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87" r:id="rId4"/>
    <p:sldId id="286" r:id="rId5"/>
    <p:sldId id="259" r:id="rId6"/>
    <p:sldId id="260" r:id="rId7"/>
    <p:sldId id="261" r:id="rId8"/>
    <p:sldId id="262" r:id="rId9"/>
    <p:sldId id="263"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8"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1.176"/>
    </inkml:context>
    <inkml:brush xml:id="br0">
      <inkml:brushProperty name="width" value="0.05" units="cm"/>
      <inkml:brushProperty name="height" value="0.05" units="cm"/>
    </inkml:brush>
  </inkml:definitions>
  <inkml:trace contextRef="#ctx0" brushRef="#br0">10 128 644,'25'-107'10863,"-25"106"-10540,0 0 0,0 0 0,0 0 0,0-1 0,0 1 0,0 0 0,1 0 0,-1 0-1,0 0 1,1 0 0,-1 0 0,1 0 0,-1-1 0,1 1 0,0 0 0,-1 1 0,2-2 0,2 19 3199,-2 36-1670,-43 476 2448,39-495-4105,-3 19 397,5 98 0,1-148-569,-1 0 0,0 0 1,1 0-1,0-1 0,0 1 0,0 0 0,0 0 0,0 0 0,0-1 0,1 1 0,0-1 0,-1 1 1,1-1-1,0 0 0,0 1 0,0-1 0,0 0 0,1 0 0,-1 0 0,0-1 0,1 1 0,-1-1 1,1 1-1,0-1 0,-1 0 0,1 0 0,0 0 0,5 1 0,7 1 136,0-1 0,0-1 0,0 0 0,25-3 0,-10 2 148,113-7 867,-84 2-972,100 6 0,-154-1-544,0 1 0,1 0 0,-1 1-1,0-1 1,7 4 0,-11-5-28,0 1 0,0-1 0,0 1 0,0-1-1,0 1 1,-1 0 0,1-1 0,0 1 0,0 0 0,-1 0 0,1-1 0,0 1-1,0 2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9.527"/>
    </inkml:context>
    <inkml:brush xml:id="br0">
      <inkml:brushProperty name="width" value="0.05" units="cm"/>
      <inkml:brushProperty name="height" value="0.05" units="cm"/>
      <inkml:brushProperty name="color" value="#008C3A"/>
    </inkml:brush>
  </inkml:definitions>
  <inkml:trace contextRef="#ctx0" brushRef="#br0">0 182 632,'2'-3'974,"12"-7"9200,-14 19-9439,0 0 0,1 0-1,0 1 1,0-1-1,4 13 1,-4-20-630,0 0-1,-1 0 1,1 0 0,0 0 0,0 0-1,0 0 1,0 0 0,1 0 0,-1 0-1,0-1 1,1 1 0,0-1-1,-1 1 1,1-1 0,0 1 0,-1-1-1,1 0 1,0 0 0,0 0-1,0 0 1,0 0 0,0 0 0,0-1-1,0 1 1,0-1 0,1 1 0,-1-1-1,0 0 1,0 0 0,0 0-1,4 0 1,4-2 55,-1 1 1,1-2-1,-1 1 0,0-1 1,1-1-1,-1 1 0,10-7 1,59-41 559,-24 15-201,-52 35-290,-2 1-221,1 1 0,-1-1 0,1 0 0,-1 0-1,1 1 1,-1-1 0,0 0 0,1 1 0,-1-1 0,0 1 0,1-1-1,-1 0 1,0 1 0,1-1 0,-1 1 0,0-1 0,0 1 0,1-1 0,-1 1-1,0-1 1,0 1 0,0-1 0,0 1 0,0-1 0,0 1 0,0 0 0,0-1-1,0 1 1,0-1 0,0 1 0,-1 24 256,1-18-178,0-6-72,0 0-1,0 0 1,0 0 0,0-1-1,0 1 1,0 0-1,1 0 1,-1 0 0,0 0-1,1 0 1,-1 0-1,0-1 1,1 1 0,-1 0-1,1 0 1,-1-1-1,1 1 1,-1 0 0,1-1-1,0 1 1,-1 0-1,1-1 1,0 1 0,0-1-1,-1 1 1,1-1-1,0 1 1,0-1 0,0 0-1,0 1 1,1-1-1,0 1 8,1-1 0,0 0 0,-1 0 0,1 1 0,0-2 0,0 1 0,-1 0 0,5-1-1,13-5 21,0-1-1,-1-1 0,0 0 0,0-1 0,-1-1 0,0-1 0,0-1 0,-2 0 0,1-1 0,-2-1 1,1 0-1,-2-1 0,14-18 0,-8-1-59,-9 15 23,-11 18 114,-5 4-53,1 0 0,-1 1 0,1 0 0,0 0 0,0 0 0,0 0 0,1 1 0,0 0 0,0-1 0,-5 10 0,6-12 94,1 1 1,-1 0-1,1 1 1,-1-1-1,1 0 1,0 0-1,0 0 1,1 1 0,-1-1-1,1 0 1,-1 1-1,1-1 1,0 1-1,0-1 1,1 0-1,-1 1 1,1-1-1,1 6 1,0-7-56,-1 0 0,1 0 1,-1-1-1,1 1 0,0-1 0,0 0 0,0 1 1,0-1-1,0 0 0,0 0 0,0 0 0,0-1 1,0 1-1,0 0 0,1-1 0,-1 1 0,4-1 1,45 3 809,-46-3-809,60-4 519,-49 2-1108,1 0 0,0 2-1,0 0 1,-1 1 0,26 4 0,-27 1-281,-14-5 221,1 0-1,-1 1 1,0-1 0,1 0 0,-1 1 0,0-1 0,0 1 0,0-1-1,2 3 1,-2 0-851,1 0-1,-1-1 1,0 1 0,0 0-1,0 0 1,0 0 0,0 6-1,-1 15-2609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5.955"/>
    </inkml:context>
    <inkml:brush xml:id="br0">
      <inkml:brushProperty name="width" value="0.025" units="cm"/>
      <inkml:brushProperty name="height" value="0.025" units="cm"/>
      <inkml:brushProperty name="color" value="#E71224"/>
    </inkml:brush>
  </inkml:definitions>
  <inkml:trace contextRef="#ctx0" brushRef="#br0">268 26 64,'0'0'751,"17"-5"2048,-10 4 2008,-29 5 1626,-118 22-4519,125-23-1733,-12 0 340,-35 11 0,39-11 206,21-2 74,10-3-647,310-43 684,-139 24-178,-123 15-350,-55 6-236,-7 1-595,-7 2-123,1 0 1,-1 1-1,-16 7 1,6 0-3177,0 0-1,-31 23 1,20-10 1309</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6.983"/>
    </inkml:context>
    <inkml:brush xml:id="br0">
      <inkml:brushProperty name="width" value="0.025" units="cm"/>
      <inkml:brushProperty name="height" value="0.025" units="cm"/>
      <inkml:brushProperty name="color" value="#E71224"/>
    </inkml:brush>
  </inkml:definitions>
  <inkml:trace contextRef="#ctx0" brushRef="#br0">694 98 728,'0'0'1256,"11"-12"7236,-7 2 8433,-7 7-16733,1 0-1,-1 1 0,0 0 1,1-1-1,-1 1 1,0 0-1,0 0 0,-1 0 1,1 1-1,0-1 1,-1 1-1,1 0 0,-1 0 1,-5-1-1,-10-2 301,-31-1-1,31 3-244,-468-15 1018,441 14-1265,27 0 0,2-1-302,18 3-27,-2 1-529,4-2-3723,1 0 3559,1-1-78,-2 2-3688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8.787"/>
    </inkml:context>
    <inkml:brush xml:id="br0">
      <inkml:brushProperty name="width" value="0.025" units="cm"/>
      <inkml:brushProperty name="height" value="0.025" units="cm"/>
      <inkml:brushProperty name="color" value="#E71224"/>
    </inkml:brush>
  </inkml:definitions>
  <inkml:trace contextRef="#ctx0" brushRef="#br0">60 14 124,'6'-14'15273,"-5"37"-12542,-5 37-1903,-45 379 5895,43-392-6146,2-25-338,2 0-1,0 0 0,3 43 0,-1-65-311,0 1 0,0 0-1,0-1 1,0 1 0,0-1-1,0 1 1,1 0 0,-1-1 0,0 1-1,0-1 1,0 1 0,1-1 0,-1 1-1,0-1 1,0 1 0,1-1-1,-1 1 1,1-1 0,-1 1 0,0-1-1,2 1 1,6-7-2482,4-22-2232,-4-6-4958,-5 17 6692</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9.138"/>
    </inkml:context>
    <inkml:brush xml:id="br0">
      <inkml:brushProperty name="width" value="0.025" units="cm"/>
      <inkml:brushProperty name="height" value="0.025" units="cm"/>
      <inkml:brushProperty name="color" value="#E71224"/>
    </inkml:brush>
  </inkml:definitions>
  <inkml:trace contextRef="#ctx0" brushRef="#br0">523 26 856,'15'-5'14468,"-33"11"-10505,-5-4-3996,-234-27 7158,233 23-7764,0 1 0,1 1 0,-1 1 0,0 1 0,-30 7 0,36-3-1350,13-3 113,-1 0 0,1 0 0,0 0 1,0 0-1,-7 6 0,2 3-1464</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9.468"/>
    </inkml:context>
    <inkml:brush xml:id="br0">
      <inkml:brushProperty name="width" value="0.025" units="cm"/>
      <inkml:brushProperty name="height" value="0.025" units="cm"/>
      <inkml:brushProperty name="color" value="#E71224"/>
    </inkml:brush>
  </inkml:definitions>
  <inkml:trace contextRef="#ctx0" brushRef="#br0">550 78 1360,'13'5'3806,"-14"-12"1726,-12-7-652,4 7-5021,-16-3 1854,1 2 0,-1 0 0,0 2-1,-42-6 1,10 6 564,-58 2 0,92 4-2359,1-1 751,0 2 1,-27 3-1,42-3-1265,1 1 0,-1 0 0,0 0 0,-9 4 1,13-4-366,-1 0 1,1 0 0,0 0 0,0 0 0,0 1 0,0-1 0,0 1 0,1 0 0,-3 3 0,-4 12-5129,7 2 1850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1.136"/>
    </inkml:context>
    <inkml:brush xml:id="br0">
      <inkml:brushProperty name="width" value="0.025" units="cm"/>
      <inkml:brushProperty name="height" value="0.025" units="cm"/>
      <inkml:brushProperty name="color" value="#E71224"/>
    </inkml:brush>
  </inkml:definitions>
  <inkml:trace contextRef="#ctx0" brushRef="#br0">64 65 340,'1'-8'1577,"0"1"-1,0 0 1,1 0 0,0 0 0,3-7-1,-4 13-829,1-7 1015,-2 2 4543,-22 95-5090,3 0 0,5 1 0,3 1 0,2 101 1,8-149-887,0-29-345,0 0 0,1-1 0,0 1 0,2 0 0,3 20 1,-2-28-1570,6-12-13976,-7 2 16441,-1-5-3989</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1.489"/>
    </inkml:context>
    <inkml:brush xml:id="br0">
      <inkml:brushProperty name="width" value="0.025" units="cm"/>
      <inkml:brushProperty name="height" value="0.025" units="cm"/>
      <inkml:brushProperty name="color" value="#E71224"/>
    </inkml:brush>
  </inkml:definitions>
  <inkml:trace contextRef="#ctx0" brushRef="#br0">723 36 1140,'13'-10'4211,"-13"10"-4040,0 0 1,1 0-1,-1-1 1,0 1 0,0 0-1,0 0 1,0 0-1,0-1 1,0 1-1,0 0 1,0 0-1,1 0 1,-1-1-1,0 1 1,0 0 0,0 0-1,0 0 1,0-1-1,0 1 1,0 0-1,0 0 1,0 0-1,0-1 1,0 1-1,-1 0 1,1 0-1,0 0 1,0-1 0,0 1-1,0 0 1,0 0-1,0 0 1,0-1-1,0 1 1,-1 0-1,-13-4 5011,-2 3-5870,-135-1 5967,-77-8-1534,186 8-3470,-60 4-1,82 1-1540,-32 6 1,40-5-859,0-1 0,1 2 1,-20 9-1,6 3-2829,5 2 1504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2.036"/>
    </inkml:context>
    <inkml:brush xml:id="br0">
      <inkml:brushProperty name="width" value="0.025" units="cm"/>
      <inkml:brushProperty name="height" value="0.025" units="cm"/>
      <inkml:brushProperty name="color" value="#E71224"/>
    </inkml:brush>
  </inkml:definitions>
  <inkml:trace contextRef="#ctx0" brushRef="#br0">101 1 636,'0'0'5869,"-1"0"-5638,0 0 0,1 0 0,-1 0 0,0 0 0,1 0 0,-1 0 0,1 0 0,-1 0 0,0 1 0,1-1 0,-1 0 0,1 0 0,-1 1 0,0-1 0,1 0 0,-1 1 1,1-1-1,-1 1 0,0 0 0,-1 28 1728,-2 1 0,0-1 0,-10 30 0,1-4-503,-7 59 1283,5 0-1,-1 194 1,19-276-2761,-3-31-122,1 1 0,-1-1 0,0 1 0,1-1 0,-1 1-1,1-1 1,-1 0 0,1 1 0,0-1 0,0 0 0,-1 0 0,1 1-1,0-1 1,0 0 0,0 0 0,0 0 0,0 0 0,2 1 0,-2-2-1345,8-50-13747,-9 35 11952</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2.467"/>
    </inkml:context>
    <inkml:brush xml:id="br0">
      <inkml:brushProperty name="width" value="0.025" units="cm"/>
      <inkml:brushProperty name="height" value="0.025" units="cm"/>
      <inkml:brushProperty name="color" value="#E71224"/>
    </inkml:brush>
  </inkml:definitions>
  <inkml:trace contextRef="#ctx0" brushRef="#br0">877 111 116,'47'-22'8201,"-47"22"-8003,1 0 0,-1 0-1,1 0 1,-1-1 0,0 1 0,1 0 0,-1 0 0,1-1 0,-1 1 0,1 0 0,-1-1 0,0 1 0,1-1 0,-1 1-1,0 0 1,1-1 0,-1 1 0,0-1 0,1 1 0,-1-1 0,0 1 0,0-1 0,0 1 0,0-1 0,1 1-1,-1-1 1,0 1 0,0-1 0,0 1 0,0-1 0,0 1 0,0-1 0,0 1 0,0-1 0,-1 1 0,1-1-1,0 1 1,0-1 0,0 1 0,-1-1 0,1 1 0,0-1 0,0 1 0,-1-1 0,1 1 0,0-1 0,-1 1-1,0-1 1,0 0 49,0-1 0,-1 1 0,1-1-1,-1 1 1,0 0 0,1 0 0,-1 0-1,0 0 1,0 0 0,0 0 0,-3-1-1,-135-24 6684,-71 3-3105,120 20-3306,-148 14-1,176-6-2432,34-3-1851,0 1-1,-55 13 0,70-10-2883,10 2 2019</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3.141"/>
    </inkml:context>
    <inkml:brush xml:id="br0">
      <inkml:brushProperty name="width" value="0.025" units="cm"/>
      <inkml:brushProperty name="height" value="0.025" units="cm"/>
      <inkml:brushProperty name="color" value="#E71224"/>
    </inkml:brush>
  </inkml:definitions>
  <inkml:trace contextRef="#ctx0" brushRef="#br0">46 19 352,'5'-9'3796,"2"0"7391,-26 129-5239,-6 44-2557,22-133-3050,-8 138 2115,11-139-2450,2 0 0,0-1 0,11 48 0,-11-66-934,3 9-671,1-10-7600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3.491"/>
    </inkml:context>
    <inkml:brush xml:id="br0">
      <inkml:brushProperty name="width" value="0.025" units="cm"/>
      <inkml:brushProperty name="height" value="0.025" units="cm"/>
      <inkml:brushProperty name="color" value="#E71224"/>
    </inkml:brush>
  </inkml:definitions>
  <inkml:trace contextRef="#ctx0" brushRef="#br0">729 51 368,'31'-17'10411,"-43"12"-9410,-1 2 0,1-1 1,-1 2-1,0-1 0,0 2 0,0 0 1,-26 1-1,-3-1 185,19 0-685,-293-11 3307,287 12-5053,-53 8 0,70-6-302,0 0-1,1 1 1,-1 1 0,1 0 0,0 0 0,0 1-1,-14 9 1,-10 12-1832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6.521"/>
    </inkml:context>
    <inkml:brush xml:id="br0">
      <inkml:brushProperty name="width" value="0.025" units="cm"/>
      <inkml:brushProperty name="height" value="0.025" units="cm"/>
      <inkml:brushProperty name="color" value="#E71224"/>
    </inkml:brush>
  </inkml:definitions>
  <inkml:trace contextRef="#ctx0" brushRef="#br0">70 145 672,'119'-24'7552,"-98"16"-2290,-40 8-4051,-46 9-599,40-5 172,0 0 0,-50-1 0,78-3-737,-1-1-1,1 1 1,0-1-1,-1 0 1,1 0-1,0 0 1,-1-1 0,5-2-1,10-4 101,26-6 117,1 2 0,48-7-1,-6 1 31,-3 2 29,22-6 177,-53 9-782,-72 18-202,-19 5-2144,-41 15 0,18 1-4889,30-10 5149</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4.409"/>
    </inkml:context>
    <inkml:brush xml:id="br0">
      <inkml:brushProperty name="width" value="0.025" units="cm"/>
      <inkml:brushProperty name="height" value="0.025" units="cm"/>
      <inkml:brushProperty name="color" value="#E71224"/>
    </inkml:brush>
  </inkml:definitions>
  <inkml:trace contextRef="#ctx0" brushRef="#br0">0 213 868,'5'-11'1061,"-1"0"-1,0 0 1,-1-1-1,0 1 1,-1-1-1,2-13 1,5-27 2990,-9 52-4049,3-8 1214,-1-1 1,0 0-1,1-16 1,3 9 6049,-24 137-5045,-5 46-473,22-142-1557,-4 130 1218,6-132-1237,1 0 0,0 0 1,2-1-1,12 41 1,-14-58-441,1-1 0,-1 1 0,1-1 1,0 0-1,0 1 0,6 6 0,-3-4-806,0-4-1821,-6-3 2219,1 0 1,-1 0 0,1 0 0,-1 0 0,1 0 0,-1 0-1,1-1 1,-1 1 0,1 0 0,-1 0 0,1-1-1,-1 1 1,1 0 0,-1-1 0,0 1 0,1 0 0,0-1-676,-1 0 676,1 0 0,1-1-1048,-2 1 2611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4.957"/>
    </inkml:context>
    <inkml:brush xml:id="br0">
      <inkml:brushProperty name="width" value="0.025" units="cm"/>
      <inkml:brushProperty name="height" value="0.025" units="cm"/>
      <inkml:brushProperty name="color" value="#E71224"/>
    </inkml:brush>
  </inkml:definitions>
  <inkml:trace contextRef="#ctx0" brushRef="#br0">808 9 776,'3'0'1574,"10"0"6052,-20 0-6144,-109 2 3712,-76-1-554,68-7-2634,-108 1 252,215 6-2607,1 0 0,-31 7 0,10 7-3521,33-13 2611,1 0 0,0 0-1,0 1 1,0-1-1,1 1 1,-1-1 0,0 1-1,-1 3 1,-3 6-2081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5.385"/>
    </inkml:context>
    <inkml:brush xml:id="br0">
      <inkml:brushProperty name="width" value="0.025" units="cm"/>
      <inkml:brushProperty name="height" value="0.025" units="cm"/>
      <inkml:brushProperty name="color" value="#E71224"/>
    </inkml:brush>
  </inkml:definitions>
  <inkml:trace contextRef="#ctx0" brushRef="#br0">729 51 956,'28'-1'2258,"-14"0"243,0 1 0,1 1 0,18 3 5114,-41-5-5908,-195-9 4544,-296-32-54,483 42-6512,-1 0 0,-27 4 0,31-2-140,-20-1-1513</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7.193"/>
    </inkml:context>
    <inkml:brush xml:id="br0">
      <inkml:brushProperty name="width" value="0.025" units="cm"/>
      <inkml:brushProperty name="height" value="0.025" units="cm"/>
      <inkml:brushProperty name="color" value="#E71224"/>
    </inkml:brush>
  </inkml:definitions>
  <inkml:trace contextRef="#ctx0" brushRef="#br0">20 874 380,'0'0'7438,"-2"-1"-6146,0 0-1070,1-1 0,-1 1 1,1-1-1,0 0 0,-1 1 0,1-1 0,0 0 0,0 0 0,0 0 1,0 0-1,1 0 0,-1 0 0,0 0 0,1 0 0,-1 0 0,1 0 1,0 0-1,0 0 0,0 0 0,0-3 0,6-50 2040,-3 34-1586,64-453 5540,-54 383-5438,5-39-337,-18 125-498,1-1-435,-1 1 0,1-1 1,-1 1-1,0-1 0,-1 1 0,1-1 0,-3-9 1,2 14-1042,-9 16-9540,7-13 8362</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17.611"/>
    </inkml:context>
    <inkml:brush xml:id="br0">
      <inkml:brushProperty name="width" value="0.025" units="cm"/>
      <inkml:brushProperty name="height" value="0.025" units="cm"/>
      <inkml:brushProperty name="color" value="#E71224"/>
    </inkml:brush>
  </inkml:definitions>
  <inkml:trace contextRef="#ctx0" brushRef="#br0">1 344 1204,'9'-23'2322,"1"0"0,1 1 0,22-32 0,-14 27-1232,2 1-1,1 1 1,1 1 0,30-25 0,-43 41-696,1 0 0,0 0 1,0 1-1,0 1 0,1 0 1,0 1-1,0 0 0,1 0 0,13-2 1,-18 5-166,-1 1 0,1 0 0,-1 0 0,1 0 0,-1 1-1,1 1 1,0-1 0,-1 1 0,1 0 0,-1 1 0,1 0 0,-1 0 0,0 1 0,0-1 0,0 2 0,12 6 0,-7-1-3,-1 1 0,0 0 0,-1 1 0,0-1 0,0 2 0,-1 0 0,-1 0 0,0 0 0,-1 1 0,6 14 0,6 18 381,22 80-1,12 105-1853,-48-162-2868,-6-2-7927,-2-43 8428</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3.747"/>
    </inkml:context>
    <inkml:brush xml:id="br0">
      <inkml:brushProperty name="width" value="0.025" units="cm"/>
      <inkml:brushProperty name="height" value="0.025" units="cm"/>
      <inkml:brushProperty name="color" value="#E71224"/>
    </inkml:brush>
  </inkml:definitions>
  <inkml:trace contextRef="#ctx0" brushRef="#br0">122 11 984,'0'0'1013,"-4"-7"450,-4 3 8260,4 10-9384,0-1 0,1 1 0,-1 0 0,1 0 0,0 0 0,1 1 0,-1-1 1,-1 8-1,-13 63 1593,13-54-1523,-29 180 2246,14-80-1275,17-114-1318,0 0 0,1 0 0,0-1 1,1 1-1,0 0 0,0 0 0,1 0 1,3 16-1,-4-24-108,0-1-1,1 1 1,-1-1 0,0 1-1,0-1 1,1 1 0,-1-1 0,0 1-1,0-1 1,1 1 0,-1-1-1,1 1 1,-1-1 0,0 0 0,1 1-1,-1-1 1,1 0 0,-1 1-1,1-1 1,-1 0 0,1 0 0,-1 1-1,1-1 1,-1 0 0,1 0-1,-1 0 1,1 0 0,0 0 0,-1 0-1,1 0 1,0 0 0,1 0-219,-1-1 1,1 1 0,-1-1 0,0 0-1,1 0 1,-1 0 0,0 1 0,0-1-1,0 0 1,0 0 0,2-3-1,2-1-2453,-1-1 0,0-1 0,7-11-1,-3 4-26</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4.181"/>
    </inkml:context>
    <inkml:brush xml:id="br0">
      <inkml:brushProperty name="width" value="0.025" units="cm"/>
      <inkml:brushProperty name="height" value="0.025" units="cm"/>
      <inkml:brushProperty name="color" value="#E71224"/>
    </inkml:brush>
  </inkml:definitions>
  <inkml:trace contextRef="#ctx0" brushRef="#br0">651 66 980,'19'-5'20656,"-26"1"-17687,-8-1-5506,8 3 4224,-93-16 1104,-112-7 1,175 22-2582,11 1-619,-1 1 0,1 1 1,-35 5-1,47-3-830,0 1 1,0 0-1,-14 7 1,20-7-482,1 0 1,0 1 0,-1 0-1,1 0 1,1 1-1,-9 6 1,-8 14-2203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240"/>
    </inkml:context>
    <inkml:brush xml:id="br0">
      <inkml:brushProperty name="width" value="0.025" units="cm"/>
      <inkml:brushProperty name="height" value="0.025" units="cm"/>
      <inkml:brushProperty name="color" value="#E71224"/>
    </inkml:brush>
  </inkml:definitions>
  <inkml:trace contextRef="#ctx0" brushRef="#br0">4 68 1516,'21'-37'6267,"-5"15"647,-9 13 905,-7 15-6579,-3 38 1178,-16 83 0,0-7-717,12 59 76,16-62-5683,-8-99 1183</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572"/>
    </inkml:context>
    <inkml:brush xml:id="br0">
      <inkml:brushProperty name="width" value="0.025" units="cm"/>
      <inkml:brushProperty name="height" value="0.025" units="cm"/>
      <inkml:brushProperty name="color" value="#E71224"/>
    </inkml:brush>
  </inkml:definitions>
  <inkml:trace contextRef="#ctx0" brushRef="#br0">647 71 1480,'4'-4'414,"0"2"383,-1-1 0,0-1 0,0 1 0,0 0 0,0-1 0,3-4-1,-6 7-651,1 1 0,-1-1-1,0 1 1,0-1-1,1 0 1,-1 1 0,0-1-1,0 0 1,0 1-1,0-1 1,0 0 0,0 1-1,0-1 1,0 1-1,0-1 1,0 0-1,0 1 1,-1-1 0,1 0-1,0 1 1,-1-1-1,1 0-10,-1 0-1,0 0 1,0 0 0,0 0-1,0 0 1,0 0-1,0 1 1,0-1-1,0 0 1,0 1-1,-1-1 1,1 1-1,0 0 1,0-1-1,-2 1 1,-29-6 1007,0 2-1,0 1 1,0 2 0,-42 3-1,55-2-897,-17 2-423,1 1 1,-1 1-1,-61 17 0,72-13-1331,1 0 0,1 2 0,-1 1 0,1 0 0,1 2 0,-22 16 0,-4 9-1161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7.891"/>
    </inkml:context>
    <inkml:brush xml:id="br0">
      <inkml:brushProperty name="width" value="0.025" units="cm"/>
      <inkml:brushProperty name="height" value="0.025" units="cm"/>
      <inkml:brushProperty name="color" value="#E71224"/>
    </inkml:brush>
  </inkml:definitions>
  <inkml:trace contextRef="#ctx0" brushRef="#br0">0 51 908,'7'-13'1744,"-4"7"-347,-1 1-1,1 0 1,0 0 0,0 1-1,7-8 1,-9 11 372,13 13 1409,-12-9-2914,0-1 0,-1 1 0,1 0-1,-1 0 1,1 0 0,-1 0-1,0 0 1,0 1 0,0-1 0,0 6-1,1 37 1253,-1-26-947,-2 245 3821,-2-100-3049,5-137-1680,-1-4-3605,2-46-12540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7.007"/>
    </inkml:context>
    <inkml:brush xml:id="br0">
      <inkml:brushProperty name="width" value="0.025" units="cm"/>
      <inkml:brushProperty name="height" value="0.025" units="cm"/>
      <inkml:brushProperty name="color" value="#E71224"/>
    </inkml:brush>
  </inkml:definitions>
  <inkml:trace contextRef="#ctx0" brushRef="#br0">352 74 12,'19'10'4066,"-28"-10"-53,-12-1-4172,-320-2 6334,359 2-6093,0-1-1,17-5 0,29-2 145,76-3 558,-140 12-786,0 0 1,0 0 0,1 0-1,-1 0 1,0 0 0,0 0-1,0 0 1,1 0 0,-1 0-1,0 0 1,0 0-1,1-1 1,-1 1 0,0 0-1,0 0 1,0 0 0,1 0-1,-1 0 1,0 0 0,0-1-1,0 1 1,0 0 0,1 0-1,-1 0 1,0 0 0,0-1-1,0 1 1,0 0-1,0 0 1,0 0 0,0-1-1,0 1 1,1 0 0,-1 0-1,0-1 1,0 1 0,0 0-1,0 0 1,0 0 0,0-1-1,0 1 1,0 0 0,0 0-1,0-1 1,-1 1-1,1 0 1,0 0 0,0 0-1,0-1 1,0 1 0,0 0-1,0 0 1,0 0 0,0-1-1,-1 1 1,1 0 0,0 0-1,0 0 1,0 0-1,0-1 1,-1 1 0,1 0-1,-24-6-69,3 2-4521,-39-15-1,38 10 2430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8.254"/>
    </inkml:context>
    <inkml:brush xml:id="br0">
      <inkml:brushProperty name="width" value="0.025" units="cm"/>
      <inkml:brushProperty name="height" value="0.025" units="cm"/>
      <inkml:brushProperty name="color" value="#E71224"/>
    </inkml:brush>
  </inkml:definitions>
  <inkml:trace contextRef="#ctx0" brushRef="#br0">906 34 924,'1'-1'154,"-1"1"0,1 0 0,-1-1-1,1 1 1,0-1 0,-1 1 0,1-1 0,-1 0-1,1 1 1,-1-1 0,0 1 0,1-1 0,-1 0-1,0 1 1,1-1 0,-1 0 0,0 0 0,0 1-1,1-1 1,-1 0 0,0 0 0,0 1 0,0-1-1,0 0 1,0-1 0,-1 1 0,1 1-1,-1-1 1,0 0-1,1 0 1,-1 1-1,0-1 0,1 1 1,-1-1-1,0 0 1,0 1-1,1 0 1,-1-1-1,0 1 1,0-1-1,0 1 1,0 0-1,-1-1 1,-8-1 570,1 1 0,-1-1 0,-11 1 1,19 1-642,-62 1 2665,-107 14-1,90-6-1735,12-2-639,-146 17 455,110-4-3897,3 8-4734,62-13 5109</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8.856"/>
    </inkml:context>
    <inkml:brush xml:id="br0">
      <inkml:brushProperty name="width" value="0.025" units="cm"/>
      <inkml:brushProperty name="height" value="0.025" units="cm"/>
      <inkml:brushProperty name="color" value="#E71224"/>
    </inkml:brush>
  </inkml:definitions>
  <inkml:trace contextRef="#ctx0" brushRef="#br0">115 34 200,'22'-34'21102,"-22"34"-21040,0 0 0,1 1-1,-1-1 1,0 0 0,1 0 0,-1 0-1,0 1 1,0-1 0,1 0 0,-1 1 0,0-1-1,0 0 1,0 0 0,0 1 0,1-1-1,-1 0 1,0 1 0,0-1 0,0 0 0,0 1-1,0-1 1,0 0 0,0 1 0,0-1-1,0 1 1,0-1 0,0 0 0,0 1 0,0-1-1,0 0 1,0 1 0,0-1 0,-1 1 0,-4 24 3632,-12 30 1926,16-52-5570,-29 95-50,4 1 0,5 0 0,4 2 0,-4 112 0,21-206 0,-1 0 0,1 0 0,0 0 0,1-1 0,-1 1 0,1 0 0,4 12 0,-5-19-100,0-1 0,0 1 0,0 0 0,0 0 0,0 0 0,1 0 0,-1 0 0,0 0 0,0 0 0,0 0 0,0 0-1,0 0 1,0-1 0,0 1 0,1 0 0,-1 0 0,0 0 0,0 0 0,0 0 0,0 0 0,0 0 0,0 0 0,1 0 0,-1 0 0,0 0 0,0 0 0,0 0 0,0 0 0,0 0 0,1 0 0,-1 0 0,0 0 0,0 0 0,0 1 0,0-1-1,0 0 1,0 0 0,0 0 0,1 0 0,-1 0 0,0 0 0,0 0 0,0 0 0,0 1 0,0-14-8489,-4-1 1898,0 0 2031</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9.189"/>
    </inkml:context>
    <inkml:brush xml:id="br0">
      <inkml:brushProperty name="width" value="0.025" units="cm"/>
      <inkml:brushProperty name="height" value="0.025" units="cm"/>
      <inkml:brushProperty name="color" value="#E71224"/>
    </inkml:brush>
  </inkml:definitions>
  <inkml:trace contextRef="#ctx0" brushRef="#br0">588 155 1104,'12'-10'1860,"14"-15"3988,-11 5 997,-15 19-6691,0 0 0,0 1 0,0-1 0,-1 0 0,1 1-1,0-1 1,0 0 0,0 1 0,0-1 0,-1 0 0,1 1 0,0-1 0,-1 1 0,1-1 0,0 0 0,-1 1 0,1-1 0,-1 1 0,1-1 0,-1 1 0,1-1 0,-1 1 0,1 0 0,-1-1-1,1 1 1,-1 0 0,0-1 0,0 1 0,-17-10 1647,-21-3-124,-1 1 1,-1 3-1,-54-7 0,49 9-1131,0 0-1523,0 2 1,-48 1 0,32 7-4344,1 7-3833,19 1 4927</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0.292"/>
    </inkml:context>
    <inkml:brush xml:id="br0">
      <inkml:brushProperty name="width" value="0.025" units="cm"/>
      <inkml:brushProperty name="height" value="0.025" units="cm"/>
      <inkml:brushProperty name="color" value="#E71224"/>
    </inkml:brush>
  </inkml:definitions>
  <inkml:trace contextRef="#ctx0" brushRef="#br0">118 31 52,'-9'-31'10997,"6"35"-9458,-3 5-864,0 0-1,0 1 0,1 0 0,1 0 1,0 0-1,-4 15 0,-17 73 2079,23-90-2565,-12 56 2052,-10 129 1,22-168-1990,2-1 0,1 1 0,1-1 0,1 1 0,1-1 0,1 0 1,2-1-1,13 37 0,-16-49-590,5 13-122,-9-23 274,1 0 0,-1 0 1,0-1-1,1 1 0,-1 0 1,1 0-1,-1-1 0,1 1 0,-1 0 1,1-1-1,-1 1 0,1-1 1,-1 1-1,1-1 0,0 1 0,-1-1 1,1 1-1,0-1 0,0 0 0,1 1 1,-5-24-12902,0 7 9792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0.622"/>
    </inkml:context>
    <inkml:brush xml:id="br0">
      <inkml:brushProperty name="width" value="0.025" units="cm"/>
      <inkml:brushProperty name="height" value="0.025" units="cm"/>
      <inkml:brushProperty name="color" value="#E71224"/>
    </inkml:brush>
  </inkml:definitions>
  <inkml:trace contextRef="#ctx0" brushRef="#br0">985 60 48,'19'-8'1440,"-11"5"-292,0 0 0,-1-1 0,1 0 0,-1 0 0,10-7-1,-17 11-1022,1 0 0,-1-1 0,0 1 0,0 0 0,1 0 0,-1 0 0,0-1 0,0 1 0,1 0 0,-1 0 0,0-1 0,0 1 0,1 0-1,-1 0 1,0-1 0,0 1 0,0 0 0,0-1 0,0 1 0,1 0 0,-1-1 0,0 1 0,0 0 0,0-1 0,0 1 0,0 0 0,0-1 0,0 1-1,0-1 1,0 1 0,0 0 0,0-1 0,-1 1 0,1 0 0,0-1 0,0 1 0,0 0 0,0 0 0,0-1 0,-1 1 0,1-1 0,-18-5 2083,-26 2-181,-91 6 617,-181 24 0,242-13-3866,-75 22 0,98-20-1449,1 3 0,-58 29 0,88-37 514,-24 18-1,-8 13-848</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038"/>
    </inkml:context>
    <inkml:brush xml:id="br0">
      <inkml:brushProperty name="width" value="0.025" units="cm"/>
      <inkml:brushProperty name="height" value="0.025" units="cm"/>
      <inkml:brushProperty name="color" value="#E71224"/>
    </inkml:brush>
  </inkml:definitions>
  <inkml:trace contextRef="#ctx0" brushRef="#br0">7 1 1240,'2'0'1275,"0"0"-1085,-1 0 0,0 0 1,0 1-1,0-1 0,1 0 0,-1 1 0,0-1 1,0 1-1,0 0 0,0-1 0,0 1 1,0 0-1,0-1 0,0 1 0,0 0 0,0 0 1,0 0-1,0 0 0,-1 0 0,1 0 1,0 0-1,-1 0 0,1 0 0,-1 0 0,1 1 1,-1-1-1,1 0 0,-1 0 0,0 0 1,0 1-1,1-1 0,-1 0 0,0 1 0,0 1 1,0 8 909,0 1 0,-3 23 1,2-21-574,-9 81 2011,-9 129 1644,17-163-2525,9 102 0,2-123-1333,-9-38-426,1-1 0,-1 0 0,0 1 0,1-1 1,0 0-1,-1 1 0,1-1 0,0 0 0,0 0 0,-1 0 0,1 0 0,0 0 0,0 0 1,0 0-1,0 0 0,1 0 0,-1 0 0,0-1 0,0 1 0,0 0 0,1-1 0,-1 1 1,0-1-1,1 1 0,1 0 0,-2-1-60,-1-1 1,1 1 0,-1 0-1,1 0 1,-1 0-1,1 0 1,-1 0-1,0-1 1,1 1-1,-1 0 1,1 0-1,-1-1 1,0 1-1,1 0 1,-1-1-1,0 1 1,1 0 0,-1-1-1,0 1 1,1 0-1,-1-1 1,0 1-1,0-1 1,1 1-1,-1-1 1,0 1-1,0 0 1,0-1-1,0 1 1,0-1 0,0 1-1,0-1 1,0 1-1,0-1 1,0 1-1,0-2 1,-2-15-6592,-2 8 3886</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372"/>
    </inkml:context>
    <inkml:brush xml:id="br0">
      <inkml:brushProperty name="width" value="0.025" units="cm"/>
      <inkml:brushProperty name="height" value="0.025" units="cm"/>
      <inkml:brushProperty name="color" value="#E71224"/>
    </inkml:brush>
  </inkml:definitions>
  <inkml:trace contextRef="#ctx0" brushRef="#br0">1097 39 1356,'1'-1'254,"0"1"-1,0-1 1,1 0-1,-1 1 1,0-1-1,0 0 1,-1 0 0,1 0-1,0 0 1,0 0-1,0 0 1,1-2-1,-2 2-101,0 1 0,0-1 0,0 1-1,0 0 1,0-1 0,0 1-1,0-1 1,0 1 0,0 0 0,0-1-1,0 1 1,0-1 0,0 1-1,0-1 1,0 1 0,-1 0 0,1-1-1,0 1 1,0 0 0,0-1 0,-1 1-1,1 0 1,0-1 0,0 1-1,-1 0 1,1-1 0,-3-1 208,1 1 0,0 0 0,-1-1 0,1 1 0,-1 0 0,0 0 0,1 0 0,-1 1 0,0-1 0,1 1 0,-5-1 0,-57-2 3144,-121 10 0,48 0-1500,-294 20 1012,408-23-3609,0 1 1,0 0-1,-37 16 1,41-13-2263,0 1 1,-21 14-1,12-1-1962,7 3 1464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1.792"/>
    </inkml:context>
    <inkml:brush xml:id="br0">
      <inkml:brushProperty name="width" value="0.025" units="cm"/>
      <inkml:brushProperty name="height" value="0.025" units="cm"/>
      <inkml:brushProperty name="color" value="#E71224"/>
    </inkml:brush>
  </inkml:definitions>
  <inkml:trace contextRef="#ctx0" brushRef="#br0">101 7 1380,'2'-6'10649,"-7"19"-8392,-8 33-1426,-2 21 977,-40 204 3175,48-222-4133,2 1 0,3 1 0,4 73 0,-1-114-747,1 0 0,0 0 1,0 0-1,1 0 1,6 13-1,-8-20-277,0-1 0,0 1 0,0-1 0,0 1 0,1-1-1,-1 0 1,1 0 0,-1 0 0,1 0 0,0 0 0,0 0 0,0 0 0,0-1 0,0 1 0,1-1 0,-1 1 0,0-1 0,1 0-1,-1 0 1,1 0 0,-1 0 0,1 0 0,-1-1 0,6 1 0,-8-1-314,1 0-1,0 0 1,-1-1-1,1 1 1,0 0-1,-1 0 1,1-1-1,0 1 1,-1 0-1,1-1 1,0 1 0,-1-1-1,1 1 1,-1-1-1,1 1 1,-1-1-1,0 0 1,1 1-1,-1-1 1,1 1-1,-1-1 1,0 0 0,1 1-1,-1-1 1,0-1-1</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2.223"/>
    </inkml:context>
    <inkml:brush xml:id="br0">
      <inkml:brushProperty name="width" value="0.025" units="cm"/>
      <inkml:brushProperty name="height" value="0.025" units="cm"/>
      <inkml:brushProperty name="color" value="#E71224"/>
    </inkml:brush>
  </inkml:definitions>
  <inkml:trace contextRef="#ctx0" brushRef="#br0">771 25 232,'39'-21'13775,"-93"18"-11266,1 2 0,-77 9 0,-31 0 47,-200-8 635,311 0-4038</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4.901"/>
    </inkml:context>
    <inkml:brush xml:id="br0">
      <inkml:brushProperty name="width" value="0.025" units="cm"/>
      <inkml:brushProperty name="height" value="0.025" units="cm"/>
      <inkml:brushProperty name="color" value="#E71224"/>
    </inkml:brush>
  </inkml:definitions>
  <inkml:trace contextRef="#ctx0" brushRef="#br0">1 818 980,'4'4'1149,"0"1"1,0 0-1,-1 0 0,1 1 1,4 10-1,8 12 3790,-16-27-4664,1 0 0,-1 0 0,1 0 0,-1 0 0,1 0 0,-1-1 0,1 1 0,0 0 0,0 0 0,-1 0 0,1-1 0,0 1 0,0 0 0,0-1 0,0 1 0,0-1 0,0 1-1,0-1 1,0 1 0,0-1 0,0 0 0,0 0 0,0 1 0,0-1 0,0 0 0,0 0 0,0 0 0,0 0 0,0 0 0,0 0 0,1-1 0,0 1 0,1-2-94,0 0 0,-1-1 0,1 1 0,-1 0 0,1-1 0,-1 0 0,0 1 1,3-6-1,0 1 274,7-11 20,-1 1 0,-1-1 1,13-33-1,16-62 331,-30 87-641,67-230 607,-16 51-2474,-49 169-826,18-38 1,-16 51-1438,3 1-4429,-7 13 5340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04.811"/>
    </inkml:context>
    <inkml:brush xml:id="br0">
      <inkml:brushProperty name="width" value="0.025" units="cm"/>
      <inkml:brushProperty name="height" value="0.025" units="cm"/>
      <inkml:brushProperty name="color" value="#E71224"/>
    </inkml:brush>
  </inkml:definitions>
  <inkml:trace contextRef="#ctx0" brushRef="#br0">272 40 340,'0'0'673,"-10"-7"13846,-62 20-13584,14-8-498,57-5-381,-2 0-2,-7 0 14,7 0 1334,11 0-1305,45 0 78,-9 6 537,-42-6-596,-3 2-97,1-1 0,-1 1 0,0-1 1,1 0-1,-1 1 0,0-1 0,0 0 0,0 1 0,0-1 1,0 0-1,0 0 0,-1 0 0,1 0 0,0 0 1,0 0-1,-1 0 0,1 0 0,-1 0 0,1-1 1,-1 1-1,1-1 0,-3 1 0,-39 13 91,41-14-96,-47 9 68,33-6-83,0 0 0,0 0 0,-23 10 0,39-13 2,0 0 0,0 0 1,-1 1-1,1-1 0,0 0 1,0 0-1,-1 0 0,1 1 1,0-1-1,-1 0 0,1 0 1,0 0-1,-1 0 0,1 0 1,0 0-1,-1 0 0,1 0 1,0 0-1,-1 0 0,1 0 1,0 0-1,-1 0 0,1 0 1,0 0-1,-1 0 0,1 0 1,0 0-1,0 0 0,-1 0 1,1 0-1,0-1 0,-1 1 1,1 0-1,0 0 0,0 0 1,-1 0-1,1-1 0,0 1 1,0 0-1,-1 0 0,1-1 1,0 1-1,0 0 0,0-1 1,0 1-1,-1-1 0,18-7 23,1-1 0,0 2 0,0 1 0,34-9-1,-22 7 26,178-42 397,-197 46-390,1 1 1,0 0-1,22-2 1,-32 5-40,3-3 103,-4 1-296,-7 1-935,-11 2 1102,-33 4-12402,42-2 9696</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35.334"/>
    </inkml:context>
    <inkml:brush xml:id="br0">
      <inkml:brushProperty name="width" value="0.025" units="cm"/>
      <inkml:brushProperty name="height" value="0.025" units="cm"/>
      <inkml:brushProperty name="color" value="#E71224"/>
    </inkml:brush>
  </inkml:definitions>
  <inkml:trace contextRef="#ctx0" brushRef="#br0">18 323 928,'-2'-1'213,"1"-1"1,-1 1-1,1 0 0,0 0 1,0 0-1,0-1 0,0 1 1,0-1-1,0 1 0,0-1 0,0 1 1,1-1-1,-1 1 0,0-1 1,1 0-1,0 1 0,-1-1 1,1 0-1,0 1 0,0-1 0,0 0 1,0 0-1,0 1 0,0-1 1,0 0-1,1 0 0,-1 1 1,2-4-1,1-5 679,0 0 1,1 0-1,8-14 1,-7 15-470,2-5 124,2 1 0,0 0 0,1 0 0,0 0 0,0 1 0,2 1 0,-1 0 0,1 1 0,16-11 0,-11 10 131,1 0 0,0 0 0,1 2 1,0 0-1,1 2 0,30-9 0,-42 14-405,1 1 0,0-1 1,-1 1-1,1 1 0,0 0 0,0 0 0,0 1 1,-1 0-1,1 0 0,0 1 0,-1 0 0,13 5 1,-10-2-30,0 0 0,-1 1 0,0 0 1,0 1-1,-1 0 0,1 1 0,-2 0 0,12 12 1,0 6 123,0 1 1,-2 0 0,-1 2 0,-2 0-1,22 54 1,-16-28 14,-2 2 0,12 64 0,-13 2-1517,-15-88-1355,-4 52 0,-11-12-9228,10-65 10487,-5 27-2853</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4.806"/>
    </inkml:context>
    <inkml:brush xml:id="br0">
      <inkml:brushProperty name="width" value="0.025" units="cm"/>
      <inkml:brushProperty name="height" value="0.025" units="cm"/>
      <inkml:brushProperty name="color" value="#E71224"/>
    </inkml:brush>
  </inkml:definitions>
  <inkml:trace contextRef="#ctx0" brushRef="#br0">63 12 248,'0'-12'11449,"-14"127"-6448,-6 56-1091,-2 50-65,22-184-3510,0-23-1117,-1 0-1,-4 27 1,5-35-303</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5.151"/>
    </inkml:context>
    <inkml:brush xml:id="br0">
      <inkml:brushProperty name="width" value="0.025" units="cm"/>
      <inkml:brushProperty name="height" value="0.025" units="cm"/>
      <inkml:brushProperty name="color" value="#E71224"/>
    </inkml:brush>
  </inkml:definitions>
  <inkml:trace contextRef="#ctx0" brushRef="#br0">566 104 776,'15'-6'3609,"-1"0"-1,18-4 1,-32 10-3544,1 0 0,-1 0 1,0 0-1,0-1 0,0 1 0,1 0 1,-1 0-1,0 0 0,0 0 0,0 0 1,0-1-1,1 1 0,-1 0 0,0 0 1,0 0-1,0 0 0,0-1 1,0 1-1,0 0 0,1 0 0,-1-1 1,0 1-1,0 0 0,0 0 0,0 0 1,0-1-1,0 1 0,0 0 0,0 0 1,0-1-1,0 1 0,0 0 0,0 0 1,0-1-1,0 1 0,0 0 1,0 0-1,-1 0 0,1-1 0,0 1 1,0 0-1,0 0 0,0 0 0,0-1 1,0 1-1,-1 0 0,1 0 0,0 0 1,0 0-1,-1-1 0,-7-9 1446,8 10-1404,-6-3 285,0 0 0,0 1 0,0-1-1,-1 2 1,1-1 0,0 0 0,-1 1 0,-6 0-1,3-1-24,-16-2 323,-164-20 1833,128 18-2970,-61-1-410,62 12-3477,46-3 1149,0 1 0,-16 6 0,8 2 148</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25.648"/>
    </inkml:context>
    <inkml:brush xml:id="br0">
      <inkml:brushProperty name="width" value="0.025" units="cm"/>
      <inkml:brushProperty name="height" value="0.025" units="cm"/>
      <inkml:brushProperty name="color" value="#E71224"/>
    </inkml:brush>
  </inkml:definitions>
  <inkml:trace contextRef="#ctx0" brushRef="#br0">453 55 1444,'19'0'8148,"-25"-2"-6479,-123-17 4510,13 3-3292,83 9-2797,-1 2 1,-46-1 0,51 10-2750,26-3 2073,1 0 0,0 0 1,-1 0-1,1 0 0,0 0 0,0 0 1,0 0-1,0 1 0,0 0 1,0-1-1,1 1 0,-1 0 0,0-1 1,1 1-1,-3 4 0,-6 16-2489</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52.352"/>
    </inkml:context>
    <inkml:brush xml:id="br0">
      <inkml:brushProperty name="width" value="0.025" units="cm"/>
      <inkml:brushProperty name="height" value="0.025" units="cm"/>
      <inkml:brushProperty name="color" value="#E71224"/>
    </inkml:brush>
  </inkml:definitions>
  <inkml:trace contextRef="#ctx0" brushRef="#br0">438 267 432,'-2'-1'949,"0"-1"1,0 1-1,0 0 0,0-1 1,0 0-1,0 1 0,-3-5 1,5 6-858,-1-1 0,1 1 0,0-1-1,0 0 1,-1 1 0,1-1 0,0 1 0,0-1 0,0 0 0,0 1 0,0-1 0,0 0 0,0 1 0,0-1-1,0 0 1,0 1 0,1-1 0,-1 0 0,0 1 0,0-1 0,1 1 0,-1-1 0,0 1 0,1-1 0,-1 0-1,0 1 1,1-1 0,-1 1 0,1 0 0,-1-1 0,1 1 0,-1-1 0,1 1 0,0-1 0,11-16 1717,1-1-526,15 0-417,1 1 0,0 1 1,1 1-1,50-17 0,131-28-267,-208 59-573,42-10 154,1 2 0,0 2 0,0 2 0,75 1 0,-74 6 146,-1 2 0,75 16 0,-98-14-256,-1 1 0,0 0-1,-1 2 1,0 1 0,0 0 0,-1 2 0,25 18 0,-21-11-16,-1 2 1,-1 0-1,0 2 0,-2 0 0,-1 2 0,17 26 0,85 168 251,-98-172-239,5 7 40,-3 2 1,33 110 0,-54-148-100,-2 1 0,1-1 0,-2 0 0,-1 1-1,0-1 1,-1 1 0,-1-1 0,-1 0 0,0 0 0,-1 0 0,-9 21 0,-3 4 14,-2 0-1,-2-2 1,-33 52 0,32-63 1,0-1 0,-2-1 1,-1 0-1,-2-2 0,0-1 1,-1-1-1,-2-1 0,0-2 0,-63 35 1,52-36 5,0-2 0,-1-1 0,-1-2 0,0-2 0,-1-2 1,0-2-1,-84 7 0,77-15-15,0-2 0,-1-2 0,1-2 0,1-3 0,-1-2 0,1-2 0,1-2 0,0-2 0,1-2-1,1-2 1,1-3 0,-43-27 0,48 24-8,1-2 0,1-2 0,2-1-1,1-2 1,-42-51 0,52 53 0,1-2 1,2-1-1,1-1 0,2 0 1,2-2-1,-23-64 1,33 78-1,0 0 0,2 0 0,1-1 0,0 0 1,2 1-1,1-1 0,1 0 0,1 0 0,1 0 1,0 0-1,2 1 0,1-1 0,1 1 1,2 0-1,0 1 0,16-34 0,-1 17 10,1 0-1,2 1 0,1 2 1,2 1-1,2 1 0,1 1 1,61-48-1,-62 58-581,2 0 1,0 2-1,1 2 1,1 1-1,0 1 1,1 2-1,1 2 1,1 1-1,51-9 1,-73 19-1368,-1 0 1,0 1 0,1 0-1,15 2 1,10 6-1125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5.646"/>
    </inkml:context>
    <inkml:brush xml:id="br0">
      <inkml:brushProperty name="width" value="0.05" units="cm"/>
      <inkml:brushProperty name="height" value="0.05" units="cm"/>
      <inkml:brushProperty name="color" value="#33CCFF"/>
    </inkml:brush>
  </inkml:definitions>
  <inkml:trace contextRef="#ctx0" brushRef="#br0">4644 21 32,'34'-7'1835,"-15"3"859,1 0 1,30-1 6401,-63 5-7536,-278 5 3656,-17 18-2706,202-14-1793,-2282 178 5695,2288-180-6412,-598 52 0,7 33 0,662-87 0,14-4 0,1 1 0,0 1 0,-1 1 0,1 0 0,0 0 0,1 2 0,-17 7 0,29-12-129,0-1 1,0 1-1,0 0 1,0-1-1,0 1 1,0 0-1,1 0 1,-1 0-1,0 0 0,0 0 1,1 0-1,-1-1 1,0 2-1,1-1 1,-1 2-1,1-3-95,0 1-1,0-1 1,0 1-1,0 0 1,0-1-1,0 1 1,0 0-1,0-1 1,0 1-1,0-1 1,1 1-1,-1-1 1,0 1-1,1 0 1,-1-1-1,0 1 1,1-1-1,-1 1 1,0-1-1,1 0 1,0 2-1,3 1-1630,1 0-1,-1 0 1,1-1-1,0 1 1,8 2 0,-4-1-12,22 9-2716</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6.547"/>
    </inkml:context>
    <inkml:brush xml:id="br0">
      <inkml:brushProperty name="width" value="0.05" units="cm"/>
      <inkml:brushProperty name="height" value="0.05" units="cm"/>
      <inkml:brushProperty name="color" value="#33CCFF"/>
    </inkml:brush>
  </inkml:definitions>
  <inkml:trace contextRef="#ctx0" brushRef="#br0">0 0 11797,'1'4'369,"40"200"2144,-30-163-1432,2-1 0,37 75 0,-47-109-938,-1-1 0,1 0 0,1 0 0,-1 0 1,1-1-1,-1 1 0,1-1 0,1 0 0,-1 0 0,10 7 1,-9-9-51,0 0 0,0 0 1,0 0-1,0 0 1,0-1-1,1 0 1,-1 0-1,0-1 0,1 1 1,-1-1-1,1 0 1,6-1-1,25-4 427,52-14 0,-18 3-106,16 1 32,0 4 0,0 4 0,170 7 1,205 41-789,-423-38-257,-21-1-544,1 0-1,0-2 0,19-1 0,-35 1 491,-1-1-1,0 1 1,1-1-1,-1 0 0,0 1 1,0-1-1,0 0 0,0 0 1,0-1-1,0 1 1,0 0-1,0-1 0,0 1 1,1-3-1,10-12-2443</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7.081"/>
    </inkml:context>
    <inkml:brush xml:id="br0">
      <inkml:brushProperty name="width" value="0.05" units="cm"/>
      <inkml:brushProperty name="height" value="0.05" units="cm"/>
      <inkml:brushProperty name="color" value="#33CCFF"/>
    </inkml:brush>
  </inkml:definitions>
  <inkml:trace contextRef="#ctx0" brushRef="#br0">1 23 240,'2'4'1165,"4"6"-669,-2 0 0,1-1 1,-1 2-1,-1-1 1,3 14-1,9 63 1268,-9-51-1113,41 382 4351,-36-302-3614,-6-66-802,19 160 2586,-24-209-3127,0 0 1,0 0-1,0-1 0,0 1 1,0 0-1,0-1 0,0 1 0,1 0 1,-1 0-1,0-1 0,0 1 1,1 0-1,-1-1 0,0 1 0,1-1 1,-1 1-1,1 0 0,-1-1 1,1 1-1,5-9 558,1-23-214,-7 30-389,6-41 327,-1-2-1,-3-62 1,-14-86 118,11 173-401,-27-244 455,1 18 159,25 227-543,1 12-60,0 1 0,0 0 0,1 0 0,0-1 0,0 1 0,0-1-1,0 1 1,1 0 0,2-9 0,-3 13 80,4 8-11,27 48 78,2-2 0,2 0 0,49 53 0,-19-40-49</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8.067"/>
    </inkml:context>
    <inkml:brush xml:id="br0">
      <inkml:brushProperty name="width" value="0.05" units="cm"/>
      <inkml:brushProperty name="height" value="0.05" units="cm"/>
      <inkml:brushProperty name="color" value="#33CCFF"/>
    </inkml:brush>
  </inkml:definitions>
  <inkml:trace contextRef="#ctx0" brushRef="#br0">6 46 360,'-4'3'9647,"2"-10"-7847,2 6-1770,0 1 1,0-1-1,0 0 0,0 0 1,0 0-1,1 0 0,-1 0 1,0 1-1,0-1 0,1 0 1,-1 0-1,0 0 0,1 1 1,-1-1-1,0 0 0,1 0 1,0 1-1,-1-1 0,1 0 1,-1 1-1,1-1 0,1 0 0,6-3 382,0 0 0,0 1 0,1 0 0,-1 0 0,1 1 0,0 0 0,0 1 0,-1 0 0,1 0 0,17 1 0,3 3 251,58 10 0,-40-2-316,0 2 0,0 2 0,-1 2 0,-1 3 0,-1 1 0,-1 1 0,-1 3 0,-1 2 0,-1 1 0,-2 2 0,0 2 0,-3 1 0,0 2 0,-3 2 0,33 45 0,-52-63 23,0 1 1,11 26-1,-21-40-246,0 1 0,-1-1 1,1 1-1,-1 0 0,-1 0 0,1 0 1,-1 0-1,-1 0 0,1 0 0,-1 1 1,-1 10-1,0-15-63,0 0 0,0 0 0,0 0-1,0 0 1,0 0 0,-1-1 0,1 1 0,-1 0 0,1-1 0,-1 0 0,0 1 0,0-1 0,0 0 0,-5 4 0,2-3 38,0 1 1,0-1-1,-1 0 1,1 0-1,-1-1 0,-11 4 1,-3-1 123,-1-1 1,-1-1-1,-24 0 1,38-2-217,-217 16 756,179-10-2582,-1 1 0,-80 27 0,42-2-11102,55-18 8826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9.952"/>
    </inkml:context>
    <inkml:brush xml:id="br0">
      <inkml:brushProperty name="width" value="0.05" units="cm"/>
      <inkml:brushProperty name="height" value="0.05" units="cm"/>
      <inkml:brushProperty name="color" value="#33CCFF"/>
    </inkml:brush>
  </inkml:definitions>
  <inkml:trace contextRef="#ctx0" brushRef="#br0">558 84 808,'21'-15'3776,"-7"5"-3041,1 2-1,0 0 0,1 1 0,-1 0 0,1 1 0,1 1 0,22-5 0,-19 7-349,1 1 0,-1 0-1,0 2 1,1 0-1,35 6 1,-29-1-238,0 1 0,0 2-1,-1 0 1,0 2 0,-1 1 0,0 1 0,-1 1 0,0 1 0,39 31 0,-10 0 99,-1 2 1,-3 3-1,-2 1 0,-2 2 1,37 60-1,-53-68-94,-2 1 1,-2 2 0,-2 0-1,-2 1 1,-2 1-1,-3 1 1,12 61-1,-23-88-121,-2 1-1,-1 0 1,0-1 0,-2 1-1,-1 0 1,-1 0 0,-1 0-1,-1-1 1,-2 0 0,0 0-1,-1 0 1,-1 0-1,-2-1 1,0-1 0,-1 0-1,-2 0 1,0-1 0,-1-1-1,-22 25 1,11-19-9,-1-1 1,-2-1-1,0-1 1,-1-2-1,-2 0 0,0-2 1,-1-2-1,-37 15 1,26-15 5,0-2-1,-1-2 1,0-2 0,-1-2 0,0-1 0,-51 0 0,63-8-24,0-1 0,1-2 0,-1-1 0,0-1 0,1-2 0,0-2 0,1-1 0,0-1 0,0-1 1,1-2-1,1-1 0,0-2 0,-33-24 0,26 13-24,2-1 1,0-1-1,2-2 1,1-1-1,2-1 1,1-2-1,2-1 1,2 0-1,-23-49 1,27 45-11,3 0 0,1-1 1,2-1-1,2 0 0,2-1 1,2 0-1,1 0 1,0-73-1,8 98 7,0 0 1,1 0 0,1 0-1,1 0 1,1 1-1,0-1 1,2 1-1,0 0 1,0 1-1,2 0 1,0 0-1,1 0 1,1 2-1,1-1 1,0 1-1,1 1 1,0 0-1,1 1 1,0 0 0,1 1-1,1 1 1,0 1-1,1 0 1,-1 1-1,2 0 1,22-7-1,-14 8-359,0 1 0,0 1-1,1 1 1,0 2 0,-1 0-1,48 3 1,-48 2-1381,-1 1 0,1 1 0,-1 1 0,25 9 0,-19-3-192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7.803"/>
    </inkml:context>
    <inkml:brush xml:id="br0">
      <inkml:brushProperty name="width" value="0.025" units="cm"/>
      <inkml:brushProperty name="height" value="0.025" units="cm"/>
      <inkml:brushProperty name="color" value="#E71224"/>
    </inkml:brush>
  </inkml:definitions>
  <inkml:trace contextRef="#ctx0" brushRef="#br0">47 13 928,'7'-7'2246,"2"1"3132,-7 21-3159,-3 8-1176,-2 0 1,0 0-1,-8 24 0,-2 17 77,-1 28 748,3 0 0,3 135 1,8-218-1688,1 1 0,0-1 0,0 0 1,1 0-1,0 0 0,1-1 0,5 13 0,-7-18-127,0-1 0,0 0 0,1 0 0,-1 1-1,1-1 1,-1 0 0,1 0 0,0-1-1,0 1 1,0 0 0,0 0 0,0-1 0,0 0-1,1 1 1,-1-1 0,0 0 0,1 0-1,-1 0 1,1 0 0,-1 0 0,1-1 0,-1 1-1,1-1 1,-1 0 0,1 0 0,0 0-1,-1 0 1,1 0 0,-1 0 0,4-1 0,25-6 68,-22 4 95,1 1 1,0 0-1,-1 0 0,1 1 1,15 1-1,-22 0-403,0 1 0,-1-1 0,1 1 0,-1-1 0,1 1 1,-1 0-1,1 0 0,-1 0 0,1 1 0,2 1 0,-2-1-320,-1 0-1,0 0 0,0 1 1,0-1-1,-1 0 0,1 1 1,0-1-1,-1 1 1,1-1-1,-1 1 0,1 3 1,7 14-9125,-5-9 6594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11.019"/>
    </inkml:context>
    <inkml:brush xml:id="br0">
      <inkml:brushProperty name="width" value="0.05" units="cm"/>
      <inkml:brushProperty name="height" value="0.05" units="cm"/>
      <inkml:brushProperty name="color" value="#33CCFF"/>
    </inkml:brush>
  </inkml:definitions>
  <inkml:trace contextRef="#ctx0" brushRef="#br0">372 143 384,'32'-21'846,"0"2"-1,2 2 1,0 1-1,0 1 1,1 2 0,1 2-1,48-9 1,-64 16-494,0 1 1,0 1-1,0 1 1,0 0-1,0 2 1,0 0 0,38 8-1,-32-2 9,0 1 0,0 1 0,-1 1-1,-1 1 1,30 18 0,-7 2 115,-1 2 1,-2 2-1,-1 2 1,-2 2-1,36 44 1,-37-38 18,-3 2 1,-2 2-1,-2 1 1,-2 1-1,-3 1 1,-2 2-1,-2 1 1,-2 1-1,-4 0 1,-1 2-1,9 65 1,-23-96-347,-1 2 0,-2-1 0,0 0 0,-2 0 0,-1 0 0,-2-1 0,0 1 0,-2-1 0,-1 0 0,-1 0 0,-2-1 0,0-1 0,-1 1 0,-2-2 0,-30 41 0,22-35-67,-2-1 1,-1-1-1,-1-1 1,-2-2-1,0-1 0,-1-1 1,-2-1-1,0-2 1,-2-1-1,0-1 1,-45 16-1,43-22-42,0-2 0,-1-1 0,-1-2 0,1-2 1,-1-1-1,0-2 0,0-1 0,0-2 0,0-2 0,1-1 0,-1-2 0,1-1 0,0-2 0,-63-25 0,60 17-62,0-1 0,1-2 1,1-1-1,1-3 0,1 0 0,1-2 0,1-2 0,1-1 0,2-2 1,1 0-1,2-2 0,-35-54 0,45 58-24,2 0 1,0-1-1,2 0 1,2-1-1,0-1 1,3 0-1,0 0 1,2-1-1,1 0 1,0-40-1,5 44 10,1-1 0,1 1 0,2 0 0,1 0 0,1 0 0,2 0-1,0 1 1,2 0 0,1 1 0,1 0 0,29-44 0,-11 29-100,1 1 1,3 2-1,1 2 1,1 1-1,3 1 0,74-51 1,-40 39-532,2 3 0,1 3 0,99-37 1,-122 58-580,88-23 1,-116 38 83,0 1 0,30-1 0,-41 4-204,0 2 0,1 0-1,-1 0 1,28 7 0,12 12-1245</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39.079"/>
    </inkml:context>
    <inkml:brush xml:id="br0">
      <inkml:brushProperty name="width" value="0.05" units="cm"/>
      <inkml:brushProperty name="height" value="0.05" units="cm"/>
      <inkml:brushProperty name="color" value="#33CCFF"/>
    </inkml:brush>
  </inkml:definitions>
  <inkml:trace contextRef="#ctx0" brushRef="#br0">41 23 208,'6'-2'178,"1"1"0,-1-1-1,1 1 1,-1 0 0,1 1 0,-1-1 0,1 1 0,-1 0-1,10 2 1,26-1 203,21-3 0,-14 1-68,7 1 174,-54 0-453,14-3 77,-9 3-52,-7-1 77,-18-3-134,-1 1 1,1 1 0,-1 1 0,-26 1 0,-84 10 12,115-9-10,-12 1-8,18-2 77,0 0 0,0 1 1,0 0-1,0 0 1,-13 5-1,20-6 29,6 1-54,32 3 23,1-2-1,-1-1 1,38-5 0,22 0-22,-94 4-30,5 1 205,-22 15-4108</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39.985"/>
    </inkml:context>
    <inkml:brush xml:id="br0">
      <inkml:brushProperty name="width" value="0.05" units="cm"/>
      <inkml:brushProperty name="height" value="0.05" units="cm"/>
      <inkml:brushProperty name="color" value="#33CCFF"/>
    </inkml:brush>
  </inkml:definitions>
  <inkml:trace contextRef="#ctx0" brushRef="#br0">368 13 40,'-3'-1'62,"0"-1"0,0 0 0,0 1 0,-1 0 1,1-1-1,0 1 0,-1 1 0,1-1 0,-1 0 0,1 1 0,-1 0 0,1 0 0,-1 0 0,1 0 1,-1 0-1,1 1 0,0-1 0,-7 3 0,-7 2 79,1 0 0,-22 10 0,-162 76 774,174-77-573,25-14 33,5-3-301,-2 2-73,12-9 3,-1 0-1,-1-1 1,1-1-1,-2 0 1,0 0-1,13-18 1,-24 29-135,-4 2-354,0-1 260,-15 4-1016,-4 5 776</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3.495"/>
    </inkml:context>
    <inkml:brush xml:id="br0">
      <inkml:brushProperty name="width" value="0.05" units="cm"/>
      <inkml:brushProperty name="height" value="0.05" units="cm"/>
      <inkml:brushProperty name="color" value="#33CCFF"/>
    </inkml:brush>
  </inkml:definitions>
  <inkml:trace contextRef="#ctx0" brushRef="#br0">1 71 488,'4'-28'7968,"-4"27"-7320,0 0 0,0 0-1,1 0 1,-1-1-1,0 1 1,1 0-1,-1 0 1,1 0-1,-1 0 1,1 0 0,-1 0-1,1 0 1,0 0-1,-1 0 1,1 0-1,0 0 1,0 0 0,0 0-1,-1 1 1,1-1-1,2-1 1,-1 3-427,0 1-1,0-1 1,-1 0 0,1 1 0,-1-1-1,1 1 1,-1 0 0,1-1 0,-1 1-1,0 0 1,0 0 0,0 0 0,0 0 0,0-1-1,0 5 1,48 166 3506,-17-53-2684,154 438 719,-180-544-1762,5 16 0,1-1 0,2 0 0,1-1 0,22 32 0,-35-57 0,0 0 0,-1 0 0,1 1 0,0-1 0,1-1 0,-1 1 0,0 0 0,0 0 0,1-1 0,-1 1 0,1-1 0,-1 0 0,1 0 0,0 0 0,-1 0 0,1 0 0,0-1 0,0 1 0,0-1 0,-1 0 0,4 0 0,-2 0 0,0-1 0,0 0 0,0 0 0,0-1 0,0 1 0,-1-1 0,1 0 0,-1 0 0,1 0 0,-1 0 0,0 0 0,0-1 0,0 0 0,5-5 0,6-8 0,-1-1 0,0-1 0,-1 0 0,-1 0 0,13-32 0,35-104 0,-56 144 0,85-311-786,7-20-718,-90 328 625,0 1 1,0-1-1,1 1 0,12-19 1,-14 26-1150,-1 1 1,1 0-1,0 0 1,8-6-1,-2 4-3395,2 5 1645</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3.910"/>
    </inkml:context>
    <inkml:brush xml:id="br0">
      <inkml:brushProperty name="width" value="0.05" units="cm"/>
      <inkml:brushProperty name="height" value="0.05" units="cm"/>
      <inkml:brushProperty name="color" value="#33CCFF"/>
    </inkml:brush>
  </inkml:definitions>
  <inkml:trace contextRef="#ctx0" brushRef="#br0">0 1104 436,'63'-183'4991,"-28"77"-3549,226-662 7911,-247 737-8478,-14 30-823,0 0 0,1 0 0,-1 1 0,0-1 0,1 0 0,-1 0 0,1 0 0,-1 1 0,1-1 0,0 0 0,-1 1 0,1-1 0,0 0 0,0 1 0,-1-1 0,1 1-1,0-1 1,0 1 0,0-1 0,-1 1 0,1 0 0,0-1 0,0 1 0,0 0 0,0 0 0,0 0 0,0 0 0,0-1 0,1 2 0,2 4 458,3 10-233,0 0 1,-1 1 0,0 0 0,2 17-1,13 77 618,-6-33-343,62 235 1445,-47-217-879,51 112 0,-79-201-1050,1 0 1,1 0 0,-1 0-1,1-1 1,0 0 0,0 1-1,7 5 1,-10-10-116,0 0 1,0 0 0,0 0 0,0-1-1,0 1 1,0 0 0,0-1-1,1 1 1,-1-1 0,0 1-1,0-1 1,0 0 0,1 1-1,-1-1 1,0 0 0,1 0-1,-1 0 1,0 0 0,1 0-1,-1 0 1,0 0 0,0 0-1,1-1 1,-1 1 0,0 0-1,0-1 1,1 1 0,-1-1-1,0 1 1,0-1 0,0 0-1,0 0 1,0 1 0,0-1-1,0 0 1,0 0 0,0 0-1,0 0 1,0 0 0,-1 0-1,1 0 1,0 0 0,0-3-1,0 4-82,-1-1 1,0 0-1,1 1 0,-1-1 0,0 0 0,0 1 0,0-1 1,0 0-1,0 1 0,1-1 0,-1 0 0,0 1 0,-1-1 1,1 0-1,0 0 0,0 1 0,0-1 0,0 0 0,0 1 1,-1-1-1,1 0 0,0 1 0,-1-1 0,1 1 1,0-1-1,-1 1 0,1-1 0,-1 0 0,1 1 0,-1-1 1,0 0-1,-6-3-3969,-3 4-3949,-6 2 5002</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4.245"/>
    </inkml:context>
    <inkml:brush xml:id="br0">
      <inkml:brushProperty name="width" value="0.05" units="cm"/>
      <inkml:brushProperty name="height" value="0.05" units="cm"/>
      <inkml:brushProperty name="color" value="#33CCFF"/>
    </inkml:brush>
  </inkml:definitions>
  <inkml:trace contextRef="#ctx0" brushRef="#br0">513 126 12353,'2'-3'110,"-1"1"-1,1-1 0,-1 1 1,0-1-1,0 1 1,0-1-1,-1 0 1,1 1-1,-1-1 0,1 0 1,-1 0-1,0 1 1,0-1-1,0 0 1,0 0-1,-1 1 0,1-1 1,-1-3-1,-1 4 34,1-1-1,-1 0 1,1 1 0,-1-1-1,0 1 1,0 0-1,0 0 1,0 0 0,0 0-1,-1 0 1,1 0-1,-1 0 1,1 1-1,-1-1 1,1 1 0,-7-2-1,-14-5 229,0 2 0,-1 1 0,0 1 1,0 1-1,0 1 0,-28 1 0,-12-2 57,-55 0-323,69 3-2879,-2 0-6900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4.646"/>
    </inkml:context>
    <inkml:brush xml:id="br0">
      <inkml:brushProperty name="width" value="0.05" units="cm"/>
      <inkml:brushProperty name="height" value="0.05" units="cm"/>
      <inkml:brushProperty name="color" value="#33CCFF"/>
    </inkml:brush>
  </inkml:definitions>
  <inkml:trace contextRef="#ctx0" brushRef="#br0">1 37 12537,'39'-33'3362,"-39"33"-3318,0 0 0,1-1 0,-1 1 1,0 0-1,0 0 0,1-1 0,-1 1 0,0 0 0,1 0 1,-1 0-1,0 0 0,1-1 0,-1 1 0,0 0 0,1 0 1,-1 0-1,0 0 0,1 0 0,-1 0 0,0 0 1,1 0-1,-1 0 0,1 0 0,-1 0 0,0 0 0,1 0 1,-1 0-1,0 0 0,1 1 0,-1-1 0,0 0 1,1 0-1,-1 0 0,0 0 0,0 1 0,1-1 0,-1 0 1,0 0-1,1 1 0,-1-1 0,0 0 0,0 1 1,0-1-1,1 0 0,-1 0 0,0 1 0,6 14 719,-6-14-794,1 8 356,0 1 0,0-1-1,-1 1 1,0-1 0,-3 19-1,1 3 279,-6 301 3256,25-1-589,-17-327-3211,0 0 0,1 1 0,0-1 0,0 0-1,0 1 1,0-1 0,1 0 0,0 0 0,0 0 0,0 0-1,0 0 1,3 3 0,-3-5-24,1 0 0,0 1-1,-1-1 1,1-1 0,0 1 0,0 0-1,0-1 1,0 1 0,0-1 0,0 0-1,0 0 1,1 0 0,-1-1-1,0 1 1,1-1 0,4 0 0,22 0 8,-1-1 0,1-1 0,51-12 0,0 0-561,-59 12-319,0-2 0,0-1 0,36-12 0,-50 14 277,0-1 0,0 0 0,0 0 0,0-1 0,0 0 0,-1 0 0,0-1 0,-1 0 0,1 0 1,-1-1-1,11-14 0,-9 8-318,0-1 1,0 0-1,-2-1 0,0 0 1,0 0-1,3-20 0,12-95-2196,-7 33 2563,4 5 3087,-24 179 2236,3-28-3884,-1-5-238,-1-1 21,2 0-1,6 75 1,-2-124-795,-1 0 0,1 0 0,0 0 0,0 0 1,0-1-1,0 1 0,1 0 0,-1-1 0,1 1 1,0-1-1,0 0 0,0 0 0,5 6 1,-5-8-171,-1 0 1,0 0 0,1 0-1,-1 0 1,1 0 0,-1 0-1,1 0 1,-1-1 0,1 1-1,-1-1 1,1 1 0,0-1-1,3 1 1,-3-2-461,1 1-1,-1 0 0,1 0 1,-1-1-1,0 1 1,1-1-1,-1 0 0,0 0 1,1 0-1,-1 0 1,4-2-1,7-5-1957</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4:05.132"/>
    </inkml:context>
    <inkml:brush xml:id="br0">
      <inkml:brushProperty name="width" value="0.05" units="cm"/>
      <inkml:brushProperty name="height" value="0.05" units="cm"/>
      <inkml:brushProperty name="color" value="#33CCFF"/>
    </inkml:brush>
  </inkml:definitions>
  <inkml:trace contextRef="#ctx0" brushRef="#br0">1 697 816,'2'-1'1240,"3"-2"-770,0 0 0,0 0 0,0 0 1,-1 0-1,1-1 0,-1 0 1,0 0-1,0 0 0,0 0 1,-1-1-1,1 1 0,-1-1 1,0 0-1,-1 0 0,1 0 0,-1 0 1,0-1-1,3-9 0,2-11 420,-2 0 0,5-45 0,-6 2 160,-3-1 0,-11-98 1,3 69-260,1 23 1472,9 80-1987,4 5-53,1 0 0,-1-1 0,1 0-1,1 0 1,15 11 0,248 155 2020,-221-138-1836,-3 2-1,-1 3 0,48 54 1,-84-83-310,0 0 1,-1 1 0,-1 0-1,0 1 1,0 0 0,5 16-1,-11-24-63,-1 1 1,0-1-1,-1 1 0,0-1 0,1 1 0,-2 0 0,1-1 0,-1 1 0,0 0 0,-1-1 0,0 1 1,0 0-1,0-1 0,0 1 0,-1-1 0,-1 1 0,-2 6 0,-2 0 24,0-1 0,-1 0 0,-1 0 0,0 0-1,-1-1 1,0 0 0,0-1 0,-1-1 0,0 1 0,-1-2 0,0 1 0,0-2-1,-27 13 1,11-8 64,1-1 0,-2-2 1,1-1-1,-1-1 0,-57 7 0,16-8 83,-1-3 1,-84-7 0,154 4-345,0 0 1,-1 0-1,1 0 1,0 0 0,-1 0-1,1-1 1,0 1-1,-1-1 1,1 1 0,0-1-1,0 1 1,-1-1-1,1 0 1,0 1-1,0-1 1,0 0 0,0 0-1,0 0 1,0 0-1,0 0 1,0 0 0,0 0-1,1 0 1,-1-1-1,0 1 1,1 0-1,-1 0 1,1 0 0,-1-3-1</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52.147"/>
    </inkml:context>
    <inkml:brush xml:id="br0">
      <inkml:brushProperty name="width" value="0.05" units="cm"/>
      <inkml:brushProperty name="height" value="0.05" units="cm"/>
      <inkml:brushProperty name="color" value="#33CCFF"/>
    </inkml:brush>
  </inkml:definitions>
  <inkml:trace contextRef="#ctx0" brushRef="#br0">0 77 20,'54'-37'-8,"2"-2"0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6.865"/>
    </inkml:context>
    <inkml:brush xml:id="br0">
      <inkml:brushProperty name="width" value="0.1" units="cm"/>
      <inkml:brushProperty name="height" value="0.1" units="cm"/>
      <inkml:brushProperty name="color" value="#E71224"/>
    </inkml:brush>
  </inkml:definitions>
  <inkml:trace contextRef="#ctx0" brushRef="#br0">453 66 1112,'19'-20'3971,"-15"17"-2810,-1 0 1,0-1-1,0 1 1,0-1-1,0 0 0,0 0 1,3-6-1,-6 9-276,0 1-31,0 0 3,-1-1-713,0 0 0,0 0-1,-1 0 1,1 0 0,-1 0 0,1 1-1,0-1 1,-1 0 0,1 1-1,-1 0 1,1-1 0,-1 1 0,0 0-1,1-1 1,-1 1 0,1 0-1,-1 0 1,1 1 0,-1-1 0,0 0-1,1 0 1,-3 1 0,-33 15 779,32-13-610,-28 15-7,2 1 0,0 2-1,2 1 1,0 1 0,1 2 0,2 0 0,0 2 0,2 1 0,1 1-1,1 1 1,2 1 0,1 1 0,-19 42 0,28-50-100,2 1-1,0 0 1,-6 42 0,13-60-169,0 0 1,1 0-1,0 0 0,0 0 0,0 0 1,1 0-1,0-1 0,1 1 0,0 0 0,0 0 1,0-1-1,1 0 0,5 11 0,-3-9-11,1 1 0,0-2 0,1 1 0,0 0 0,0-1 0,0-1 0,1 1 0,12 7 0,6 1-53,1-1 0,0-2-1,0 0 1,2-2 0,37 8 0,239 34-1898,-197-38-1333,-80-8 112,0 2-6631,-23-5 6511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155"/>
    </inkml:context>
    <inkml:brush xml:id="br0">
      <inkml:brushProperty name="width" value="0.025" units="cm"/>
      <inkml:brushProperty name="height" value="0.025" units="cm"/>
      <inkml:brushProperty name="color" value="#E71224"/>
    </inkml:brush>
  </inkml:definitions>
  <inkml:trace contextRef="#ctx0" brushRef="#br0">0 51 644,'11'1'816,"1"-2"0,-1 0 0,0 0 0,0-1 0,0 0 1,0-1-1,-1-1 0,1 1 0,13-8 0,-14 7-325,1-3-174,-2 1-1054,-1 2-4355,-5 2 3732</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201"/>
    </inkml:context>
    <inkml:brush xml:id="br0">
      <inkml:brushProperty name="width" value="0.1" units="cm"/>
      <inkml:brushProperty name="height" value="0.1" units="cm"/>
      <inkml:brushProperty name="color" value="#E71224"/>
    </inkml:brush>
  </inkml:definitions>
  <inkml:trace contextRef="#ctx0" brushRef="#br0">767 10 15665,'0'-1'61,"0"1"-1,-1-1 1,1 1-1,-1-1 0,1 0 1,-1 1-1,1-1 0,-1 1 1,1-1-1,-1 1 0,0 0 1,1-1-1,-1 1 0,0 0 1,1-1-1,-1 1 1,0 0-1,1 0 0,-1-1 1,0 1-1,0 0 0,1 0 1,-1 0-1,0 0 0,0 0 1,1 0-1,-1 0 1,-1 0-1,-27 1 706,26-1-613,-361 31 2929,308-26-2849,-201 18-2465,232-23 768,12 0-5278,13 0 2929,0 0 1158</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537"/>
    </inkml:context>
    <inkml:brush xml:id="br0">
      <inkml:brushProperty name="width" value="0.1" units="cm"/>
      <inkml:brushProperty name="height" value="0.1" units="cm"/>
      <inkml:brushProperty name="color" value="#E71224"/>
    </inkml:brush>
  </inkml:definitions>
  <inkml:trace contextRef="#ctx0" brushRef="#br0">466 4 1016,'4'-4'6450,"-5"7"-2576,-12 14-1188,-25 27-1161,-228 296 6309,226-285-7026,22-32-550,-3 4-352,1 1 0,-22 43 0,40-67-307,0-1 0,1 1 1,0 0-1,-1 0 0,1 0 0,-1 8 1,2-10-286,0-1 1,0 1-1,0 0 1,1 0-1,-1-1 1,1 1-1,-1 0 1,1 0-1,-1-1 1,1 1-1,0 0 1,0-1-1,0 1 1,0-1-1,0 1 1,0-1-1,2 2 1,3 5-2555</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7.866"/>
    </inkml:context>
    <inkml:brush xml:id="br0">
      <inkml:brushProperty name="width" value="0.1" units="cm"/>
      <inkml:brushProperty name="height" value="0.1" units="cm"/>
      <inkml:brushProperty name="color" value="#E71224"/>
    </inkml:brush>
  </inkml:definitions>
  <inkml:trace contextRef="#ctx0" brushRef="#br0">465 665 16530,'30'3'1805,"-29"-3"-1716,0 0 0,1 0 1,-1-1-1,0 1 0,0 0 0,0-1 0,0 1 0,1 0 0,-1-1 0,0 1 0,0-1 1,0 0-1,0 1 0,0-1 0,0 0 0,0 0 0,-1 0 0,1 1 0,0-1 0,1-2 1,-2 1-12,0 1 1,0 0 0,0 0-1,0-1 1,0 1 0,0 0-1,-1 0 1,1-1 0,0 1-1,-1 0 1,1 0 0,-1-1-1,1 1 1,-2-1 0,1 0 95,-4-12 244,-1 1 0,-1 0 0,0 0 0,-1 1 0,-12-15 0,-3-5 117,-51-68 879,-117-124 1,122 147-1064,59 66-439,-75-77-3124,79 81 1336,5 6-2613,1 0-4238,0 1 8727,0 0-3371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8.253"/>
    </inkml:context>
    <inkml:brush xml:id="br0">
      <inkml:brushProperty name="width" value="0.1" units="cm"/>
      <inkml:brushProperty name="height" value="0.1" units="cm"/>
      <inkml:brushProperty name="color" value="#E71224"/>
    </inkml:brush>
  </inkml:definitions>
  <inkml:trace contextRef="#ctx0" brushRef="#br0">0 807 14109,'5'1'228,"0"-1"0,0 0-1,-1 0 1,1 0-1,0-1 1,0 1 0,0-1-1,-1 0 1,1-1-1,0 1 1,-1-1 0,0 0-1,1 0 1,-1 0 0,0-1-1,0 1 1,0-1-1,7-7 1,3-4 341,0 0 0,-1-1-1,14-21 1,-18 24-423,16-25 378,-1-1-1,-2-1 1,17-42 0,43-129 736,-61 153-895,5-23 90,-14 42 128,26-57-1,-38 94-562,0 1 0,0 0 0,0-1 1,1 1-1,-1-1 0,0 1 0,0-1 0,0 1 0,1 0 0,-1-1 1,0 1-1,1-1 0,-1 1 0,0 0 0,1-1 0,-1 1 0,0 0 1,1 0-1,-1-1 0,1 1 0,-1 0 0,0 0 0,1-1 0,-1 1 1,1 0-1,-1 0 0,1 0 0,-1 0 0,1 0 0,-1 0 0,1 0 1,-1 0-1,0 0 0,2 0 0,-1 1 1,0-1-1,0 1 1,0 0 0,0 0-1,0 0 1,0 0 0,0 0 0,0 0-1,-1 0 1,1 0 0,0 0-1,0 2 1,18 47 91,-16-43-25,103 262 844,-83-222-631,1-2 1,3-1 0,50 64-1,-43-68 41,55 74 700,-89-114-1034,0 0-1,0 0 1,0 1-1,1-1 1,-1 0-1,0 0 0,0 1 1,0-1-1,0 0 1,0 0-1,0 1 0,0-1 1,0 0-1,0 1 1,0-1-1,0 0 0,0 0 1,0 1-1,0-1 1,0 0-1,0 1 0,0-1 1,0 0-1,-1 0 1,1 1-1,0-1 1,0 0-1,0 0 0,0 0 1,0 1-1,-1-1 1,0 1-1,1-1 1,-1 1-1,0-1 1,0 0 0,0 0-1,1 1 1,-1-1-1,0 0 1,0 0 0,0 0-1,0 0 1,1 0 0,-1 0-1,0 0 1,0 0-1,0 0 1,0 0 0,0-1-1,-131-12-144,61 8-132,-164-19-1823,79 2-3517,155 22 5741,-10-2-2899,-3-5-8170,13 2 7519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8.785"/>
    </inkml:context>
    <inkml:brush xml:id="br0">
      <inkml:brushProperty name="width" value="0.1" units="cm"/>
      <inkml:brushProperty name="height" value="0.1" units="cm"/>
      <inkml:brushProperty name="color" value="#E71224"/>
    </inkml:brush>
  </inkml:definitions>
  <inkml:trace contextRef="#ctx0" brushRef="#br0">2 789 13277,'11'-2'282,"-1"1"-1,0-2 1,0 1-1,0-1 1,0-1-1,0 0 1,-1 0-1,0-1 1,0 0-1,0-1 1,0 1-1,-1-2 1,0 1-1,0-1 1,-1-1-1,0 1 1,0-1-1,0 0 1,-1-1-1,-1 0 1,1 0-1,-2 0 1,1 0-1,-1-1 1,0 0-1,-1 1 1,0-2-1,-1 1 1,2-14-1,-2-11-144,-1 0 0,-2 0 0,-1 0 0,-2 0 0,-2 0 0,-1 0 0,-1 1 1,-2 0-1,-1 1 0,-2 0 0,-22-41 0,33 71-137,-32-54 35,32 54-31,-1-1-1,1 1 1,-1 0 0,0 0-1,0 0 1,0 0 0,0 0-1,-1 1 1,1-1-1,-1 1 1,0 0 0,1 0-1,-5-1 1,6 3-4,1-1 1,0 1-1,0-1 0,0 1 1,0-1-1,-1 1 1,1 0-1,0 0 0,0 0 1,-1 0-1,1 0 0,0 0 1,0 0-1,-1 0 1,1 0-1,-2 1 0,0 0-1,2-1 0,1 0-1,0 0 1,-1 0 0,1 0-1,-1 0 1,1 0-1,0 0 1,-1 0 0,1 0-1,-1 0 1,1 0 0,0 1-1,-1-1 1,1 0-1,-1 0 1,1 0 0,0 1-1,-1-1 1,1 0 0,0 0-1,-1 1 1,1-1-1,0 0 1,0 1 0,-1-1-1,1 0 1,0 1-1,0-1 1,-1 0 0,1 1-1,0-1 1,0 0 0,0 1-1,0-1 1,0 1-1,0-1 1,0 1 0,-1-1-1,1 0 1,0 1 0,0-1-1,1 1 1,-1-1-1,0 0 1,0 1 0,0 0-3,0 0 0,1 0 1,-1 0-1,0 0 0,1 0 1,-1 0-1,1 0 1,-1 0-1,1 0 0,-1-1 1,1 1-1,-1 0 0,1 0 1,0 0-1,0-1 0,0 1 1,11 4-21,0-2 0,1 0 0,-1 0 0,0-1 1,1-1-1,23 0 0,-34-1 21,64 0-52,97-12-1,63-24-68,-126 19-24,-98 17 163,-1-1-1,1 1 1,-1 0-1,1 0 1,-1-1-1,1 1 1,-1 0-1,0 0 1,1 0-1,-1 1 1,1-1-1,-1 0 1,1 0-1,-1 1 1,0-1-1,1 1 1,-1 0-1,0-1 1,1 1-1,-1 0 1,2 1-1,-2 0 18,0-1-1,-1 1 1,1 0-1,0 0 1,-1 0-1,0-1 1,1 1-1,-1 0 1,0 0-1,0 0 1,0 0 0,0 0-1,0-1 1,-1 1-1,1 0 1,-1 0-1,0 2 1,-9 42 646,3 1 1,1 0-1,1 79 0,6-68-132,3 0-1,2 0 0,14 56 1,-16-95-477,1-1 0,1 0 0,0-1 0,2 1 0,0-1 0,1-1 0,0 1 0,1-2-1,1 1 1,1-1 0,0-1 0,1 0 0,20 17 0,-26-27-201,-1 1-1,1-1 0,-1-1 1,1 1-1,0-1 0,1-1 1,-1 1-1,0-1 0,1 0 1,-1-1-1,1 0 0,0 0 1,-1 0-1,1-1 0,0 0 1,-1-1-1,12-2 0,-10 1-1176,0 0 0,0-1 0,12-4 0,-12 2-1537,-1 1 0,1-1 0,9-7 1,-1-2-930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269"/>
    </inkml:context>
    <inkml:brush xml:id="br0">
      <inkml:brushProperty name="width" value="0.1" units="cm"/>
      <inkml:brushProperty name="height" value="0.1" units="cm"/>
      <inkml:brushProperty name="color" value="#E71224"/>
    </inkml:brush>
  </inkml:definitions>
  <inkml:trace contextRef="#ctx0" brushRef="#br0">11 806 352,'3'1'1030,"1"-1"-1,-1 1 1,1-1-1,0 0 1,-1 0 0,1 0-1,-1 0 1,1-1-1,5 0 1,-7 0-775,-1 0-1,1 0 1,-1 1 0,0-1-1,1 0 1,-1 0 0,1 0-1,-1-1 1,0 1 0,0 0-1,0 0 1,0-1 0,0 1-1,0-1 1,0 1 0,0 0-1,0-1 1,-1 0 0,1 1-1,-1-1 1,1 1 0,0-4 0,3-18 789,-1 0 1,-1 1-1,-1-42 1,-13-70 257,7 84-921,-31-178 411,4 31 25,31 196-804,1 0 1,0 0 0,0 0 0,0-1 0,0 1 0,0 0 0,0 0 0,0 0 0,0-1 0,0 1 0,0 0 0,1 0-1,-1 0 1,0 0 0,1-1 0,-1 1 0,1 0 0,-1 0 0,1 0 0,0 0 0,0 0 0,-1 0 0,1 0 0,2-1-1,-2 1-2,1 1-1,-1-1 0,1 1 1,0-1-1,0 1 0,-1-1 0,1 1 1,0 0-1,0 0 0,-1 0 1,1 0-1,0 0 0,0 1 1,-1-1-1,3 1 0,8 2 20,0 1-1,0 1 1,20 10-1,-28-12-11,40 18 41,-1 3 1,-1 1-1,70 56 0,-109-77-60,1-1 0,0 0-1,-1 1 1,0 0 0,1 0 0,-2 0 0,1 0 0,0 0 0,-1 1-1,3 7 1,-4-10 0,-1 1 0,1 0 0,-1 0 0,0-1-1,0 1 1,0 0 0,0 0 0,-1 0 0,1-1 0,-1 1-1,1 0 1,-1-1 0,0 1 0,0 0 0,0-1 0,-1 1-1,1-1 1,-1 0 0,1 1 0,-3 1 0,-4 6-63,0-1 1,0 0 0,-1-1 0,0 0 0,-1 0-1,-20 12 1,-68 29-2604,48-26-1160,17-9-5694,23-11 6519</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601"/>
    </inkml:context>
    <inkml:brush xml:id="br0">
      <inkml:brushProperty name="width" value="0.1" units="cm"/>
      <inkml:brushProperty name="height" value="0.1" units="cm"/>
      <inkml:brushProperty name="color" value="#E71224"/>
    </inkml:brush>
  </inkml:definitions>
  <inkml:trace contextRef="#ctx0" brushRef="#br0">106 15 628,'0'-9'3253,"-3"3"-121,-1 7 2091,-1 5-4665,0 0 0,0 0 0,1 1 1,0-1-1,0 1 0,1 0 0,0 0 0,0 0 0,-4 14 1,-5 19 1440,1 1 0,-10 80 0,10 86 1679,11-183-3269,1 0 1,1 0-1,2-1 0,0 1 1,1 0-1,2-1 0,15 38 0,-18-51-305,1 0-1,1 0 1,-1-1-1,2 1 1,-1-1 0,1 0-1,1-1 1,-1 0-1,1 0 1,1-1-1,0 0 1,0 0-1,0-1 1,0 0-1,1 0 1,0-1-1,1-1 1,14 5-1,-4-4-118,1-1 0,0 0 1,-1-2-1,33 0 0,86-12-1926,-53 2-1937,-48 5-944,-2-3-6965,-24 3 8116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49.969"/>
    </inkml:context>
    <inkml:brush xml:id="br0">
      <inkml:brushProperty name="width" value="0.1" units="cm"/>
      <inkml:brushProperty name="height" value="0.1" units="cm"/>
      <inkml:brushProperty name="color" value="#E71224"/>
    </inkml:brush>
  </inkml:definitions>
  <inkml:trace contextRef="#ctx0" brushRef="#br0">611 48 1040,'11'-9'2177,"-10"9"-1713,1-1 0,-1 0 0,0 0 1,0 0-1,1 0 0,-1 0 0,0 0 1,0 0-1,0 0 0,0-1 0,0 1 0,0 0 1,-1 0-1,1-1 0,0 1 0,-1-1 1,1 1-1,-1-1 0,1 1 0,-1-1 0,1 1 1,-1-3-1,-18-2 1607,12 5-1723,-1 1 1,1-1 0,-1 1-1,0 0 1,1 0-1,-1 1 1,1 0 0,-1 0-1,1 1 1,0-1-1,-10 5 1,-6 3 540,-37 21 0,18-4-359,2 1 0,1 2 0,1 1-1,2 2 1,1 1 0,2 2 0,1 2 0,2 0 0,-40 69-1,57-87-259,2 1 0,1 0 0,0 0-1,1 1 1,1 0 0,-4 27 0,9-40-174,1 1 1,0 0-1,1-1 1,-1 1-1,2 0 0,-1-1 1,1 1-1,1 0 1,-1-1-1,2 1 1,-1-1-1,1 0 1,0 0-1,1 0 1,0 0-1,0 0 1,1-1-1,8 12 0,0-6 15,0 0 0,1-2 0,0 1-1,0-2 1,2 0 0,-1 0 0,1-1-1,0-1 1,24 7 0,-3-2 12,1-2-1,0-2 1,46 5 0,211 2-749,-143-13-2563,-145-3 1994,30 4 440,-20 3-3588,-16-7 3593,-1 1 0,1-1 0,0 1 0,-1-1 0,1 1 0,-1 0 0,1-1 0,-1 1 1,1 0-1,-1-1 0,1 1 0,-1 0 0,1 0 0,-1 0 0,1 1 0,-1 6-2994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0.292"/>
    </inkml:context>
    <inkml:brush xml:id="br0">
      <inkml:brushProperty name="width" value="0.1" units="cm"/>
      <inkml:brushProperty name="height" value="0.1" units="cm"/>
      <inkml:brushProperty name="color" value="#E71224"/>
    </inkml:brush>
  </inkml:definitions>
  <inkml:trace contextRef="#ctx0" brushRef="#br0">833 139 1340,'-7'-8'682,"-1"1"-1,0-1 0,0 1 1,-1 1-1,0 0 1,0 0-1,-1 1 1,0 0-1,1 0 1,-13-3-1,-14-3 637,-57-11-1,88 21-1206,-72-12 622,-2 3-1,-100-1 1,66 14-3166,2 6-3768,81-3 4355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0.922"/>
    </inkml:context>
    <inkml:brush xml:id="br0">
      <inkml:brushProperty name="width" value="0.1" units="cm"/>
      <inkml:brushProperty name="height" value="0.1" units="cm"/>
      <inkml:brushProperty name="color" value="#E71224"/>
    </inkml:brush>
  </inkml:definitions>
  <inkml:trace contextRef="#ctx0" brushRef="#br0">3 170 360,'2'-1'460,"0"0"1,0 0-1,0 0 0,0 0 0,-1 0 0,1 0 1,-1 0-1,1-1 0,-1 1 0,1-1 1,-1 1-1,0-1 0,1 0 0,-1 1 1,0-1-1,0 0 0,0 0 0,0-2 1,0-2 144,0 1 1,0 0 0,0 0 0,-1 0-1,-1-8 1,2-17 1513,0 27-1957,0-1 1,0 1-1,0-1 1,0 1-1,1 0 1,-1-1-1,1 1 1,0 0-1,0 0 1,0 0-1,0 0 1,0 0-1,1 0 1,-1 1-1,1-1 1,0 1-1,0 0 1,0 0-1,0 0 0,0 0 1,0 0-1,0 1 1,1-1-1,-1 1 1,1 0-1,-1 0 1,1 0-1,-1 1 1,1-1-1,4 1 1,8-1-30,0 1 1,0 0 0,0 1-1,0 1 1,24 6 0,-21-3-58,-1 0 1,1 1 0,-1 1 0,0 1 0,-1 0 0,0 2 0,0 0 0,-1 0 0,17 16 0,-25-20-62,-2 0-1,1 1 1,-1 0 0,0 0-1,0 0 1,-1 1 0,0 0-1,0 0 1,-1 0 0,0 1-1,0-1 1,-1 1 0,0 0-1,-1 0 1,0 0 0,0 0-1,-1 0 1,0 1 0,-1-1-1,-1 18 1,0-19-11,0 0 0,-1 0 0,0 0 0,-1-1 0,0 1 0,0-1 0,0 0 0,-1 0 0,0 0 0,0 0-1,-1-1 1,0 1 0,0-1 0,-1-1 0,-11 11 0,-4-1-16,0 0 0,-1-2-1,-37 17 1,32-17 5,-45 29 0,71-42 10,1 1 0,-1-1 1,1 0-1,-1 0 0,1 0 0,0 1 1,-1-1-1,1 0 0,-1 1 0,1-1 1,0 0-1,-1 1 0,1-1 0,0 1 1,-1-1-1,1 0 0,0 1 0,0-1 0,0 1 1,-1-1-1,1 1 0,0-1 0,0 1 1,0-1-1,0 1 0,0-1 0,0 1 1,0-1-1,0 1 0,0-1 0,0 1 1,0-1-1,0 1 0,0-1 0,0 1 1,1-1-1,-1 1 0,0-1 0,0 1 0,0-1 1,1 0-1,-1 1 0,0-1 0,1 1 1,-1-1-1,0 0 0,1 1 0,-1-1 1,0 0-1,1 1 0,-1-1 0,1 0 1,-1 0-1,1 1 0,-1-1 0,0 0 0,1 0 1,0 0-1,40 14 31,-27-10-16,11 5-3,-1 0 0,0 2-1,0 1 1,-2 0-1,1 2 1,-2 1 0,0 0-1,30 30 1,-45-39-15,0 0 0,-1 1 0,0 0 0,0 0 0,-1 0 0,0 0 0,0 1 0,-1 0 0,4 13 0,-6-16 1,0 0-1,0-1 0,-1 1 0,0 0 1,0-1-1,0 1 0,-1 0 0,1 0 1,-1-1-1,0 1 0,-1 0 0,1-1 1,-1 0-1,0 1 0,0-1 0,0 0 1,-1 0-1,-5 8 0,-2 0 4,-1-1-1,0 0 1,-1-1 0,0 0-1,0-1 1,-1 0 0,-1-1-1,1-1 1,-1 0 0,-18 6-1,-1-1-18,0-2-1,-1-1 1,-52 7-1,70-14-116,1 0-1,-1-1 1,1 0-1,-1-1 1,0-1-1,1-1 1,-1 0-1,-23-7 1,38 9 26,-1-1 0,1 1 0,-1-1 0,0 1 0,1-1 0,0 1 0,-1-1 0,1 0 0,-1 0 0,1 0-1,0 0 1,-1 0 0,1 0 0,0 0 0,0 0 0,0 0 0,0-1 0,0 1 0,0 0 0,0-1 0,1 1 0,-1-1 0,0 1 0,1-1 0,-1 1 0,1-1 0,0 1 0,-1-1 0,1 1 0,0-1 0,0 0 0,0 1 0,0-1 0,0 0-1,0 1 1,0-1 0,1 1 0,0-3 0,1-1-649,0 1 0,0 0 1,1-1-1,-1 1 0,1 0 0,0 1 0,0-1 0,0 0 0,1 1 0,-1 0 0,1 0 1,4-3-1,20-11-1756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492"/>
    </inkml:context>
    <inkml:brush xml:id="br0">
      <inkml:brushProperty name="width" value="0.025" units="cm"/>
      <inkml:brushProperty name="height" value="0.025" units="cm"/>
      <inkml:brushProperty name="color" value="#E71224"/>
    </inkml:brush>
  </inkml:definitions>
  <inkml:trace contextRef="#ctx0" brushRef="#br0">21 15 992,'10'-14'4492,"-11"20"707,-4 11-5367,-2 4 1253,2 0 1,1 0-1,0 0 1,0 31-1,4-46-861,0 1 0,1 0 0,0 0 0,0 0 0,0-1 0,1 1 0,0-1-1,0 1 1,1-1 0,0 0 0,0 0 0,1 0 0,-1 0 0,1-1 0,0 1 0,1-1 0,8 8-1,-3-5-27,-1-1 0,1 0 0,0-1-1,0 0 1,1-1 0,0 0 0,0 0-1,0-2 1,1 1 0,-1-1 0,13 1-1,-1-1-846,0-1-1,0-1 0,0-1 0,39-5 0,-46 5-1147</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1.252"/>
    </inkml:context>
    <inkml:brush xml:id="br0">
      <inkml:brushProperty name="width" value="0.1" units="cm"/>
      <inkml:brushProperty name="height" value="0.1" units="cm"/>
      <inkml:brushProperty name="color" value="#E71224"/>
    </inkml:brush>
  </inkml:definitions>
  <inkml:trace contextRef="#ctx0" brushRef="#br0">16 23 15473,'-3'-3'356,"0"-3"104,3 6-39,0 0-13,0 0-92,-6-8-84,6 8-68,0 0-24,-3-6-40,3 6-108,0 0-132,0 0-180,0 0-236,0 0-409,0 0-411,9 17-3624,0-5 1700,1 2 1119</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19:51.590"/>
    </inkml:context>
    <inkml:brush xml:id="br0">
      <inkml:brushProperty name="width" value="0.1" units="cm"/>
      <inkml:brushProperty name="height" value="0.1" units="cm"/>
      <inkml:brushProperty name="color" value="#E71224"/>
    </inkml:brush>
  </inkml:definitions>
  <inkml:trace contextRef="#ctx0" brushRef="#br0">0 1 2848,'2'13'2338,"-1"-1"0,-1 1 0,-1 17 0,0-17 656,1 0-1,0 0 1,3 19 0,5-18-1095,6-4-4752,23 3-7945,-27-10 8187,15 5-912</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3.709"/>
    </inkml:context>
    <inkml:brush xml:id="br0">
      <inkml:brushProperty name="width" value="0.05" units="cm"/>
      <inkml:brushProperty name="height" value="0.05" units="cm"/>
      <inkml:brushProperty name="color" value="#008C3A"/>
    </inkml:brush>
  </inkml:definitions>
  <inkml:trace contextRef="#ctx0" brushRef="#br0">0 0 432,'0'0'9722,"2"5"-9065,0 6 237,0 0-1,0 0 1,0 17-1,-8 308 4761,12-279-4222,-6-60-1406,0 1-1,1-1 1,-1 1 0,1 0 0,-1 0 0,1-1 0,0 1 0,2-4 0,6-18 95,12-159 408,-18 147-362,-2 35-51,-3 5-34,-5 11 80,2 1 0,0-1-1,1 1 1,0 0-1,-1 17 1,-6 89 967,10-107-1005,0-2 66,1-1-1,1 1 1,2 19 0,7 1-1236,8-3-3945</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5.765"/>
    </inkml:context>
    <inkml:brush xml:id="br0">
      <inkml:brushProperty name="width" value="0.05" units="cm"/>
      <inkml:brushProperty name="height" value="0.05" units="cm"/>
      <inkml:brushProperty name="color" value="#008C3A"/>
    </inkml:brush>
  </inkml:definitions>
  <inkml:trace contextRef="#ctx0" brushRef="#br0">32 119 308,'-7'-7'5328,"6"5"-4935,1-1 0,-1 1 1,0 0-1,1-1 0,0 1 0,-1-1 1,1 1-1,0 0 0,0-1 0,0 1 0,0-1 1,1 1-1,-1 0 0,1-1 0,0 1 1,1-4-1,-1 3-138,1 0 0,0 0 1,0 1-1,0-1 0,0 0 1,1 1-1,-1-1 0,1 1 0,-1-1 1,5-1-1,2-2 81,1 1-1,-1 0 1,1 1-1,0 0 1,0 1 0,15-4-1,-23 7-284,-1-1-1,1 1 1,0-1 0,0 1-1,0 0 1,0 0-1,-1 0 1,1 0 0,0 0-1,0 0 1,0 0-1,0 1 1,-1-1-1,1 1 1,0-1 0,0 1-1,1 1 1,-2-2-23,0 1 0,-1 0 0,1 0 1,0-1-1,-1 1 0,1 0 0,-1 0 0,1 0 0,-1 0 1,1 0-1,-1 0 0,0 0 0,1 0 0,-1 0 1,0 0-1,0 0 0,0 0 0,0 0 0,0 0 0,0 0 1,0 2-1,-2 6 68,0-1 1,-1 1 0,1-1-1,-2 1 1,-5 9 0,6-10-66,-16 30 289,-31 43-1,30-51 261,2 1 0,-22 47 0,39-75-499,0 0 0,0-1-1,0 1 1,1-1-1,-1 1 1,0 0 0,1 0-1,0-1 1,0 1 0,-1 0-1,2 0 1,-1 0-1,0-1 1,1 1 0,-1 0-1,1-1 1,1 5 0,0-4-18,-1-1 1,1 0 0,0 1 0,0-1-1,0 0 1,0 0 0,0-1 0,0 1-1,1 0 1,-1-1 0,1 1 0,-1-1-1,1 0 1,-1 0 0,1 0 0,5 1-1,6 2 88,0-2 0,0 0 0,0-1 0,19 0 0,-15-1-796,31 5 0,-48-5 465,0 0 1,0 0-1,0 0 1,0 0-1,0 0 0,0 0 1,0 1-1,0-1 1,0 0-1,0 1 1,-1-1-1,1 0 1,0 1-1,0-1 0,0 1 1,0 0-1,-1-1 1,1 1-1,0 0 1,-1-1-1,1 1 0,0 0 1,-1 0-1,1 0 1,-1 0-1,1-1 1,-1 1-1,0 0 0,1 0 1,-1 0-1,0 0 1,1 0-1,-1 1 1,-1 2-979,1 0 0,-1 0 0,0-1 0,0 1 0,0 0 0,-1-1-1,-2 6 1,-8 18-1938</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37.015"/>
    </inkml:context>
    <inkml:brush xml:id="br0">
      <inkml:brushProperty name="width" value="0.05" units="cm"/>
      <inkml:brushProperty name="height" value="0.05" units="cm"/>
      <inkml:brushProperty name="color" value="#008C3A"/>
    </inkml:brush>
  </inkml:definitions>
  <inkml:trace contextRef="#ctx0" brushRef="#br0">3 49 268,'0'0'4144,"-2"-11"-1358,4 8-2562,1 0-1,-1 0 1,1 0 0,0 1 0,0-1-1,0 1 1,0 0 0,1-1-1,-1 2 1,1-1 0,-1 0 0,1 1-1,0-1 1,0 1 0,-1 0-1,1 0 1,0 0 0,0 1 0,0 0-1,5 0 1,4-1 183,1 1 0,-1 1 0,0 0 0,26 6 0,-35-7-317,-1 2 0,1-1 0,0 0 0,0 1 0,-1-1-1,1 1 1,-1 0 0,1 0 0,-1 1 0,0-1 0,0 1 0,0 0 0,0-1-1,0 1 1,-1 0 0,1 1 0,-1-1 0,0 0 0,3 7 0,-4-7-47,0 0 1,0 0-1,0 0 1,-1 0-1,0 1 1,1-1-1,-1 0 1,0 0-1,0 0 1,-1 1-1,1-1 1,-1 0 0,0 0-1,1 0 1,-1 0-1,-1 0 1,1 0-1,0 0 1,-1 0-1,1 0 1,-1-1-1,0 1 1,0-1-1,-4 5 1,-2 1 110,1 1 0,0 0 0,-8 13 1,15-21-148,0-1 0,0 1 0,-1-1 1,1 0-1,0 1 0,0-1 1,0 1-1,0-1 0,0 1 1,0-1-1,0 1 0,0-1 0,0 1 1,0-1-1,1 1 0,-1-1 1,0 1-1,0-1 0,0 1 1,1-1-1,-1 0 0,0 1 0,0-1 1,1 1-1,-1-1 0,0 0 1,1 1-1,-1-1 0,0 0 0,1 1 1,-1-1-1,0 0 0,1 0 1,-1 1-1,1-1 0,0 0 1,20 9 129,-14-6-76,35 17 144,-13-7 177,40 26-1,-61-34-274,0 1 0,0 0 0,-1 0-1,1 1 1,-1 0 0,-1 0 0,0 1-1,0 0 1,5 9 0,-9-14-77,-1 0-1,1-1 1,-1 1 0,0 0 0,0 0 0,-1 0 0,1 0-1,0 0 1,-1 0 0,0 0 0,0 0 0,0 0-1,0 0 1,0 0 0,0 0 0,-2 4 0,0-2 0,1-1 0,-1 0 0,0 0 0,-1 0 0,1 0 0,-1 0 1,1-1-1,-1 1 0,0-1 0,-4 4 0,-3 1-4,-1 1 0,0-1 0,-1-1 0,1 0 0,-1-1-1,-18 7 1,7-4-244,-1-1 0,-48 9-1,59-15-795,-1-1 1,-22-1-1,28 0-554,0-1 1,-1 0-1,1-1 1,0 0 0,-9-4-1,-3-4-1252</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4.217"/>
    </inkml:context>
    <inkml:brush xml:id="br0">
      <inkml:brushProperty name="width" value="0.025" units="cm"/>
      <inkml:brushProperty name="height" value="0.025" units="cm"/>
      <inkml:brushProperty name="color" value="#E71224"/>
    </inkml:brush>
  </inkml:definitions>
  <inkml:trace contextRef="#ctx0" brushRef="#br0">72 276 1188,'0'0'115,"0"0"1,-1 0-1,1 0 0,0 0 0,-1 0 1,1 0-1,0 0 0,-1 0 0,1 0 1,0 1-1,-1-1 0,1 0 0,0 0 1,0 0-1,-1 0 0,1 0 0,0 0 1,-1 1-1,1-1 0,0 0 0,0 0 1,-1 1-1,1-1 0,0 0 0,0 0 0,-1 1 1,1-1-1,0 0 0,0 0 0,0 1 1,0-1-1,0 0 0,-1 1 0,-3 17 1744,2 23 142,2-40-1836,-1 68 1940,4-1 0,3 0 0,3-1 0,27 106 0,-34-161-1684,-2-10-313,1 0 0,-1 1 1,0-1-1,1 0 1,-1 0-1,1 1 0,0-1 1,0 0-1,0 0 1,0 0-1,0 0 0,0 0 1,0 0-1,2 1 1,-3-3-10,3 1 61,-2-9 626,-2-22-342,-2 1 1,-8-42-1,-22-65 140,12 53-375,3 10-74,3 14 62,-11-90 1,26 142-178,-1 0-1,1 0 1,0 0 0,1 0 0,0 0 0,0 0 0,0 0 0,1 0 0,0 1 0,1-1 0,-1 0-1,1 1 1,0 0 0,1-1 0,0 1 0,6-8 0,-4 8 1,0 0 0,0 1 0,0-1 0,1 1 0,0 0 0,0 1 1,0 0-1,0 0 0,1 0 0,0 1 0,-1 0 0,1 1 0,13-3 0,10 0 23,0 2 1,-1 1-1,1 2 0,0 0 1,44 8-1,152 38 285,-200-40-275,-22-5-45,0 0 3,-1 0 0,1 0 0,-1 0 0,1 0-1,-1 1 1,0-1 0,1 1 0,-1 0 0,0 1-1,0-1 1,-1 1 0,1 0 0,0-1 0,4 6-1,-8-7-8,1 0-1,-1 0 1,0 0-1,0 0 1,1 0-1,-1 0 1,0 0-1,0 0 1,0 0-1,0 0 0,0 0 1,0 0-1,0-1 1,-1 1-1,1 0 1,0 0-1,0 0 1,-1 0-1,1 0 1,-1 0-1,1 0 0,-1-1 1,1 1-1,-1 0 1,1 0-1,-1-1 1,0 1-1,1 0 1,-1-1-1,-1 2 1,-24 18 23,-69 31-63,57-32-13,-53 35 0,81-47 69,0 0-1,1 1 1,0 0 0,0 1 0,1 0-1,0 0 1,1 1 0,0 0-1,-10 19 1,14-24 31,1 0-1,0 0 1,1 0-1,-1 0 1,1 1-1,0-1 0,1 0 1,-1 1-1,1-1 1,0 0-1,0 1 1,1-1-1,1 7 1,0-4 62,0 0 0,1 0 0,0 0 0,1 0 0,0-1 1,0 0-1,9 13 0,4 0 265,1 0 1,1-1-1,1-1 1,27 19-1,-18-16-125,1-2-1,1 0 1,1-2 0,1-2-1,0-1 1,0-1 0,1-2-1,53 10 1,-70-18-252,-12-2 0,1-1 0,-1 1 0,1 0 0,-1 0 0,0 1 0,1 0 0,-1 0 0,0 0 0,0 0 0,8 7 0,-12-9-253,-1 1 1,1 0-1,-1 0 1,1 0-1,-1 0 1,0 0-1,1 0 1,-1 0-1,0 0 1,0-1-1,0 1 1,0 0-1,0 0 1,0 0-1,0 0 1,0 0-1,0 0 1,0 0-1,0 0 0,-1 0 1,1 0-1,0 0 1,-1 0-1,1 0 1,0 0-1,-2 1 1,-17 23-10767,14-20 8963,-10 12-2565</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7.994"/>
    </inkml:context>
    <inkml:brush xml:id="br0">
      <inkml:brushProperty name="width" value="0.025" units="cm"/>
      <inkml:brushProperty name="height" value="0.025" units="cm"/>
      <inkml:brushProperty name="color" value="#E71224"/>
    </inkml:brush>
  </inkml:definitions>
  <inkml:trace contextRef="#ctx0" brushRef="#br0">18 229 892,'0'0'1270,"-10"14"12129,8-16-12749,1 1-596,1 0-1,-1 0 1,1 0-1,-1 0 0,1 0 1,-1 0-1,1-1 0,-1 1 1,1 0-1,0 0 1,0 0-1,0-1 0,-1 1 1,1 0-1,0 0 0,1 0 1,-1-1-1,0 1 1,0 0-1,0 0 0,1 0 1,-1-1-1,1 1 0,-1 0 1,1 0-1,-1 0 0,1 0 1,-1 0-1,1 0 1,0 0-1,0 0 0,0 0 1,1-1-1,5-5 191,1-1 0,0 1-1,9-7 1,-3 3-50,14-12 141,0 1-1,2 1 1,0 1-1,2 1 1,46-19 0,-72 36-290,0 0 0,1 0-1,-1 0 1,0 1 0,1 0 0,-1 0 0,1 1 0,-1 0 0,1 0 0,-1 0 0,1 1 0,-1 0 0,0 0 0,1 1 0,-1-1 0,0 2 0,0-1 0,11 6 0,2 4 115,0 1 1,-1 1 0,0 1-1,17 19 1,-20-19-49,1 0 1,1-1-1,0-1 0,24 15 0,-30-23-130,1-1 0,-1 0-1,1 0 1,0-1 0,-1 0-1,1-1 1,1-1 0,-1 0-1,0 0 1,0-1-1,0-1 1,0 0 0,18-4-1,-8 0-1188,-1-1-1,27-10 1,37-23-10310,-68 30 8636</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48.574"/>
    </inkml:context>
    <inkml:brush xml:id="br0">
      <inkml:brushProperty name="width" value="0.025" units="cm"/>
      <inkml:brushProperty name="height" value="0.025" units="cm"/>
      <inkml:brushProperty name="color" value="#E71224"/>
    </inkml:brush>
  </inkml:definitions>
  <inkml:trace contextRef="#ctx0" brushRef="#br0">605 183 884,'13'-5'614,"2"-1"684,0 0 1,22-13-1,-34 17-962,0 0 0,1-1 0,-1 1-1,0-1 1,0 1 0,-1-1 0,1 0-1,0 0 1,-1 0 0,0-1-1,0 1 1,0-1 0,0 1 0,0-1-1,1-6 1,-3 8-193,1 0 1,-1 0-1,0-1 1,0 1-1,0 0 1,-1-1-1,1 1 1,0 0-1,-1 0 1,0-1-1,1 1 1,-1 0-1,0 0 1,0 0-1,0 0 1,0 0-1,-1 0 1,1 0-1,0 0 1,-1 1-1,1-1 1,-1 0-1,0 1 1,0-1-1,0 1 0,1 0 1,-5-2-1,-2-2 195,0 1 0,0 0-1,-1 1 1,1-1 0,-18-3-1,2 3 21,-1 1 0,0 1 0,1 2 0,-1 0-1,0 1 1,0 1 0,1 2 0,0 0 0,-1 2 0,1 1-1,1 0 1,-39 19 0,41-16-108,1 1 0,0 0 0,1 2 0,0 0 0,1 1 0,1 1 1,0 0-1,1 2 0,1 0 0,0 0 0,1 2 0,1-1 0,-20 42 0,29-53-99,1 1-1,0 0 1,1 0-1,0 0 1,0 0-1,1 0 1,0 0 0,0 15-1,2-18-58,-1 1 1,1-1-1,0 1 0,0-1 1,1 1-1,0-1 0,0 1 1,0-1-1,0 0 0,1 0 1,0 0-1,0-1 0,7 9 1,1-2 46,1 0 0,1-1 0,-1 0 0,1-1 1,1 0-1,0-1 0,0-1 0,0 0 1,25 7-1,12 1 268,81 15 0,98-1-384,-43-7-3325,-183-21 3360,40 8-4507,-40-8 3336,0 1 0,0-1 1,0 1-1,-1 0 0,1 0 1,0 0-1,-1 1 0,0-1 0,4 4 1,6 12-2841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2.547"/>
    </inkml:context>
    <inkml:brush xml:id="br0">
      <inkml:brushProperty name="width" value="0.025" units="cm"/>
      <inkml:brushProperty name="height" value="0.025" units="cm"/>
      <inkml:brushProperty name="color" value="#E71224"/>
    </inkml:brush>
  </inkml:definitions>
  <inkml:trace contextRef="#ctx0" brushRef="#br0">9 339 668,'-7'-22'14043,"6"34"-13306,1 0 1,0 1 0,1-1-1,0 0 1,5 20 0,20 66 1358,-19-76-1690,4 15 270,3 0-1,1-1 1,35 60 0,-48-91-627,0-1 1,1 0 0,0-1 0,0 1-1,0 0 1,0-1 0,1 0 0,0 1-1,-1-1 1,1-1 0,0 1 0,0 0-1,0-1 1,1 0 0,-1 0 0,1 0-1,-1-1 1,1 0 0,-1 1 0,1-2-1,0 1 1,-1 0 0,1-1 0,0 0-1,0 0 1,0 0 0,-1-1 0,1 0-1,0 0 1,-1 0 0,1 0 0,-1-1-1,8-3 1,8-4 35,-1-1 1,0 0-1,0-2 0,-1-1 0,-1 0 1,18-16-1,88-100 36,-103 107-122,332-430-3113,-336 430 2491,-10 13-141,1 0-1,0 1 0,12-11 0,1 4-6487,-13 13 2932,-1 4 1310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2.884"/>
    </inkml:context>
    <inkml:brush xml:id="br0">
      <inkml:brushProperty name="width" value="0.025" units="cm"/>
      <inkml:brushProperty name="height" value="0.025" units="cm"/>
      <inkml:brushProperty name="color" value="#E71224"/>
    </inkml:brush>
  </inkml:definitions>
  <inkml:trace contextRef="#ctx0" brushRef="#br0">57 1 844,'0'0'2803,"-3"1"-1400,-1 1-1037,1 0 0,0 1 0,0-1 1,-1 1-1,2-1 0,-1 1 0,0 0 0,0 0 0,1 0 1,0 1-1,0-1 0,0 0 0,0 1 0,0 0 1,1-1-1,-1 1 0,1 0 0,0 0 0,0 0 0,0 5 1,-2 6 464,1 0 1,1 0 0,1 0-1,1 23 1,2-12-217,2-1 0,0 0-1,2-1 1,0 1 0,2-1-1,1-1 1,20 37 0,-13-32-99,1 0 0,1 0 0,2-2 0,1-1 0,33 32 0,-42-46-290,0 0-1,1-1 1,0 0 0,1-1 0,0-1 0,0 0 0,21 7 0,-27-12-133,-1-1 0,0 1 0,1-2 0,0 1 0,-1-2 1,1 1-1,0-1 0,-1 0 0,1-1 0,0 1 0,-1-2 0,1 1 0,-1-2 1,1 1-1,-1-1 0,8-4 0,-3 0-70,0 0 1,0-2-1,-1 0 0,0 0 1,-1-1-1,0 0 0,-1-1 1,0 0-1,14-22 1,-5 4-1451,-1-2 0,-2 0 0,13-33 1,-23 48-2621,-1-1 0,4-20 0,-3 10 212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8.821"/>
    </inkml:context>
    <inkml:brush xml:id="br0">
      <inkml:brushProperty name="width" value="0.025" units="cm"/>
      <inkml:brushProperty name="height" value="0.025" units="cm"/>
      <inkml:brushProperty name="color" value="#E71224"/>
    </inkml:brush>
  </inkml:definitions>
  <inkml:trace contextRef="#ctx0" brushRef="#br0">400 482 820,'2'-2'358,"0"0"-1,0 0 0,0-1 1,0 1-1,-1-1 1,1 1-1,-1-1 1,1 1-1,-1-1 0,0 0 1,0 0-1,0 0 1,-1 0-1,1 0 1,0-5-1,-1 6-172,0 0 1,0 0-1,0 0 0,-1 0 0,1 0 1,0 0-1,-1 0 0,1 0 1,-1 0-1,0 0 0,0 0 0,1 1 1,-1-1-1,0 0 0,-1 0 0,1 1 1,0-1-1,0 1 0,-1-1 1,1 1-1,-1 0 0,1-1 0,-4-1 1,-6-2 260,1 0 0,-2 1 0,1 0 1,0 0-1,-16-2 0,-64-5 804,73 9-1031,-170-5-44,188 7-189,-1 0 0,0 0 0,0 0 0,0 0 0,0 0 1,1 0-1,-1 0 0,0 0 0,0 0 0,0 0 0,1-1 0,-1 1 0,0 0 1,0-1-1,0 1 0,1 0 0,-1-1 0,0 1 0,1-1 0,-1 1 0,0-1 1,1 0-1,-1 1 0,1-1 0,-2-1 0,3 1 4,-1 0 1,0 0-1,0 0 1,1 0-1,-1 0 0,0 1 1,1-1-1,-1 0 0,1 0 1,-1 0-1,1 0 1,0 1-1,-1-1 0,1 0 1,0 1-1,-1-1 0,1 0 1,1 0-1,10-7-15,-1 0 0,16-7 0,-20 11 24,-7 4 0,145-87 229,-119 69-53,-1-1-1,0-1 1,29-31 0,-53 49-155,1 0 0,0 0 0,-1 0 1,1 0-1,-1 0 0,0 0 0,1-1 1,-1 1-1,0-1 0,0 1 0,-1-1 1,1 1-1,0-1 0,-1 1 0,0-1 1,0 1-1,1-1 0,-1 0 0,-1 1 1,0-5-1,1 5-24,-1 0 0,0 0-1,0 0 1,0 0 0,0 1 0,0-1 0,0 0 0,0 1 0,0-1-1,-1 1 1,1-1 0,-1 1 0,1 0 0,-1 0 0,1-1 0,-1 1 0,0 0-1,0 1 1,1-1 0,-1 0 0,0 0 0,0 1 0,0-1 0,0 1 0,0-1-1,0 1 1,-3 0 0,-5 0-346,-1 0 0,1 0 1,0 1-1,0 1 0,0 0 0,0 0 0,0 1 0,-17 7 0,14-4-1554,1 0-1,0 0 1,-16 13-1,10-5 54</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6.520"/>
    </inkml:context>
    <inkml:brush xml:id="br0">
      <inkml:brushProperty name="width" value="0.025" units="cm"/>
      <inkml:brushProperty name="height" value="0.025" units="cm"/>
      <inkml:brushProperty name="color" value="#E71224"/>
    </inkml:brush>
  </inkml:definitions>
  <inkml:trace contextRef="#ctx0" brushRef="#br0">23 178 664,'0'0'2081,"-4"1"-1104,-11 3-38,12-3 3141,13-16 3860,53-55-6511,-43 53-1053,41-28 0,-53 39-308,0 1-1,1 1 1,0 0-1,0 0 0,0 1 1,0 0-1,0 0 1,15-2-1,-19 5-39,0 0-1,0 0 1,1 1-1,-1-1 1,0 1 0,0 0-1,0 0 1,0 1-1,-1 0 1,1-1-1,0 2 1,-1-1 0,1 0-1,-1 1 1,1 0-1,3 3 1,6 7 57,-1 0 0,0 1 0,12 17-1,-12-14 45,24 23 0,-29-33-191,0-1 0,0 0 0,0 0 0,1 0 0,0-1 0,0 0 0,0-1 1,1 0-1,-1 0 0,1-1 0,0-1 0,0 1 0,0-1 0,0-1 1,1 0-1,-1-1 0,0 0 0,14-1 0,4-3-1520,39-10 1,-5-2-6183,-54 14 6113,9-4-782</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7.818"/>
    </inkml:context>
    <inkml:brush xml:id="br0">
      <inkml:brushProperty name="width" value="0.025" units="cm"/>
      <inkml:brushProperty name="height" value="0.025" units="cm"/>
      <inkml:brushProperty name="color" value="#E71224"/>
    </inkml:brush>
  </inkml:definitions>
  <inkml:trace contextRef="#ctx0" brushRef="#br0">4 226 516,'0'0'8530,"-1"-3"-7733,0-1-589,0 1-1,1 0 1,0 0 0,-1-1-1,1 1 1,0-1 0,1 1 0,-1 0-1,1 0 1,-1-1 0,1 1-1,0 0 1,3-6 0,-1 2 84,1 0 1,0 0-1,1 0 0,-1 1 1,10-9-1,1-1 146,1 2-1,1 0 0,29-19 1,-36 27-315,0 0 0,0 0 0,1 1 0,0 0 0,0 1 0,0 1 0,15-4 0,-20 6-73,1 0 0,-1 1 1,1 0-1,-1 0 0,1 0 1,-1 1-1,1 0 0,-1 0 1,0 1-1,1 0 0,-1 0 1,0 0-1,0 1 0,9 5 1,4 5 171,-1 1 0,34 31 0,-36-29-58,0-1 0,36 23 0,-46-34-189,2 0 0,-1 0 0,0-1 0,1 0 0,-1-1 0,1 0 0,0 0 0,0 0 0,0-1 0,0 0 0,16-1 0,3-2-799,0-2 0,46-11 1,10-8-8888,-61 17 7317</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5:58.188"/>
    </inkml:context>
    <inkml:brush xml:id="br0">
      <inkml:brushProperty name="width" value="0.025" units="cm"/>
      <inkml:brushProperty name="height" value="0.025" units="cm"/>
      <inkml:brushProperty name="color" value="#E71224"/>
    </inkml:brush>
  </inkml:definitions>
  <inkml:trace contextRef="#ctx0" brushRef="#br0">512 56 652,'1'0'202,"0"-1"0,0 0 0,0 0 0,0 0 0,0 0 0,0 0 0,0-1 0,0 1-1,0 0 1,0 0 0,-1-1 0,1 1 0,-1 0 0,1-1 0,-1 1 0,1 0 0,-1-1 0,1-2 0,-2 3-54,1 0 0,0 0 0,-1 0 1,1 0-1,0 0 0,-1 0 0,1 0 0,-1 1 1,1-1-1,-1 0 0,0 0 0,1 0 0,-1 1 1,0-1-1,0 0 0,1 1 0,-1-1 0,0 1 1,0-1-1,-1 0 0,-3-2 244,-1 1 0,0 0 0,0 0 0,0 1 0,0 0 0,0 0 1,-8-1-1,-9 2 68,-1 2 0,1 0 0,0 1 0,0 1 1,0 1-1,1 1 0,-1 2 0,1 0 0,1 1 1,0 1-1,0 1 0,1 0 0,0 2 0,1 0 1,1 2-1,-33 32 0,44-39-288,0 0 0,1 0 0,0 1 0,1-1 0,0 1-1,0 1 1,1-1 0,0 0 0,-4 19 0,7-23-94,0 0 1,0 0-1,1 0 0,0 1 1,0-1-1,0 0 0,1 0 1,-1 1-1,1-1 0,1 0 1,-1 0-1,1 0 0,-1 0 0,2 0 1,-1 0-1,0-1 0,1 1 1,0-1-1,0 1 0,6 5 1,-2-3 6,1 0 1,1-1-1,-1 0 1,1-1-1,0 0 1,0 0-1,0-1 1,1 0-1,-1 0 1,1-1-1,0-1 1,17 3 0,14 1 170,71 0 0,-112-6-256,190-9-328,-74 1-2754,1 9-7636,-73 4 7338</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1.593"/>
    </inkml:context>
    <inkml:brush xml:id="br0">
      <inkml:brushProperty name="width" value="0.025" units="cm"/>
      <inkml:brushProperty name="height" value="0.025" units="cm"/>
      <inkml:brushProperty name="color" value="#E71224"/>
    </inkml:brush>
  </inkml:definitions>
  <inkml:trace contextRef="#ctx0" brushRef="#br0">49 58 920,'-1'-5'1142,"1"0"1,0 0-1,-1 0 0,0 0 0,0 0 1,0 0-1,-3-7 0,3 11 20,0-6 307,-1 5-138,0 5 2813,-6 21-3147,2 0 0,1 0-1,0 1 1,0 33-1,1 107 1567,4-126-2079,0 9 194,1 1 1,3-1 0,17 84 0,-19-126-979,0 0 1,1 0 0,-1 0 0,2 0-1,-1 0 1,1-1 0,-1 0-1,2 0 1,5 7 0,2 2-3138,-8-8 606,-2 5-7586,-2-3 7103</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1.908"/>
    </inkml:context>
    <inkml:brush xml:id="br0">
      <inkml:brushProperty name="width" value="0.025" units="cm"/>
      <inkml:brushProperty name="height" value="0.025" units="cm"/>
      <inkml:brushProperty name="color" value="#E71224"/>
    </inkml:brush>
  </inkml:definitions>
  <inkml:trace contextRef="#ctx0" brushRef="#br0">1 59 15865,'10'-6'2683,"0"0"0,-1-1 0,11-10 0,-12 7-1887,3-3-5888,6 21-10524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2.677"/>
    </inkml:context>
    <inkml:brush xml:id="br0">
      <inkml:brushProperty name="width" value="0.025" units="cm"/>
      <inkml:brushProperty name="height" value="0.025" units="cm"/>
      <inkml:brushProperty name="color" value="#E71224"/>
    </inkml:brush>
  </inkml:definitions>
  <inkml:trace contextRef="#ctx0" brushRef="#br0">54 201 656,'4'-21'13169,"-13"45"-11764,1 1-1,1 0 1,2 0 0,-6 51-1,6-34-391,-3 40 1985,3 106-1,5-165-2341,2-9 1186,1-27-1350,2-30-206,-6-16 90,8-213 280,-5 253-632,0 0 0,2 0 0,0 0 0,1 1 0,1 0 0,1 0 0,0 0 0,1 1-1,17-26 1,-20 35-22,1 0-1,0 0 0,1 0 0,-1 1 0,2 0 0,-1 0 1,1 1-1,0 0 0,0 0 0,0 1 0,1 0 1,0 0-1,0 1 0,0 0 0,1 1 0,-1 0 1,1 1-1,0 0 0,0 0 0,10 0 0,4 2-79,0 0 0,0 2-1,0 1 1,0 1 0,32 9 0,-42-9 29,1 1 1,-1 0 0,0 2 0,0-1 0,-1 2 0,0-1-1,0 2 1,0 0 0,16 16 0,-25-21 31,0 0 0,0 1 0,-1-1 1,1 1-1,-1 0 0,-1 0 0,1 0 0,0 0 1,-1 0-1,0 1 0,2 8 0,-4-10 8,1-1 0,-1 1-1,0-1 1,0 1 0,0 0-1,-1-1 1,1 1 0,-1-1 0,0 1-1,0-1 1,0 1 0,-1-1-1,1 0 1,-1 0 0,1 1 0,-1-1-1,0 0 1,0-1 0,-4 5 0,-3 3-16,-1-1 1,0-1 0,-1 1 0,0-2 0,0 1 0,0-1 0,-19 7-1,-92 30-213,62-24 85,47-16 123,-1 1-12,0 0-1,0 1 1,0 0-1,-23 15 1,34-19 43,0 1 0,0-1 0,0 1 0,1-1 0,-1 1 0,1 0 0,-1 0 0,1 0 0,0 0 0,0 1 0,0-1 0,1 0 0,-1 1 0,1-1 0,0 1 0,0 0 0,0-1 1,0 1-1,1 0 0,0 0 0,-1 0 0,1-1 0,1 1 0,-1 5 0,3 3 37,0 0 0,1 0 1,0 0-1,0 0 1,2 0-1,-1-1 0,1 0 1,1 0-1,0-1 0,13 15 1,10 9 190,53 46 0,-52-52 9,61 42 0,-80-62-468,0-1-1,0-1 1,0 0 0,1 0 0,0-1 0,0-1-1,0 0 1,1-1 0,18 2 0,-25-5-714,-1 0 1,0 0 0,1 0 0,10-3-1,-3-2-4055,-1 0-3866,-7 2 5004</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4.314"/>
    </inkml:context>
    <inkml:brush xml:id="br0">
      <inkml:brushProperty name="width" value="0.025" units="cm"/>
      <inkml:brushProperty name="height" value="0.025" units="cm"/>
      <inkml:brushProperty name="color" value="#E71224"/>
    </inkml:brush>
  </inkml:definitions>
  <inkml:trace contextRef="#ctx0" brushRef="#br0">371 171 188,'14'-6'1652,"0"-1"0,-1 0 0,0-1 0,16-12-1,-26 17-1369,0 1-1,0-1 0,0 1 0,0-1 0,-1 0 0,1 0 0,-1 0 0,0-1 0,0 1 0,0 0 0,-1-1 0,1 1 0,-1-1 0,0 0 0,0 0 1,0 1-1,0-1 0,0 0 0,-1 0 0,0 0 0,0 0 0,0-4 0,-1 6-199,1 0 1,0 0-1,-1 0 1,1 1-1,-1-1 0,0 0 1,1 0-1,-1 0 0,0 1 1,0-1-1,0 0 1,0 1-1,-1-1 0,1 1 1,0-1-1,-1 1 1,1 0-1,-1 0 0,1-1 1,-1 1-1,1 0 0,-1 0 1,0 0-1,0 1 1,1-1-1,-1 0 0,0 1 1,0-1-1,0 1 1,0 0-1,0-1 0,0 1 1,0 0-1,0 0 0,1 0 1,-1 1-1,0-1 1,-3 1-1,-7 1 152,0 1 0,0 0 0,0 1 0,-20 9-1,5 1 6,0 1 0,1 2 0,1 0 0,1 1 0,0 2 0,1 0 0,1 2 0,2 0 0,0 1 0,-32 50 0,42-58-57,2 1 1,-1 0 0,2 0 0,0 0 0,1 1-1,1 0 1,-4 24 0,8-33-101,0 0 1,0 1 0,1-1 0,1 0-1,-1 1 1,1-1 0,0 0-1,1 0 1,0 0 0,0 0-1,1 0 1,0 0 0,1-1-1,-1 1 1,1-1 0,1 0-1,9 13 1,-5-11-24,1 0-1,-1 0 1,1-1 0,1 0 0,0-1 0,0 0-1,0-1 1,1 0 0,-1-1 0,1 0-1,1-1 1,-1 0 0,18 2 0,17 1-568,0-1 0,61-2 0,-72-3-283,35-4-1978,9 1-8833,-58 5 8372</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8.166"/>
    </inkml:context>
    <inkml:brush xml:id="br0">
      <inkml:brushProperty name="width" value="0.025" units="cm"/>
      <inkml:brushProperty name="height" value="0.025" units="cm"/>
      <inkml:brushProperty name="color" value="#E71224"/>
    </inkml:brush>
  </inkml:definitions>
  <inkml:trace contextRef="#ctx0" brushRef="#br0">16 4 660,'0'0'1834,"-4"9"12181,4-9-13741,6-2-138,-1-1 1,1 2-1,-1-1 1,1 1-1,0-1 1,-1 2 0,1-1-1,0 1 1,0-1-1,0 2 1,-1-1-1,1 1 1,0 0-1,0 0 1,-1 0-1,9 4 1,1 2-9,-1 1-1,0 0 1,0 1 0,-1 1 0,-1 0 0,0 1-1,0 0 1,-1 1 0,12 16 0,-19-23-101,0 1 1,0 0-1,-1 0 1,1 1-1,-2-1 1,1 1-1,-1-1 1,0 1-1,0 0 1,-1 0-1,0 0 1,0 0-1,-1 0 0,1 0 1,-2 0-1,1 0 1,-1 0-1,0 0 1,0 0-1,-1 0 1,0 0-1,0-1 1,-6 12-1,3-9 2,0-1 0,0-1 0,-1 1 0,0-1 0,0 0 0,-1 0 0,0-1 0,0 1-1,-1-2 1,1 1 0,-1-1 0,-17 8 0,0-2-642,-1 0 1,-1-2-1,-30 6 0,54-14-74,-17 3-240,14-3-2210,0-1-3795</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8.631"/>
    </inkml:context>
    <inkml:brush xml:id="br0">
      <inkml:brushProperty name="width" value="0.025" units="cm"/>
      <inkml:brushProperty name="height" value="0.025" units="cm"/>
      <inkml:brushProperty name="color" value="#E71224"/>
    </inkml:brush>
  </inkml:definitions>
  <inkml:trace contextRef="#ctx0" brushRef="#br0">7 117 608,'0'0'4013,"-1"-2"-2736,0 0-1008,0 0-1,0 0 1,1 0 0,-1 0 0,1 0-1,-1 0 1,1 0 0,0-1 0,0 1 0,0 0-1,0 0 1,0 0 0,0 0 0,1 0-1,-1 0 1,1 0 0,-1 0 0,2-3-1,0 1 253,-1 0 0,1 0 0,0 0-1,0 0 1,0 0 0,0 0-1,1 1 1,5-7 0,-8 10 112,4 2-27,4 3-296,0 0-1,-1 1 0,1-1 0,-1 2 1,-1-1-1,1 1 0,-1 0 1,7 12-1,-4-7 70,0-1 0,1 0 0,14 12 1,-18-18-296,1 0 1,-1-1 0,0-1 0,1 1 0,0-1-1,0 0 1,0 0 0,0-1 0,1 0 0,-1 0 0,1-1-1,10 1 1,-7-2 40,0 0 0,0-1 1,0 0-1,0-1 0,0 0 0,-1-1 0,20-8 0,-10 3-597,0-2-1,-1-1 0,22-15 1,44-42-7101,-54 39 2855,-5 5 1434</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09.734"/>
    </inkml:context>
    <inkml:brush xml:id="br0">
      <inkml:brushProperty name="width" value="0.025" units="cm"/>
      <inkml:brushProperty name="height" value="0.025" units="cm"/>
      <inkml:brushProperty name="color" value="#E71224"/>
    </inkml:brush>
  </inkml:definitions>
  <inkml:trace contextRef="#ctx0" brushRef="#br0">15 90 536,'11'-2'881,"-9"1"-14,10-2 3044,-11 3-3610,1-1 0,-1 1-1,1-1 1,-1 1 0,0-1-1,1 0 1,-1 0 0,1 1-1,-1-1 1,0 0 0,0 0 0,0 0-1,1 0 1,-1-1 0,0 1-1,0 0 1,0 0 0,-1-1-1,1 1 1,0 0 0,0-2 0,2-2-83,1 1 0,0-1 0,-1 1 1,1 0-1,1 0 0,-1 0 0,0 1 1,1 0-1,0 0 0,0 0 0,0 0 1,0 1-1,0 0 0,0 0 0,11-2 1,-11 2-122,0 1 1,0 0-1,0 0 1,0 0 0,0 1-1,0 0 1,1 0 0,-1 0-1,0 1 1,0 0-1,0 0 1,0 0 0,0 0-1,0 1 1,0 0-1,-1 0 1,7 3 0,-8-1-46,1-1 0,0 1 1,-1-1-1,0 1 1,0 0-1,0 0 0,-1 1 1,1-1-1,-1 0 1,0 1-1,0-1 0,-1 1 1,1 0-1,-1 0 1,0 0-1,0 6 0,1 4 48,-1 1 0,-1 0 0,-3 27 0,-1-14-19,-2-1-1,-1 1 1,-1-1-1,-1-1 1,-1 1-1,-18 31 1,-97 147 240,81-140-196,31-48-80,10-13 15,-1 0-1,0 0 1,1 0-1,0 0 1,1 0-1,-1 0 1,1 1-1,0-1 0,-2 8 1,4-12-34,0 0 1,1 0-1,-1 1 1,0-1-1,1 0 1,-1 0-1,1 0 1,-1 1-1,1-1 1,-1 0-1,1 0 0,0 0 1,-1 0-1,1 0 1,0 0-1,0 0 1,0 0-1,0 0 1,0-1-1,0 1 1,0 0-1,0-1 1,0 1-1,0 0 0,0-1 1,1 1-1,-1-1 1,0 0-1,0 1 1,1-1-1,-1 0 1,0 0-1,2 0 1,5 2 101,0-1 0,1 0 0,15-1 0,6-4 161,51-11 0,-50 7-636,52-4 0,-71 11-1157,0 1 0,20 3 0,-23-2-347,0 1-1,-1 0 0,1 1 1,12 4-1,6 7-1210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9.141"/>
    </inkml:context>
    <inkml:brush xml:id="br0">
      <inkml:brushProperty name="width" value="0.025" units="cm"/>
      <inkml:brushProperty name="height" value="0.025" units="cm"/>
      <inkml:brushProperty name="color" value="#E71224"/>
    </inkml:brush>
  </inkml:definitions>
  <inkml:trace contextRef="#ctx0" brushRef="#br0">246 123 152,'6'-5'742,"4"-4"343,0 0-1,12-17 1,-20 24-863,0 0 0,0-1 0,0 1 0,-1-1 0,1 0 0,-1 0 0,0 1 0,0-1 0,0 0 0,0 0 0,-1 0 0,1 0 0,-1 0 0,1 0 0,-1 0 0,0 0 0,-1-4 0,1 6-141,0 0 0,0 0 0,-1 0 0,1 0 0,-1 0 0,1 0 0,0 0 0,-1 0 0,0 0 0,1 1-1,-1-1 1,0 0 0,1 0 0,-1 0 0,0 1 0,0-1 0,0 0 0,0 1 0,1-1 0,-1 1 0,0-1 0,0 1 0,0 0 0,0-1 0,0 1 0,0 0 0,0-1-1,-1 1 1,1 0 0,0 0 0,0 0 0,-2 0 0,-1 0 100,-1 1-1,1-1 1,0 1-1,-1 0 1,1 0-1,-6 3 0,-4 2 62,1 1-1,0 0 0,0 1 0,1 1 1,0 0-1,1 0 0,-12 13 0,8-7 67,1 2 1,0-1-1,2 2 0,-14 23 0,20-31-68,1 0-1,1 0 0,-1 0 0,2 1 0,-6 20 1,9-28-179,-1 0 1,1 0 0,0 0 0,0 0 0,0 0 0,0 0 0,0 0 0,0 0 0,1 0 0,0 0-1,-1 0 1,1 0 0,0 0 0,1 0 0,-1-1 0,0 1 0,1 0 0,0-1 0,-1 1-1,1-1 1,0 1 0,0-1 0,1 0 0,-1 0 0,0 0 0,5 3 0,-1-2 11,1 0 0,0 0 1,0 0-1,0-1 0,0 0 1,0 0-1,0-1 0,1 0 1,-1 0-1,0-1 0,1 1 1,-1-2-1,0 1 0,1-1 0,-1 0 1,11-4-1,-1 0 24,0 0 1,-1-2-1,0 0 1,0-1-1,28-18 1,-35 19-75,-1 0 1,0 0 0,0-1 0,0 0 0,-1 0 0,0-1-1,7-12 1,-14 20-31,1 1-1,0-1 0,-1-1 1,1 1-1,-1 0 0,1 0 1,-1 0-1,1 0 0,-1 0 1,0 0-1,0 0 0,1-1 1,-1 1-1,0 0 0,0 0 1,0 0-1,0-1 0,-1 1 1,1 0-1,0 0 0,0 0 1,-1-2-1,0 2-19,0 0 0,0 1 0,1-1-1,-1 0 1,0 0 0,0 1 0,0-1-1,0 1 1,0-1 0,0 1 0,0-1 0,-1 1-1,1-1 1,0 1 0,0 0 0,0 0 0,0-1-1,-2 1 1,-5 0-186,0 0 0,0 1 0,0-1 0,0 2 0,-8 1 0,-22 7-1657,-60 24 0,-31 27-6628,85-39 6174</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0.050"/>
    </inkml:context>
    <inkml:brush xml:id="br0">
      <inkml:brushProperty name="width" value="0.025" units="cm"/>
      <inkml:brushProperty name="height" value="0.025" units="cm"/>
      <inkml:brushProperty name="color" value="#E71224"/>
    </inkml:brush>
  </inkml:definitions>
  <inkml:trace contextRef="#ctx0" brushRef="#br0">0 20 26126,'9'-6'168,"1"3"-144,-4 1-88,7-4 56,-1 3-352,-2 6-416,2 0-10025,1 5 2721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1.954"/>
    </inkml:context>
    <inkml:brush xml:id="br0">
      <inkml:brushProperty name="width" value="0.025" units="cm"/>
      <inkml:brushProperty name="height" value="0.025" units="cm"/>
      <inkml:brushProperty name="color" value="#E71224"/>
    </inkml:brush>
  </inkml:definitions>
  <inkml:trace contextRef="#ctx0" brushRef="#br0">1 100 1164,'0'-1'198,"0"0"0,0 0 0,0 1 1,0-1-1,0 0 0,0 0 0,0 0 0,0 1 0,0-1 0,0 0 0,0 0 0,0 0 0,0 1 1,1-1-1,-1 0 0,0 0 0,0 1 0,1-1 0,-1 0 0,1 1 0,-1-1 0,1 0 0,-1 1 1,1-1-1,-1 1 0,1-1 0,-1 1 0,1-1 0,0 1 0,-1-1 0,1 1 0,0-1 0,0 1 1,0 0-1,12 5 4400,-5 3-4344,-4 0 79,0-1 1,-1 1 0,1 0-1,-2 0 1,1 0-1,-1 0 1,0 0 0,1 15-1,1 3 287,8 35 444,-2 1 49,4-2 1,1 1-1,27 62 0,-40-118-1006,0 0 0,1 0-1,-1-1 1,1 1-1,0-1 1,1 1 0,-1-1-1,1 0 1,8 7 0,-11-9-74,1-1 1,1 0 0,-1 0-1,0 0 1,0 0 0,0-1 0,1 1-1,-1 0 1,0-1 0,1 0-1,-1 1 1,0-1 0,1 0 0,-1 0-1,0 0 1,1-1 0,-1 1-1,0 0 1,1-1 0,-1 0 0,0 1-1,0-1 1,0 0 0,1 0-1,2-3 1,10-5 74,-1 0 0,0-2-1,0 0 1,-1 0 0,21-24 0,53-77 105,-82 104-203,202-305-2197,-200 302 1366,22-39-1652,-20 33-1409,-2 0-3324,-4 11 4213</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2.286"/>
    </inkml:context>
    <inkml:brush xml:id="br0">
      <inkml:brushProperty name="width" value="0.025" units="cm"/>
      <inkml:brushProperty name="height" value="0.025" units="cm"/>
      <inkml:brushProperty name="color" value="#E71224"/>
    </inkml:brush>
  </inkml:definitions>
  <inkml:trace contextRef="#ctx0" brushRef="#br0">29 0 32,'-1'0'167,"0"0"0,0 0-1,0 0 1,0 0 0,0 1 0,0-1-1,0 0 1,0 0 0,0 1 0,0-1-1,0 0 1,0 1 0,0-1 0,0 1-1,1-1 1,-1 1 0,0-1 0,0 1-1,1 0 1,-1-1 0,0 1 0,1 0-1,-1 0 1,0 0 0,1-1 0,-1 1-1,1 0 1,0 0 0,-1 1 0,0 3 288,0-1 1,0 0-1,1 1 1,-1 0 0,1 5-1,0 4 95,0 34 1314,2-1-1,12 67 1,-9-74-965,3-1 1,1 0 0,2-1 0,24 59-1,-27-81-552,0 0 0,2-1 0,-1 0 0,2 0 0,15 17 0,-18-24-129,1 0 0,-1-1 0,1 1 0,1-2 0,-1 1 0,1-1 0,0-1 0,1 0 0,12 5 0,-18-9-123,1 1 1,0 0-1,-1-1 0,1 0 1,0-1-1,0 1 1,0-1-1,0 0 0,-1-1 1,1 1-1,0-1 1,0 0-1,0-1 1,6-2-1,-4 1 1,-1-1 0,0 1 0,0-2 0,0 1 0,0-1 0,-1 0 0,0-1 1,0 1-1,7-9 0,-1-1-132,-1-1 1,-1 0 0,0-1 0,-1 0 0,-1 0-1,-1-1 1,11-37 0,0-37-2248,-15 61-983,-2 0-3600,-1 22 2659,3 5 1278</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3.421"/>
    </inkml:context>
    <inkml:brush xml:id="br0">
      <inkml:brushProperty name="width" value="0.025" units="cm"/>
      <inkml:brushProperty name="height" value="0.025" units="cm"/>
      <inkml:brushProperty name="color" value="#E71224"/>
    </inkml:brush>
  </inkml:definitions>
  <inkml:trace contextRef="#ctx0" brushRef="#br0">27 125 524,'0'0'1302,"-20"-13"6476,19 8-7046,-1-1 0,1 0 0,0 1 0,1-1-1,-1 0 1,1 0 0,0 0 0,0 0 0,1 1-1,2-11 1,-2 13-632,0 1-1,0 0 1,1 0-1,-1 0 1,1 0 0,-1 0-1,1 0 1,0 0-1,0 0 1,0 0-1,0 1 1,0-1-1,0 1 1,0 0-1,0-1 1,1 1 0,-1 0-1,1 0 1,-1 1-1,0-1 1,1 0-1,3 1 1,0-2-3,1 1 0,-1 1 1,1 0-1,-1 0 1,1 0-1,-1 0 0,12 3 1,-3 2-9,0 0 0,0 2 1,-1-1-1,0 2 0,0-1 1,-1 2-1,0 0 0,0 1 1,15 15-1,-14-11-32,0 1 1,0 1-1,-2 0 1,0 1-1,-1 0 1,17 33-1,-24-40-33,0 0 1,-1 0-1,0 0 0,-1 1 1,0-1-1,0 0 0,-1 1 1,0-1-1,-1 1 0,-1 0 1,1-1-1,-2 1 0,-3 18 1,1-17-54,-1 1 0,0 0 0,0-1 0,-2 0 0,1 0 1,-1-1-1,-1 0 0,0 0 0,-1-1 0,-12 13 0,3-7-1465,-29 20-1,20-15-5881,16-12 3403,7-1 1206</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3.881"/>
    </inkml:context>
    <inkml:brush xml:id="br0">
      <inkml:brushProperty name="width" value="0.025" units="cm"/>
      <inkml:brushProperty name="height" value="0.025" units="cm"/>
      <inkml:brushProperty name="color" value="#E71224"/>
    </inkml:brush>
  </inkml:definitions>
  <inkml:trace contextRef="#ctx0" brushRef="#br0">1 197 924,'5'-13'2011,"1"0"-1,0 1 1,1 0 0,1 0-1,16-21 1,-14 22-1433,-1 1 0,1 1 0,1 0 0,-1 0 0,2 1 1,14-9-1,-19 13-489,0 0 1,1 1 0,-1-1 0,1 2 0,0-1-1,-1 1 1,1 0 0,0 0 0,1 1-1,-1 0 1,0 1 0,0 0 0,0 0 0,1 1-1,-1 0 1,0 0 0,0 1 0,0 0 0,0 0-1,-1 1 1,1 0 0,0 0 0,-1 1 0,0 0-1,9 6 1,-5-1 49,-1 0-1,0 1 1,0 0 0,-1 1-1,12 16 1,35 66 726,-18-28-194,-34-59-607,-1 0 0,1-1 0,1 1 0,-1-1 0,1 0 1,6 7-1,-8-11-126,0 1 0,0-1 1,0 1-1,0-1 0,-1 0 0,2 0 1,-1 0-1,0 0 0,0-1 1,0 1-1,0-1 0,0 0 0,0 0 1,1 0-1,-1 0 0,5-2 1,9-1-1555,0-1 1,23-10 0,5 0-7434,-30 11 6447</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4.903"/>
    </inkml:context>
    <inkml:brush xml:id="br0">
      <inkml:brushProperty name="width" value="0.025" units="cm"/>
      <inkml:brushProperty name="height" value="0.025" units="cm"/>
      <inkml:brushProperty name="color" value="#E71224"/>
    </inkml:brush>
  </inkml:definitions>
  <inkml:trace contextRef="#ctx0" brushRef="#br0">383 123 696,'3'-5'795,"1"0"1,0 0-1,1 1 0,5-6 1,-7 8-236,0 0 0,0-1 1,-1 0-1,1 1 1,-1-1-1,1 0 0,-1 0 1,0 0-1,0 0 1,0 0-1,-1-1 0,1 1 1,-1-1-1,1-3 1,-2 5-440,0 1-1,0 0 1,-1-1 0,1 1 0,-1 0 0,1 0 0,-1-1 0,0 1 0,1 0 0,-1 0 0,0 0 0,0 0 0,0 0 0,0 0 0,0 0 0,0 0 0,0 0 0,0 1 0,0-1 0,-2-1 0,-24-10 1084,20 10-982,0 0 0,0 0 0,0 1 1,0-1-1,-1 2 0,1-1 0,-1 1 0,1 0 1,0 1-1,-1-1 0,1 2 0,0-1 1,-8 3-1,4 0-2,-1 1-1,1 0 1,1 0 0,-1 1-1,1 1 1,0-1 0,-13 13-1,4-1 21,0 2 1,1 0-1,1 1 0,1 1 0,0 0 1,-16 35-1,23-39-64,1-1 1,0 2-1,2-1 1,0 1 0,1-1-1,1 1 1,1 1-1,-2 30 1,5-40-88,1 1 1,-1-1 0,2 0-1,-1 0 1,2 0-1,-1 0 1,1 0 0,1 0-1,0-1 1,0 1-1,1-1 1,0 0 0,0 0-1,1-1 1,0 0 0,1 0-1,14 14 1,-5-9 18,1-1 1,0 0-1,0-1 1,1-1-1,1-1 0,-1 0 1,2-2-1,21 7 1,26 3-306,74 8-1,-82-15-549,-46-8 110,0 1 1,0 0 0,15 7-1,-24-8-127,0 0 0,0 0 0,0 0 0,0 0 0,6 6 0,-9-6-22,1 0-1,0-1 0,-1 1 1,0 0-1,1 0 1,-1 0-1,0 0 0,0 0 1,0 1-1,0-1 1,1 4-1,0 16-2780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6.342"/>
    </inkml:context>
    <inkml:brush xml:id="br0">
      <inkml:brushProperty name="width" value="0.025" units="cm"/>
      <inkml:brushProperty name="height" value="0.025" units="cm"/>
      <inkml:brushProperty name="color" value="#E71224"/>
    </inkml:brush>
  </inkml:definitions>
  <inkml:trace contextRef="#ctx0" brushRef="#br0">38 37 664,'-3'0'592,"1"-1"0,-1 0 0,0 0 0,1 0 0,-1-1 0,1 1 0,0 0 0,-1-1 0,1 0 0,0 1 0,0-1 0,0 0 0,0 0 0,-3-4 2886,17 1-2111,-11 4-1272,0 1-1,0-1 0,0 0 1,0 1-1,0-1 0,0 1 1,0-1-1,0 1 0,0-1 1,0 1-1,0 0 1,0 0-1,1 0 0,-1-1 1,0 1-1,2 0 0,9 2 128,-1-1 0,0 1 0,0 1 0,0 0 0,-1 0 0,1 1 0,-1 1 0,1 0-1,-1 0 1,-1 1 0,1 0 0,-1 1 0,0 0 0,-1 0 0,1 1 0,-1 0 0,-1 0-1,0 1 1,0 0 0,5 10 0,-10-16-183,0 1-1,-1-1 0,0 0 1,1 1-1,-1-1 0,-1 1 1,1-1-1,0 1 0,-1-1 1,0 1-1,0-1 0,0 1 1,0 0-1,-1-1 0,1 1 1,-2 4-1,-1 1 42,-1-1 0,0 0 0,0-1-1,-1 1 1,-6 7 0,1 0 26,10-14-94,-1-1 1,1 1-1,-1-1 1,1 1-1,0-1 1,-1 1-1,1 0 1,0-1-1,0 1 1,-1 0-1,1-1 1,0 1-1,0 0 1,0-1-1,0 1 1,0 0-1,0-1 1,0 1-1,0 0 1,0-1-1,0 1 1,0 0-1,1-1 1,-1 1-1,0-1 1,0 1-1,1 0 1,-1-1-1,0 1 0,1-1 1,-1 1-1,1-1 1,-1 1-1,0-1 1,1 1-1,-1-1 1,1 1-1,0-1 1,-1 1-1,2-1 1,30 13 192,-16-8-146,-6-1-32,123 56 137,-111-49-127,-1 1 0,0 2 0,35 29 0,-52-40-26,0 1 0,0 0 0,-1 0-1,1 0 1,-1 0 0,0 1-1,0 0 1,-1-1 0,1 1 0,-1 0-1,0 0 1,0 0 0,2 11 0,-4-12-5,0 1 0,0-1 1,0 1-1,0 0 0,-1-1 1,1 1-1,-1-1 1,0 1-1,-1-1 0,1 1 1,-1-1-1,0 0 1,0 0-1,0 0 0,-1 0 1,-4 6-1,-2 1-33,-1-1 0,0 0 0,-1 0 0,0-1 0,0-1 0,-18 11 0,-1-3-896,-48 20 0,51-26-130,-18 8-2720,19 0-4479,19-12 5537</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16.674"/>
    </inkml:context>
    <inkml:brush xml:id="br0">
      <inkml:brushProperty name="width" value="0.025" units="cm"/>
      <inkml:brushProperty name="height" value="0.025" units="cm"/>
      <inkml:brushProperty name="color" value="#E71224"/>
    </inkml:brush>
  </inkml:definitions>
  <inkml:trace contextRef="#ctx0" brushRef="#br0">0 77 132,'9'-8'1928,"1"5"-100,-4 0 1521,4-3-461,-1 1-1636,-6-1-136,-3-3 444,6-5-1384,-6 9-720,4-4-4112,-4 1 1584</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0.112"/>
    </inkml:context>
    <inkml:brush xml:id="br0">
      <inkml:brushProperty name="width" value="0.025" units="cm"/>
      <inkml:brushProperty name="height" value="0.025" units="cm"/>
      <inkml:brushProperty name="color" value="#E71224"/>
    </inkml:brush>
  </inkml:definitions>
  <inkml:trace contextRef="#ctx0" brushRef="#br0">4 331 1164,'1'-1'139,"0"1"-1,-1 0 1,1 0-1,0 0 1,-1-1-1,1 1 1,0 0-1,0 0 1,-1 0 0,1 0-1,0 0 1,-1 0-1,1 0 1,0 1-1,-1-1 1,1 0-1,0 0 1,-1 1 0,1-1-1,0 0 1,-1 1-1,1-1 1,0 0-1,-1 1 1,1-1-1,-1 1 1,1-1-1,-1 1 1,1-1 0,-1 1-1,0-1 1,1 1-1,-1 0 1,1-1-1,-1 1 1,0 0-1,0-1 1,1 1-1,-1 0 1,0-1 0,0 1-1,0 0 1,0 0-1,6 39 2033,-6-31-1216,4 47 2116,4 36 1800,-5-80-3750,-1-20 243,-1-18-702,-1-176 222,2 172-851,2-1 0,1 1 0,2 0 1,14-42-1,-18 64-27,1-1 0,0 1 0,0 1 0,1-1 0,0 0 0,1 1 0,-1 0 0,1 0 1,0 1-1,1 0 0,0 0 0,0 0 0,0 1 0,15-8 0,-18 10-2,0 1 0,1 1 0,0-1 0,-1 1 0,1-1 0,0 1 0,0 1 0,0-1 0,0 1 0,0-1 0,-1 1 0,1 1 0,0-1 0,0 1 0,0 0 0,0 0 0,-1 0 0,1 1 0,0 0 0,-1-1 0,1 2 0,-1-1 0,0 0 0,0 1 0,0 0 0,0 0-1,0 0 1,4 5 0,-5-5 2,-1-1-1,1 1 0,0 0 0,-1 0 0,0 0 0,1 1 0,-1-1 0,-1 0 0,1 1 0,0-1 1,-1 1-1,0 0 0,0 0 0,0-1 0,0 1 0,0 0 0,-1 0 0,0 0 0,0 0 1,0 0-1,0-1 0,-1 1 0,1 0 0,-1 0 0,-2 5 0,1-4-3,-1 1 0,0-1 0,0 0 0,0 0 0,-1 0 0,0 0 0,0 0-1,0-1 1,0 0 0,-1 0 0,0 0 0,0 0 0,0-1 0,0 0 0,-10 5 0,-12 3-62,0-1 1,-38 8-1,32-10-20,-42 17-1,72-24 89,0 0 0,0 0 0,1 1 0,-1-1 0,0 1 0,1-1 0,-1 1-1,1 0 1,0 0 0,-1 0 0,1 0 0,0 1 0,0-1 0,1 0 0,-1 1 0,0-1-1,1 1 1,0 0 0,-1-1 0,1 1 0,0 0 0,0 0 0,0 3 0,1-1 46,0 0 0,0-1 0,1 1 0,-1 0 0,1-1 0,0 1 0,0-1 0,1 0 0,0 1 0,-1-1 0,1 0 0,1 0 0,-1 0 0,5 6 0,6 7 174,0-2 0,1 0 0,1 0 0,0-2 0,1 0 0,0 0 0,1-2 0,29 16 0,15 3-893,79 26 0,-121-49 11,11 7-2862,-27-13 2147,0 1 0,0 0 0,0 0 1,0 0-1,-1 0 0,1 1 1,2 2-1,4 4-1919</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0.916"/>
    </inkml:context>
    <inkml:brush xml:id="br0">
      <inkml:brushProperty name="width" value="0.025" units="cm"/>
      <inkml:brushProperty name="height" value="0.025" units="cm"/>
      <inkml:brushProperty name="color" value="#E71224"/>
    </inkml:brush>
  </inkml:definitions>
  <inkml:trace contextRef="#ctx0" brushRef="#br0">1 4 544,'1'-4'9870,"4"27"-8313,31 126 4261,-27-119-5073,2 0 0,0-1 1,17 27-1,-26-51-612,1 0 0,1 0 1,-1-1-1,1 1 0,-1-1 0,1 0 0,0 0 1,6 4-1,-8-7-87,0 0 0,0 1 0,0-1 0,0 0 0,0 0 0,0 0 0,0-1 1,1 1-1,-1 0 0,0-1 0,1 0 0,-1 1 0,0-1 0,1 0 0,-1 0 0,0 0 0,1-1 0,-1 1 0,0 0 1,1-1-1,-1 0 0,3 0 0,13-9 129,0-1 0,0-1 0,-1 0 0,0-1 0,26-28 0,-15 16-69,10-10-161,54-46-367,-81 73-149,1 0-1,0 0 0,0 1 1,1 1-1,-1 0 0,22-6 0,-17 9-1811,10 3-6809,-17 2 6273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9.655"/>
    </inkml:context>
    <inkml:brush xml:id="br0">
      <inkml:brushProperty name="width" value="0.025" units="cm"/>
      <inkml:brushProperty name="height" value="0.025" units="cm"/>
      <inkml:brushProperty name="color" value="#E71224"/>
    </inkml:brush>
  </inkml:definitions>
  <inkml:trace contextRef="#ctx0" brushRef="#br0">0 315 64,'19'-7'694,"0"-1"0,0 0-1,-1-1 1,0-2 0,-1 1 0,0-2 0,-1 0-1,0-2 1,13-14 0,69-89 3505,-44 51-1364,-54 65-2738,1 0 0,1 0 1,-1 0-1,0 0 0,0-1 0,0 1 0,1 1 1,-1-1-1,0 0 0,1 0 0,1 0 0,-2 0-40,-1 1-1,1 0 0,-1 0 0,1 0 0,-1 0 0,1 0 1,-1 0-1,1 0 0,-1 0 0,1 0 0,0 0 0,-1 0 1,1 1-1,-1-1 0,1 0 0,-1 0 0,0 0 0,1 1 1,-1-1-1,1 0 0,-1 1 0,1 0 0,1 0 39,-1 1 0,0 0 0,0 0 0,1 0 0,-2 0 0,1 1 0,0-1 0,0 0 0,-1 0 0,1 0 0,-1 1 0,1-1 0,-1 3 0,2 40 677,0-16-72,6 43-1,-7-65-581,1 1 0,0-1 0,0 1 0,1-1 0,0 0 0,0 0 0,1 0 0,0 0 0,0-1 0,7 9 0,-8-12-77,-1 0 1,1-1 0,0 1 0,0-1 0,0 0 0,0 0 0,0 0 0,0-1 0,1 1-1,-1-1 1,0 1 0,1-1 0,-1 0 0,1-1 0,6 2 0,-4-2 2,0 0 0,0 0 0,0-1 0,0 0 0,0 0 0,0 0 0,0-1 0,10-4 0,-2-1 15,0 0 0,-1-1 0,0 0 0,0-1 0,0-1-1,16-16 1,92-110 290,-79 87-218,-28 36-67,-14 13-63,0 0 0,0 0 1,0 0-1,0 0 0,0 0 0,0 0 1,1 0-1,-1 0 0,0 0 1,0 0-1,0 0 0,0 0 0,0 0 1,0 0-1,1 0 0,-1 0 1,0 0-1,0 0 0,0 0 0,0 0 1,0 0-1,0 0 0,1 0 1,-1 0-1,0 0 0,0 0 0,0 0 1,0 0-1,0 0 0,0 0 1,0 1-1,1-1 0,-1 0 0,0 0 1,0 0-1,0 0 0,0 0 1,0 0-1,0 0 0,0 0 0,0 1 1,0-1-1,0 0 0,0 0 1,0 0-1,0 0 0,0 0 0,0 0 1,0 1-1,0-1 0,0 0 1,0 0-1,-5 31 91,1-15-94,0 3 18,0-3-4,1 0 0,0-1 1,1 1-1,1 0 0,1 19 0,0-32-11,0 0 0,1 1 0,-1-1 0,1 0 0,0 0 0,0 0 0,0 1 0,0-1 0,1 0-1,-1 0 1,1-1 0,0 1 0,-1 0 0,1 0 0,1-1 0,-1 1 0,0-1 0,1 0 0,-1 0 0,1 0 0,0 0-1,-1 0 1,1 0 0,0-1 0,0 0 0,0 1 0,0-1 0,1 0 0,-1 0 0,0-1 0,4 1-1,2 0-6,-1 0-1,1-1 0,0-1 1,-1 1-1,1-2 0,0 1 1,-1-1-1,0 0 0,1-1 1,-1 0-1,14-7 0,4-4-95,-1 0 0,27-22 0,-25 14-276,49-50 1,-17 14-1380,-58 57 1264,-4 5-1484,-49 52-3533,74-65 1596,-1 0 3758,-18 8 209,1-1-1,0 1 0,-1 0 1,1-1-1,0 2 0,-1-1 1,1 0-1,5 1 0,-8 0-26,0 0 0,0 0 0,0 0 0,0 0 0,0 1-1,0-1 1,0 0 0,-1 1 0,1-1 0,0 1 0,0-1-1,0 1 1,0-1 0,0 1 0,-1-1 0,1 1-1,0 0 1,-1 0 0,1-1 0,0 1 0,-1 0 0,1 0-1,-1 0 1,1 0 0,-1 0 0,1-1 0,-1 1 0,0 0-1,1 0 1,-1 0 0,0 0 0,0 0 0,0 0-1,0 2 1,1 12 185,-1 0 0,-1 0-1,0 0 1,-1 0 0,-7 26-1,-1 12-229,10-53-41,0 1 1,0-1-1,0 1 1,0 0-1,0-1 1,0 1-1,0-1 1,0 1-1,0-1 1,0 1-1,0 0 0,0-1 1,0 1-1,0-1 1,0 1-1,1-1 1,-1 1-1,0-1 1,1 1-1,-1-1 1,0 1-1,1-1 0,-1 1 1,0-1-1,1 1 1,-1-1-1,1 0 1,-1 1-1,1-1 1,-1 0-1,1 1 0,-1-1 1,1 0-1,-1 0 1,1 0-1,-1 1 1,1-1-1,-1 0 1,1 0-1,-1 0 1,1 0-1,0 0 0,-1 0 1,1 0-1,-1 0 1,1 0-1,0 0 1,-1 0-1,1 0 1,-1-1-1,1 1 1,-1 0-1,1 0 0,-1-1 1,1 1-1,32-15-3834,-17 2 2444</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1.248"/>
    </inkml:context>
    <inkml:brush xml:id="br0">
      <inkml:brushProperty name="width" value="0.025" units="cm"/>
      <inkml:brushProperty name="height" value="0.025" units="cm"/>
      <inkml:brushProperty name="color" value="#E71224"/>
    </inkml:brush>
  </inkml:definitions>
  <inkml:trace contextRef="#ctx0" brushRef="#br0">31 1 916,'-3'2'372,"1"0"-1,-1 0 1,1 1-1,0-1 1,0 1-1,0-1 1,0 1-1,0 0 1,0 0-1,1 0 1,-1 0-1,1 0 1,0 0-1,0 1 1,0-1-1,0 0 1,1 0-1,-1 1 1,1-1-1,0 0 1,0 1-1,0-1 1,1 0 0,0 6-1,1 2 341,0 0 0,0 0-1,1 0 1,1 0 0,0-1 0,6 13 0,-4-13-398,1-1 1,0 1-1,0-2 1,1 1-1,0-1 1,0 0-1,1 0 1,0-1-1,0 0 1,1-1-1,0 0 1,0-1 0,11 5-1,0-1 78,1-1-1,0-1 1,1-1-1,-1-1 1,37 3-1,-23-6-270,0-2-1,0-1 1,0-2-1,0-2 1,0-1-1,-1-2 1,0-1-1,0-2 0,-1-1 1,-1-1-1,33-19 1,-52 23-1140,1 0 1,-2 0 0,18-16-1,-22 17-2382,-1 0-1,14-20 1,-14 14 131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2.549"/>
    </inkml:context>
    <inkml:brush xml:id="br0">
      <inkml:brushProperty name="width" value="0.025" units="cm"/>
      <inkml:brushProperty name="height" value="0.025" units="cm"/>
      <inkml:brushProperty name="color" value="#E71224"/>
    </inkml:brush>
  </inkml:definitions>
  <inkml:trace contextRef="#ctx0" brushRef="#br0">1 339 336,'0'0'2842,"2"2"-1467,1 3-886,0-1-1,-1 0 1,1 1 0,-1-1-1,0 1 1,0 0-1,0 0 1,-1 0 0,2 10-1,5 54 2317,-7-43-1896,7 47 1602,4 0 0,2-1 0,38 112 0,-52-181-2374,1-1-1,0 1 0,0-1 0,1 0 0,-1 1 0,0-1 0,1 0 0,-1 0 1,1 0-1,3 3 0,-5-5-102,0 0 0,0 0 1,1 1-1,-1-1 1,0 0-1,1 0 0,-1 0 1,0 0-1,1 0 0,-1 1 1,1-1-1,-1 0 0,0 0 1,1 0-1,-1 0 1,0 0-1,1 0 0,-1 0 1,0 0-1,1 0 0,-1-1 1,1 1-1,-1 0 0,0 0 1,1 0-1,-1 0 1,0 0-1,1-1 0,0 0 18,0 0 1,0 0-1,0 0 0,0-1 0,0 1 0,-1 0 0,1 0 0,0-1 1,-1 1-1,1-1 0,0-1 0,3-18 210,0 1-1,-2-1 1,0 0-1,-2-39 1,-1 31-124,-9-211 276,0-67-1086,10 297 633,1 0 1,0 0 0,1 0 0,0 0 0,0 1 0,1-1 0,0 1-1,1 0 1,7-14 0,-7 18 19,-1-1-1,1 1 1,0 1-1,1-1 0,-1 1 1,1-1-1,0 1 1,0 0-1,0 1 1,0-1-1,1 1 1,-1 0-1,1 1 1,0-1-1,0 1 1,6-2-1,6 1-10,-1 0 1,1 1-1,0 0 0,-1 1 0,1 2 0,34 3 1,0 5-50,51 16 0,-94-22 66,0-1-1,0 2 1,0-1-1,15 10 1,-22-12 9,0 0 0,0 0 0,-1 0 1,1 0-1,0 1 0,-1-1 0,1 0 1,-1 1-1,0-1 0,1 1 0,-1 0 1,0-1-1,0 1 0,0 0 0,0 0 1,-1 0-1,1 0 0,0 0 1,-1 0-1,1 0 0,-1 0 0,0 0 1,0 0-1,1 0 0,-1 0 0,-1 0 1,1 0-1,-1 3 0,-2 4-3,0 0-1,-1 0 0,0-1 1,0 1-1,-1-1 1,0 0-1,-1 0 1,-9 10-1,-61 56-30,33-34 43,28-26 6,1 2-1,0-1 1,1 2-1,1-1 1,1 2-1,0-1 0,-15 38 1,23-46 7,0-1 0,1 1 0,0 0 0,0 0 0,1 0 0,0 0 0,1 0 0,0 0 0,0 0 0,1 0 0,0 0 0,0 0 0,1 0 0,1 0 0,-1 0 0,1-1 0,1 1 0,0-1 0,0 0 0,8 11 0,-1-3 19,2-1 0,0-1 1,1 0-1,1 0 1,0-2-1,0 1 0,2-2 1,-1 0-1,1-1 0,27 11 1,1-2-866,1-2 1,1-3 0,52 11 0,-66-20-1455,-11-1-1842,-1 1-4079,-14-2 4937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3.164"/>
    </inkml:context>
    <inkml:brush xml:id="br0">
      <inkml:brushProperty name="width" value="0.025" units="cm"/>
      <inkml:brushProperty name="height" value="0.025" units="cm"/>
      <inkml:brushProperty name="color" value="#E71224"/>
    </inkml:brush>
  </inkml:definitions>
  <inkml:trace contextRef="#ctx0" brushRef="#br0">11 216 568,'-6'-10'3774,"4"5"-2830,1 0-1,0 0 1,1 0 0,-1 0 0,1 0 0,0-1-1,1-6 1,0 7-398,0 0 0,0 0 0,1 1 0,-1-1 0,1 0 0,5-8 0,-3 6-230,2 0 1,-1 0-1,1 0 0,0 0 0,0 1 0,1 0 0,0 1 0,14-10 0,-8 8-138,1 0 0,0 1 1,0 0-1,0 1 0,1 0 0,0 2 0,0-1 1,0 2-1,0 0 0,1 1 0,-1 0 0,0 2 0,1-1 1,-1 2-1,0 0 0,20 6 0,-7-1-35,-1 1-1,0 2 0,-1 1 0,0 0 1,-1 2-1,0 2 0,43 32 1,-60-41-98,0 1 0,0 0 1,-1 0-1,-1 0 0,1 1 0,-1 0 1,0 1-1,-1-1 0,7 15 0,-11-19-25,1 1-1,0 0 0,-1-1 0,0 1 0,0 0 1,0 0-1,-1 0 0,0 0 0,1 0 0,-2 0 0,1 0 1,-1 0-1,1 0 0,-2-1 0,1 1 0,0 0 1,-1 0-1,0-1 0,0 1 0,0-1 0,-3 5 1,-2 0 8,0 0 1,-1 0 0,0 0 0,-1-1 0,0 0 0,0-1 0,0 0 0,-1 0 0,-18 8 0,-3 0-31,0-2 0,-35 10 0,55-20-1158,-43 13 2028,36-13-5503,0-2-6245</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3.668"/>
    </inkml:context>
    <inkml:brush xml:id="br0">
      <inkml:brushProperty name="width" value="0.025" units="cm"/>
      <inkml:brushProperty name="height" value="0.025" units="cm"/>
      <inkml:brushProperty name="color" value="#E71224"/>
    </inkml:brush>
  </inkml:definitions>
  <inkml:trace contextRef="#ctx0" brushRef="#br0">0 205 612,'1'-2'392,"-1"0"-1,1 1 0,-1-1 1,1 1-1,0-1 1,-1 1-1,1 0 1,0-1-1,0 1 1,0 0-1,0-1 1,0 1-1,1 0 1,1-1-1,-3 1-244,0 1-1,1 0 0,-1 0 1,1 0-1,-1 0 1,1 0-1,-1 0 1,1 0-1,-1 0 0,1 0 1,-1 0-1,1 1 1,-1-1-1,0 0 1,1 0-1,-1 0 0,1 0 1,-1 1-1,0-1 1,1 0-1,-1 1 1,1-1-1,-1 0 0,0 0 1,1 1-1,-1-1 1,0 1-1,0-1 1,1 0-1,-1 1 0,3 5 408,0-1-1,0 1 1,-1 0 0,0 0-1,2 10 1,28 125 3193,37 149 969,-49-222-3084,3-2 0,38 78 1,-60-141-1525,1 0 0,0 0 1,-1 0-1,2 0 1,-1 0-1,0 0 1,1 0-1,-1-1 1,1 1-1,0-1 0,5 4 1,-7-6-66,1 1 1,-1 0-1,1-1 1,0 1-1,-1-1 1,1 1-1,0-1 1,-1 0-1,1 0 0,0 0 1,-1 0-1,1 0 1,0 0-1,0 0 1,-1-1-1,1 1 1,0 0-1,-1-1 1,1 0-1,-1 1 1,1-1-1,-1 0 0,1 0 1,-1 0-1,1 0 1,-1 0-1,2-1 1,4-5 101,1-1 0,-1 1 0,0-1 0,-1-1 0,11-17 0,22-52 288,-23 43-290,-5 14-94,157-301 509,-132 263-821,2 2 0,2 1 0,62-65 0,-78 97-736,2 1 0,0 1 0,1 2 0,0 0 0,38-18 0,-41 29-2250,-14 8-4137</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4.015"/>
    </inkml:context>
    <inkml:brush xml:id="br0">
      <inkml:brushProperty name="width" value="0.025" units="cm"/>
      <inkml:brushProperty name="height" value="0.025" units="cm"/>
      <inkml:brushProperty name="color" value="#E71224"/>
    </inkml:brush>
  </inkml:definitions>
  <inkml:trace contextRef="#ctx0" brushRef="#br0">60 96 632,'-2'-1'607,"-1"-1"-1,0 0 1,0 1 0,0-1-1,0 1 1,0 0-1,-1 0 1,-3-1 0,6 2-429,0 0 1,0 0-1,0 1 0,0-1 1,0 0-1,0 1 1,0-1-1,0 0 1,0 1-1,1-1 1,-1 1-1,0 0 0,0-1 1,0 1-1,1 0 1,-1-1-1,0 1 1,1 0-1,-1 0 0,0-1 1,1 1-1,-1 0 1,1 0-1,-1 0 1,1 0-1,0 0 1,-1 0-1,1 0 0,0 0 1,0 0-1,-1 2 1,-1 9 426,0 0 0,1 0 1,0 0-1,1 0 0,0 0 1,0 0-1,2 0 0,3 19 1,4 5 784,20 53 1,-15-54-623,0-2 0,3 0 1,0 0-1,28 37 1,-33-54-398,1 0 1,0 0 0,2-1 0,-1-1 0,2-1-1,0 0 1,0 0 0,1-2 0,21 11 0,-30-18-241,1-1 1,-1 0 0,1 0-1,-1-1 1,1 0 0,0 0 0,0-1-1,0-1 1,0 1 0,0-1 0,0-1-1,0 0 1,0 0 0,-1 0 0,1-1-1,0-1 1,-1 1 0,1-2 0,-1 1-1,0-1 1,13-8 0,-8 3-18,0 0 1,-1-1-1,0 0 0,-1-1 1,0 0-1,-1-1 1,0 0-1,0-1 0,-2 0 1,1 0-1,8-21 1,-2-2-61,-2-1-1,-1-1 1,-3 0 0,7-42 0,6-157-6493,-19 211 2779,-2 20 1730,1 1 1,-1 0-1,1 0 0,0 0 0,3-5 0,4-3-1822</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7.623"/>
    </inkml:context>
    <inkml:brush xml:id="br0">
      <inkml:brushProperty name="width" value="0.05" units="cm"/>
      <inkml:brushProperty name="height" value="0.05" units="cm"/>
      <inkml:brushProperty name="color" value="#33CCFF"/>
    </inkml:brush>
  </inkml:definitions>
  <inkml:trace contextRef="#ctx0" brushRef="#br0">0 82 532,'0'0'1193,"24"9"4368,3 2 2856,-27-10-8182,1-1 0,-1 1 0,1-1 0,-1 1 0,1-1 0,-1 1 0,1-1 0,0 1 0,-1-1 0,1 1 0,0-1 0,0 0 0,-1 1 0,1-1 0,0 0 0,0 0 0,-1 0 0,1 1 0,0-1 0,0 0 0,-1 0 0,3 0 0,11 1 1493,0-2-926,1-1 0,19-3-1,5-2 0,210-39 1130,-108 16-5494,-70 18-2292,1 5-3864,-50 6 6548</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28.038"/>
    </inkml:context>
    <inkml:brush xml:id="br0">
      <inkml:brushProperty name="width" value="0.05" units="cm"/>
      <inkml:brushProperty name="height" value="0.05" units="cm"/>
      <inkml:brushProperty name="color" value="#33CCFF"/>
    </inkml:brush>
  </inkml:definitions>
  <inkml:trace contextRef="#ctx0" brushRef="#br0">1 360 11873,'1'-1'70,"0"1"-1,0 0 1,0 0 0,0-1-1,0 1 1,1 0 0,-1 0-1,0 0 1,0 0 0,0 0-1,0 0 1,0 1 0,0-1-1,1 0 1,-1 1 0,0-1 0,0 0-1,0 1 1,0-1 0,0 1-1,0 0 1,0-1 0,-1 1-1,1 0 1,1 1 0,0 0 42,0 1 1,0-1-1,-1 1 1,1 0-1,-1 0 1,0 0-1,0-1 1,0 1-1,1 5 1,0 6 297,0 1 0,0 29 0,-2-43-381,0 28 346,5 153 3051,-2-169-2861,1-11 146,7-21-130,-2-6-303,-1-1-1,-1-1 0,6-48 1,-6 29-105,19-149 441,9-44 329,-34 236-903,-1-1 0,1 0 0,1 1-1,-1-1 1,0 0 0,1 1 0,0 0 0,0-1 0,3-3 0,-4 6-29,-1 0 1,1 1-1,0-1 1,0 1 0,0-1-1,-1 0 1,1 1-1,0 0 1,0-1-1,0 1 1,0-1 0,0 1-1,0 0 1,0 0-1,0 0 1,0 0-1,0-1 1,0 1-1,0 0 1,0 0 0,0 1-1,0-1 1,0 0-1,-1 0 1,1 0-1,0 1 1,0-1 0,0 0-1,0 1 1,0-1-1,0 1 1,0-1-1,-1 1 1,1 0 0,0-1-1,0 1 1,-1 0-1,1-1 1,0 2-1,10 10 101,0-1 0,-2 2 0,16 24 0,2 3 54,61 70 445,199 192 0,-281-297-586,0 1 7,-1-1 0,1 1 0,-1 0 0,7 11-1,-11-16-25,0 0 0,0 1-1,0-1 1,-1 1-1,1-1 1,-1 1-1,1-1 1,-1 1-1,0 0 1,1-1 0,-1 1-1,0 0 1,0-1-1,0 1 1,0 0-1,-1-1 1,1 1-1,0-1 1,-1 1-1,1 0 1,-1-1 0,1 1-1,-1-1 1,0 1-1,0-1 1,1 0-1,-3 3 1,-3 3-33,0-1 0,-1 0 0,0 0 0,0-1 0,0 0 0,0 0 0,-11 5 0,-63 24-1137,29-13-169,-26 13-3924,-9 3-3964,39-14 5485</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4.424"/>
    </inkml:context>
    <inkml:brush xml:id="br0">
      <inkml:brushProperty name="width" value="0.05" units="cm"/>
      <inkml:brushProperty name="height" value="0.05" units="cm"/>
      <inkml:brushProperty name="color" value="#33CCFF"/>
    </inkml:brush>
  </inkml:definitions>
  <inkml:trace contextRef="#ctx0" brushRef="#br0">30 94 19146,'0'-18'1868,"0"2"5324,2 167-4607,-4-68-1773,24 338 175,-10-254-810,-12-164-177,1 0 0,-1 0 0,0 0 0,-1 0 0,1 0 0,0 0 0,-1 0 0,-1 4 0,2-7 0,0 0 0,0 0 0,0 0 0,0 0 0,0 0 0,0 0 0,0-1 0,0 1 0,0 0 0,0 0 0,0 0 0,0 0 0,0 0 0,0 0 0,0 0 0,0 0 0,0 0 0,0 0 0,-1 0 0,1 0 0,0 0 0,0 0 0,0 0 0,0 0 0,0 0 0,0 0 0,0 0 0,0 0 0,0-1 0,0 1 0,0 0 0,-1 0 0,1 0 0,0 0 0,0 1 0,0-1 0,0 0 0,0 0 0,0 0 0,0 0 0,0 0 0,0 0 0,0 0 0,0 0 0,-1 0 0,1 0 0,0 0 0,0 0 0,0 0 0,0 0 0,0 0 0,0 0 0,0 0 0,0 0 0,0 0 0,0 0 0,0 1 0,0-1 0,0 0 0,0 0 0,0 0 0,0 0 0,0 0 0,-8-22 0,1-1 0,1 0 0,-6-46 0,8 44 0,-6-55 0,3 0 0,3-1 0,9-94 0,-3 138-25,3 0 0,14-63 1,-16 90 17,0 0 0,0 0 0,1 0 0,0 1 0,0 0 0,1 0 0,1 0 0,-1 0 0,1 1 0,1 0 0,0 0 0,0 0 0,0 1 0,15-11 0,-18 16-11,1-1-1,-1 1 1,1 0-1,0 0 1,0 0-1,0 1 1,0-1-1,0 1 1,1 1-1,-1-1 1,0 1-1,0 0 1,9 0-1,-6 2-2,-1-1-1,1 1 0,0 0 1,-1 1-1,0 0 0,0 0 1,0 0-1,10 7 1,-6-2-3,-1 0 1,0 0-1,0 1 1,-1 0 0,0 0-1,-1 1 1,0 0 0,0 1-1,-1 0 1,9 20 0,-13-26 14,-1 1 1,0-1-1,0 1 1,0 0-1,-1 0 1,0 0-1,0 0 1,-1 0-1,1 0 1,-1 0-1,-1 0 1,1 0-1,-1 0 1,0 0 0,0 0-1,-1-1 1,0 1-1,0 0 1,0-1-1,0 1 1,-1-1-1,0 0 1,0 0-1,-1 0 1,0 0-1,1 0 1,-1-1-1,-1 0 1,1 0-1,-1 0 1,0 0 0,1-1-1,-9 5 1,-4-1-80,0-1-1,-1 0 1,-19 2 0,-11 5-197,45-12 275,1-1 0,0 2-1,0-1 1,0 0 0,0 0-1,0 1 1,0-1 0,0 1-1,1-1 1,-1 1 0,0 0 0,1 0-1,0 0 1,-1-1 0,1 2-1,0-1 1,0 0 0,0 0-1,0 0 1,0 0 0,0 1-1,1-1 1,-1 0 0,1 1 0,0-1-1,0 0 1,0 1 0,0-1-1,0 3 1,1 9 30,0-1-1,1 1 1,7 22 0,-9-34-15,12 42 133,2 0 0,3-1 0,30 60 0,-33-78-72,1 0 0,0-1 0,2-1-1,1-1 1,1 0 0,39 34 0,-45-46-63,1 0 0,1-1 1,0 0-1,0-1 0,0-1 1,27 8-1,29 3-1932,0-7-4655,-52-11-5792</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5.527"/>
    </inkml:context>
    <inkml:brush xml:id="br0">
      <inkml:brushProperty name="width" value="0.05" units="cm"/>
      <inkml:brushProperty name="height" value="0.05" units="cm"/>
      <inkml:brushProperty name="color" value="#33CCFF"/>
    </inkml:brush>
  </inkml:definitions>
  <inkml:trace contextRef="#ctx0" brushRef="#br0">67 182 200,'-5'-3'1173,"0"0"1,1 0-1,0-1 1,-1 1-1,1-1 0,1-1 1,-4-3-1,3 2-205,0 0-1,0 0 1,1-1-1,0 1 1,1-1-1,-1 1 1,1-1-1,-2-10 1,4 14-804,0 1 0,-1 0 0,1 0 0,0-1 0,0 1 0,0 0 0,1 0 0,-1-1 0,0 1 0,1 0 0,0 0 1,-1 0-1,1-1 0,0 1 0,0 0 0,0 0 0,0 0 0,2-2 0,0 1-14,0 1-1,-1-1 1,1 0 0,0 1 0,1 0 0,-1 0-1,0 0 1,1 0 0,-1 0 0,5-1-1,-1 1-18,1-1-1,-1 2 0,1-1 0,0 1 0,0 0 0,0 0 0,0 1 1,0 0-1,14 2 0,-4 3-16,0 0 1,0 1-1,-1 1 0,1 1 1,-2 0-1,1 1 0,-1 1 1,0 1-1,21 19 0,-29-24-83,0 1-1,-1 1 0,0-1 1,0 1-1,-1 0 0,0 1 1,-1-1-1,0 1 0,0 0 0,-1 0 1,0 1-1,0 0 0,-1-1 1,0 1-1,-1 0 0,0 0 1,-1 1-1,0 19 0,-1-26-45,-1 1-1,1-1 1,-1 0-1,0 0 0,0 0 1,-1 0-1,0 1 0,1-2 1,-1 1-1,0 0 1,-1 0-1,1-1 0,-1 1 1,0-1-1,0 0 0,0 0 1,0 0-1,-6 5 1,5-5-327,-1 0 1,0 0 0,0-1-1,0 0 1,-10 3 0,9-3-760,0 0 0,-1-1 0,1 0 0,-11 0 0,13 0-722,-13-3-9128</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5.981"/>
    </inkml:context>
    <inkml:brush xml:id="br0">
      <inkml:brushProperty name="width" value="0.05" units="cm"/>
      <inkml:brushProperty name="height" value="0.05" units="cm"/>
      <inkml:brushProperty name="color" value="#33CCFF"/>
    </inkml:brush>
  </inkml:definitions>
  <inkml:trace contextRef="#ctx0" brushRef="#br0">0 230 1424,'13'-14'2578,"-11"12"-2230,0 0 0,0 1 0,0-1 0,-1 0 0,1 0 0,-1 0 0,0 0 0,1 0 0,-1 0 0,2-4 0,4-15 2554,17-34-1,-17 41-2181,1 0 1,0 1-1,1 0 0,0 1 1,22-22-1,-30 33-643,0 0-1,0-1 1,1 1-1,-1 0 1,0 0-1,1 0 1,-1 0 0,1 0-1,-1 1 1,1-1-1,-1 0 1,1 1-1,0-1 1,-1 1-1,1 0 1,0-1 0,0 1-1,-1 0 1,1 0-1,0 0 1,-1 0-1,1 0 1,0 0 0,0 1-1,-1-1 1,1 1-1,2 0 1,-1 1 15,-1 0 1,1 0 0,0 1-1,0-1 1,-1 1-1,1-1 1,-1 1 0,0 0-1,0 0 1,0 0-1,0 0 1,2 6 0,12 25 373,-5-8-90,0-1 0,2-1 1,1 0-1,25 31 0,-34-49-360,1 0 0,-1-1 0,1 0 0,0 0-1,0 0 1,0-1 0,1 0 0,-1 0 0,1 0 0,0-1-1,0 0 1,0-1 0,1 1 0,-1-1 0,1-1 0,-1 1 0,1-1-1,0-1 1,-1 1 0,15-2 0,-4-1-540,1-1 0,-1-1 0,0 0 1,29-12-1,-10 0-3751,1-3-5040,-28 16 6525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20.461"/>
    </inkml:context>
    <inkml:brush xml:id="br0">
      <inkml:brushProperty name="width" value="0.05" units="cm"/>
      <inkml:brushProperty name="height" value="0.05" units="cm"/>
      <inkml:brushProperty name="color" value="#008C3A"/>
    </inkml:brush>
  </inkml:definitions>
  <inkml:trace contextRef="#ctx0" brushRef="#br0">1228 28 148,'19'-7'1845,"47"-14"9719,-73 23-10480,-373 99 4077,214-54-4302,-445 122 1521,463-130-1863,246-66-95,570-77 1720,-646 102-1797,1 0 0,24 3-1,-47-1-329,0 0-1,1 0 1,-1 0-1,0 0 1,1 0-1,-1 0 1,1 0-1,-1 0 1,0 0-1,1 0 1,-1 0-1,0 0 1,1 0-1,-1 0 1,0 0-1,1 0 1,-1 0-1,0 1 1,1-1-1,-1 0 1,0 0-1,1 0 1,-1 1-1,0-1 1,0 0-1,1 1 1,-1-1-1,0 0 1,0 0-1,1 1 1,-1-1-1,-8 7 303,-16 3-91,-51 11 341,-126 18 1,99-21-375,78-13-136,-115 17 530,214-47 426,7 2-664,129-32 921,-288 86-1271,30-11-544,-11 4-5310,46-18 1188,0 0-1,-18 14 1,10-3 228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0.211"/>
    </inkml:context>
    <inkml:brush xml:id="br0">
      <inkml:brushProperty name="width" value="0.025" units="cm"/>
      <inkml:brushProperty name="height" value="0.025" units="cm"/>
      <inkml:brushProperty name="color" value="#E71224"/>
    </inkml:brush>
  </inkml:definitions>
  <inkml:trace contextRef="#ctx0" brushRef="#br0">1 80 432,'3'-6'878,"0"0"0,0 0 0,-1 0 0,0-1-1,0 1 1,2-9 0,-4 15-786,0 0 0,0 0 0,0 0 0,0 0 0,0 0 0,1 0-1,-1 0 1,0 0 0,0 0 0,0 0 0,0 0 0,0 0 0,0 0 0,1 0-1,-1 0 1,0 0 0,0 0 0,0 0 0,0 0 0,0 0 0,1 0 0,-1 0-1,0 0 1,0 0 0,0 0 0,0 0 0,0 0 0,1 0 0,-1 0 0,0 0-1,0 0 1,0 0 0,0-1 0,0 1 0,0 0 0,0 0 0,0 0 0,1 0 0,-1 0-1,0 0 1,0 0 0,0-1 0,0 1 0,6 15 1873,-5-15-2327,2 15 1250,0 1-1,1 28 1,3 16 339,-6-52-1033,1 1 0,0-1 0,1 0 0,0 0 1,0 0-1,5 8 0,-7-15-170,0 0 0,0 1 0,-1-1 0,1 0 0,0 0-1,0 0 1,0 0 0,0 0 0,1 0 0,-1 0 0,0 0 0,0-1 0,0 1 0,1 0 0,-1-1 0,0 1 0,1-1-1,-1 1 1,0-1 0,1 0 0,-1 1 0,1-1 0,-1 0 0,1 0 0,-1 0 0,1 0 0,-1 0 0,0-1 0,1 1 0,-1 0-1,1-1 1,-1 1 0,0-1 0,1 1 0,-1-1 0,0 0 0,0 1 0,1-1 0,-1 0 0,0 0 0,0 0 0,0 0-1,2-2 1,16-15 94,-1 0 1,0-2-1,-1 0 0,-1-1 0,13-23 0,23-28 61,-50 68-171,1 0-1,0 1 0,1-1 0,-1 1 0,0 0 1,1 0-1,0 0 0,4-2 0,-7 5-25,0 1 16,0 0-1,0 0 0,0 0 1,0 0-1,0 1 1,-1-1-1,1 0 1,0 0-1,-1 1 1,1-1-1,-1 1 0,1 0 1,-1-1-2,2 4-3,-1 1-1,0-1 0,0 1 0,-1-1 0,1 1 0,-1-1 0,-1 8 0,2 20 11,-1-25 0,2-1 0,-1 1 0,1-1 0,1 1 0,-1-1 0,1 0 0,0 0 0,1 0 0,4 7 0,-6-12-3,0 1 0,0-1-1,0 0 1,1 0 0,-1 0 0,1 0-1,-1 0 1,1-1 0,-1 1 0,1-1-1,0 1 1,0-1 0,-1 0 0,1 0-1,0 0 1,0-1 0,0 1 0,0-1-1,0 1 1,1-1 0,-1 0 0,0 0-1,0-1 1,0 1 0,4-1 0,3-2-2,0 1-1,0-2 1,0 1 0,-1-1 0,1-1 0,-1 1-1,9-8 1,6-5-14,24-23 0,-32 25 9,2 1 1,0 1-1,29-18 1,-46 31 6,-1-1-1,1 1 1,-1 0 0,1-1 0,0 1 0,-1 0-1,1 0 1,-1-1 0,1 1 0,0 0 0,-1 0-1,1 0 1,0 0 0,-1 0 0,1 0 0,0 0-1,-1 0 1,1 0 0,0 0 0,-1 0 0,1 0-1,-1 1 1,1-1 0,0 0 0,-1 0 0,1 1-1,-1-1 1,1 1 0,0 0-1,0 0 0,0 0 0,-1 0 0,1 0 0,-1 0 0,1 0 1,-1 0-1,0 1 0,1-1 0,-1 0 0,0 0 0,0 0 0,1 3 0,-2 6-4,1-1-1,-1 1 0,-2 9 1,3-17 4,-7 79 6,6-57-18,-8 46 1,9-69 5,0 0 0,0 0 0,-1 0 0,1 0 0,-1 0 0,1 0 0,-1 0 0,1 0 0,-1 0 0,0 0 0,1 0-1,-1-1 1,0 1 0,0 0 0,0 0 0,0-1 0,1 1 0,-1 0 0,0-1 0,0 1 0,0-1 0,0 0 0,0 1 0,-1-1 0,1 0 0,0 1 0,0-1 0,0 0 0,0 0 0,-1 0 0,-32-4-617,33 3 600,-33-5-3134,-55-4 0,50 6-3288,26 4 4426</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6.365"/>
    </inkml:context>
    <inkml:brush xml:id="br0">
      <inkml:brushProperty name="width" value="0.05" units="cm"/>
      <inkml:brushProperty name="height" value="0.05" units="cm"/>
      <inkml:brushProperty name="color" value="#33CCFF"/>
    </inkml:brush>
  </inkml:definitions>
  <inkml:trace contextRef="#ctx0" brushRef="#br0">609 134 772,'1'-2'221,"1"-1"0,-1 1 0,0-1 0,0 1-1,0-1 1,0 0 0,0 0 0,-1 1 0,1-1 0,-1 0 0,0 0-1,0 0 1,0 0 0,0 1 0,0-1 0,0 0 0,-1 0 0,1 0 0,-1 1-1,0-1 1,0 0 0,0 1 0,0-1 0,-1 0 0,1 1 0,-4-4-1,1 1 80,0 1-1,0 0 1,-1 0-1,0 0 1,0 1-1,0-1 1,0 1-1,-1 0 1,1 1-1,-1-1 0,-10-2 1,2 1 120,0 1 0,0 0-1,-1 1 1,1 1 0,0 0 0,-1 1 0,1 1 0,-1 0 0,1 1-1,0 1 1,-24 6 0,19-2-28,0 0 0,1 1 0,1 1 1,-1 1-1,1 0 0,1 2 0,0 0 0,-16 15 0,15-11 9,0 2-1,2 0 1,0 1 0,1 0-1,0 1 1,-15 33-1,20-36-81,2 1-1,0 0 0,1 0 0,1 0 0,1 1 1,1 0-1,0 0 0,0 24 0,3-32-144,1 1-1,0-1 0,1 0 1,0 0-1,1 0 0,0 0 1,0 0-1,1 0 1,1-1-1,0 0 0,0 0 1,1 0-1,14 18 0,-10-17-34,0 0-1,1-1 1,1 0-1,0 0 1,0-1-1,1-1 1,0 0-1,0-1 1,1 0-1,14 4 1,9 2 175,0-3 0,77 12 0,80-3-365,-156-16-188,29-1-725,1 1-1232,-23 4-2175,-42-6 3091,-1-1 1,0 1-1,0 0 1,0 0-1,0 0 1,1 0-1,-1 0 1,3 3-1,-1 2-2351</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6.697"/>
    </inkml:context>
    <inkml:brush xml:id="br0">
      <inkml:brushProperty name="width" value="0.05" units="cm"/>
      <inkml:brushProperty name="height" value="0.05" units="cm"/>
      <inkml:brushProperty name="color" value="#33CCFF"/>
    </inkml:brush>
  </inkml:definitions>
  <inkml:trace contextRef="#ctx0" brushRef="#br0">874 10 1700,'0'0'87,"0"0"0,0-1 0,1 1 1,-1 0-1,0-1 0,0 1 0,0-1 0,0 1 0,1-1 0,-1 1 0,0 0 0,0-1 0,0 1 1,0-1-1,0 1 0,0-1 0,0 1 0,0-1 0,-1 1 0,1-1 0,-9 3 5091,-9 10-4235,1 0-1,0 0 1,1 2 0,1 0 0,-16 18-1,-70 90 2173,-285 424 4060,367-518-6821,-105 170 1947,88-136-1022,-33 82 0,66-136-1331,0 1 0,0 0-1,1 0 1,0 0 0,1 0 0,-1 15 0,4 26-4459,-2-21-6491,0-19 8732,0 10-1935</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8.233"/>
    </inkml:context>
    <inkml:brush xml:id="br0">
      <inkml:brushProperty name="width" value="0.05" units="cm"/>
      <inkml:brushProperty name="height" value="0.05" units="cm"/>
      <inkml:brushProperty name="color" value="#33CCFF"/>
    </inkml:brush>
  </inkml:definitions>
  <inkml:trace contextRef="#ctx0" brushRef="#br0">1 64 332,'14'-63'21017,"-11"67"-19376,1 10-1766,12 58 2777,-8-25-1754,3 0 0,2 0 1,22 51-1,-17-59-324,2-1 0,42 59 0,-48-77-335,1-1 0,2-1-1,-1-1 1,2 0 0,0-1 0,25 16 0,-37-27-223,1-1 0,1 0 0,-1 0 0,0-1 0,1 0 0,0 0 0,0-1 0,0 0 0,0 0 1,0-1-1,0 0 0,10 0 0,-10-1-12,0-1 0,-1-1-1,1 1 1,-1-1 0,1 0 0,-1-1 0,0 0 0,0 0 0,0-1 0,0 1-1,-1-2 1,0 1 0,7-6 0,4-5-101,0-1-1,-1 0 1,-1-1-1,17-27 1,47-82-1010,-52 77 365,49-63 0,-59 90-318,41-48-4546,-14 29-6663,-28 27 8408</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8.603"/>
    </inkml:context>
    <inkml:brush xml:id="br0">
      <inkml:brushProperty name="width" value="0.05" units="cm"/>
      <inkml:brushProperty name="height" value="0.05" units="cm"/>
      <inkml:brushProperty name="color" value="#33CCFF"/>
    </inkml:brush>
  </inkml:definitions>
  <inkml:trace contextRef="#ctx0" brushRef="#br0">38 11 420,'-9'-4'1976,"8"3"-1453,0 0-1,-1 1 0,1-1 1,-1 0-1,1 1 0,-1-1 1,1 1-1,-1-1 0,1 1 1,-1 0-1,0 0 0,1-1 1,-2 1-1,2 1-328,0 0 0,1 0 0,-1 0 0,0 0 0,1 0 0,0 0 0,-1 0 0,1 0 1,-1 0-1,1 0 0,0 0 0,0 1 0,0-1 0,0 0 0,0 0 0,0 0 0,0 0 0,0 0 0,0 0 0,0 0 0,0 1 1,1 0-1,3 31 1732,2-1 0,1-1 0,20 58 0,-16-61-1136,1 0 1,2-1-1,1 0 1,22 30-1,-23-38-469,0-1 0,2 0 0,0-1 1,1-1-1,0-1 0,1 0 0,1-1 0,1-1 0,0-1 0,0-1 0,1 0 0,1-2 0,-1 0 0,27 6 0,-38-13-227,0 0 0,0 0-1,0-1 1,0-1 0,0 0 0,0 0-1,0-1 1,0 0 0,0 0-1,0-1 1,0-1 0,0 0-1,-1 0 1,1-1 0,-1 0-1,0 0 1,0-1 0,-1 0-1,1-1 1,-1 0 0,0 0-1,13-15 1,-6 4-131,-1-1 0,0 0-1,-1-1 1,-1-1 0,-1 0 0,0-1 0,-2 0 0,13-41 0,-12 27-1219,10-62 0,-18 81 0,-1 0 1,0 1 0,-3-26 0,1 38-236,0-7 1262</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39.168"/>
    </inkml:context>
    <inkml:brush xml:id="br0">
      <inkml:brushProperty name="width" value="0.05" units="cm"/>
      <inkml:brushProperty name="height" value="0.05" units="cm"/>
      <inkml:brushProperty name="color" value="#33CCFF"/>
    </inkml:brush>
  </inkml:definitions>
  <inkml:trace contextRef="#ctx0" brushRef="#br0">40 129 624,'0'0'1228,"-7"-31"7863,6 29-8840,-7-12 2294,1 0 0,-10-25-1,17 38-2466,0 0 0,0 1-1,0-1 1,0 0 0,0 0-1,0 1 1,0-1 0,1 0-1,-1 1 1,0-1 0,0 0-1,1 1 1,-1-1 0,0 1-1,1-1 1,-1 0 0,0 1-1,1-1 1,-1 1 0,1-1-1,-1 1 1,1-1 0,-1 1-1,1 0 1,0-1 0,16-8 761,-7 8-622,-1-1 0,1 2 0,0-1 0,-1 1 0,1 1 1,0 0-1,-1 0 0,1 1 0,-1 0 0,0 1 0,1 0 1,15 7-1,-7-1-54,0 0 0,-1 1 0,0 1 0,-1 0 0,18 16 0,-27-20-107,-1-1 0,1 1-1,-1 0 1,-1 1 0,1-1 0,-1 1 0,0 0 0,-1 0 0,0 1 0,0 0 0,4 14 0,-7-16-30,0 0 1,0-1 0,0 1 0,-1 0-1,0 0 1,0 0 0,-1-1-1,0 1 1,0 0 0,0 0-1,-1-1 1,0 1 0,0-1-1,-1 1 1,0-1 0,-5 8-1,2-3 7,-2-1 0,1-1 0,-1 1 0,0-1 0,-1-1 0,0 0 0,-1 0 0,-20 13 0,14-12-387,-1 0 0,-1-2 1,1 1-1,-1-2 0,-20 4 0,37-10 200,-28 10-2521,21-5-1553</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0.669"/>
    </inkml:context>
    <inkml:brush xml:id="br0">
      <inkml:brushProperty name="width" value="0.05" units="cm"/>
      <inkml:brushProperty name="height" value="0.05" units="cm"/>
      <inkml:brushProperty name="color" value="#33CCFF"/>
    </inkml:brush>
  </inkml:definitions>
  <inkml:trace contextRef="#ctx0" brushRef="#br0">53 103 504,'-14'-7'3531,"11"5"-2990,0 0 0,0 0 0,0 0 1,0-1-1,0 1 0,1-1 0,-1 1 0,1-1 0,-1 0 0,1 0 1,0 0-1,1-1 0,-3-2 0,4 4-391,-1 1 0,1-1 0,0 1 0,0-1 0,0 1 0,0-1 0,0 1-1,0-1 1,0 1 0,0-1 0,1 1 0,-1-1 0,0 1 0,1 0 0,0-1 0,-1 1 0,1-1 0,0 1 0,-1 0 0,1 0 0,0-1 0,0 1 0,0 0 0,0 0 0,0 0-1,0 0 1,1 0 0,-1 0 0,0 0 0,0 1 0,1-1 0,-1 0 0,0 1 0,1-1 0,2 0 0,1-1 76,0 0 1,0 0-1,0 1 1,0 0-1,0 0 1,0 0-1,0 0 0,1 1 1,-1 0-1,0 0 1,0 0-1,1 1 1,-1 0-1,0 0 1,0 0-1,0 1 1,0-1-1,7 4 0,4 4 164,0 0-1,-1 2 0,-1-1 0,15 14 1,28 20 413,-46-38-849,0 1 0,0-1 0,0-1 0,1 0 0,0-1 0,0 0 0,1-1 0,-1 0 0,1-1 0,-1 0 0,1-1 0,0-1 0,-1 0 0,1 0 0,0-1 0,-1-1 0,18-4 0,12-6-2007,19-12-9954,-41 15 8715</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054"/>
    </inkml:context>
    <inkml:brush xml:id="br0">
      <inkml:brushProperty name="width" value="0.05" units="cm"/>
      <inkml:brushProperty name="height" value="0.05" units="cm"/>
      <inkml:brushProperty name="color" value="#33CCFF"/>
    </inkml:brush>
  </inkml:definitions>
  <inkml:trace contextRef="#ctx0" brushRef="#br0">692 78 416,'1'-2'175,"-1"0"1,1 0-1,-1 0 1,0 1-1,0-1 1,1 0-1,-1 0 0,0 0 1,0 0-1,-1 0 1,1 0-1,0 0 1,-1 0-1,1 1 0,-1-1 1,0 0-1,1 0 1,-1 0-1,0 1 1,0-1-1,0 1 0,0-1 1,0 0-1,-1 1 1,1 0-1,0-1 1,-1 1-1,1 0 0,-1 0 1,1 0-1,-1 0 1,0 0-1,1 0 1,-3-1-1,-4-2 159,-1 1 0,1 0-1,0 0 1,-1 1 0,0 0 0,1 1 0,-1-1-1,0 2 1,0-1 0,0 1 0,0 1 0,0-1-1,-14 4 1,-6 2 438,0 1 0,-50 20 0,43-12-170,1 1-1,1 1 0,1 3 1,1 0-1,-31 26 0,48-35-302,1 2 0,0 0 0,1 0-1,0 1 1,2 1 0,-1 0 0,2 1-1,0 0 1,1 1 0,0-1 0,1 2 0,-6 20-1,12-28-105,0 0 0,0 0 0,1 0 0,1 0 0,-1 1 0,1-1 0,1 0 0,0 0 0,1 0 0,0 0 0,0 0 0,1 0 0,0 0 0,1-1 0,0 1 0,0-1-1,8 10 1,-4-7-8,0 0 1,1-1-1,1 0 0,0-1 0,0 0 0,1-1 0,0 0 0,1 0 0,0-1 0,0-1 0,21 10 0,0-5 134,0 0-1,62 12 1,72 3-299,-127-22-194,67 4-716,-6 0-3262,-39 2-8647,-54-8 9320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504"/>
    </inkml:context>
    <inkml:brush xml:id="br0">
      <inkml:brushProperty name="width" value="0.05" units="cm"/>
      <inkml:brushProperty name="height" value="0.05" units="cm"/>
      <inkml:brushProperty name="color" value="#33CCFF"/>
    </inkml:brush>
  </inkml:definitions>
  <inkml:trace contextRef="#ctx0" brushRef="#br0">887 51 216,'20'-12'1570,"-6"3"2557,26-20 1,-78 61 5301,-56 49-6364,19-4-1678,4 2-1,3 4 1,4 3 0,-87 151 0,42-32 22,-89 235-1,186-411-2275,-44 119-969,42-99-4126,5 1-6094,8-29 7904</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1.837"/>
    </inkml:context>
    <inkml:brush xml:id="br0">
      <inkml:brushProperty name="width" value="0.05" units="cm"/>
      <inkml:brushProperty name="height" value="0.05" units="cm"/>
      <inkml:brushProperty name="color" value="#33CCFF"/>
    </inkml:brush>
  </inkml:definitions>
  <inkml:trace contextRef="#ctx0" brushRef="#br0">1053 5 1716,'-2'-4'4686,"-6"3"-2679,-6 5-1255,7 0-168,-1 0 1,1 1 0,0 0-1,0 0 1,0 1-1,1-1 1,-11 13-1,-4 4 518,-42 40 856,4 3 1,-72 100-1,-83 162 575,-38 147-1315,108-144-3855,113-251-179,-4 40-7279,23-65 6859</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4.238"/>
    </inkml:context>
    <inkml:brush xml:id="br0">
      <inkml:brushProperty name="width" value="0.05" units="cm"/>
      <inkml:brushProperty name="height" value="0.05" units="cm"/>
      <inkml:brushProperty name="color" value="#33CCFF"/>
    </inkml:brush>
  </inkml:definitions>
  <inkml:trace contextRef="#ctx0" brushRef="#br0">35 111 284,'0'0'233,"0"-1"1,0 1-1,0 0 0,1-1 0,-1 1 1,0 0-1,2-4 2566,-2 4-2566,1 0 0,-1 0 1,0 0-1,1 0 0,-1-1 0,0 1 1,1 0-1,-1 0 0,0 0 0,1 0 1,-1 0-1,0 0 0,1 0 1,-1 0-1,0 0 0,1 0 0,-1 0 1,5 13 2044,-4 25-584,-7 55 1863,4 0 1,10 98-1,-7-189-2554,-1-4-234,-1-11 186,-11-98-360,8 83-540,-29-218-177,33 240 124,-1 0 0,1 0-1,1 0 1,-1 0-1,1 0 1,0 0 0,1 0-1,-1 0 1,1 1-1,0-1 1,0 0 0,1 1-1,5-10 1,-5 12 6,0-1 1,0 1-1,1 0 1,-1 0 0,1 0-1,-1 0 1,1 0-1,0 1 1,0 0-1,0 0 1,0 0-1,0 0 1,1 0-1,-1 1 1,0 0 0,1 0-1,-1 0 1,9 0-1,7 1 4,0 0 0,0 1 0,0 2 0,0 0 0,19 5 0,-5 1-12,-1 2 0,33 15 0,-61-24-10,-1 1 0,1-1 0,-1 1 0,1-1 0,-1 1 0,6 5 0,-9-7 8,-1 0-1,1 0 1,0 0-1,-1-1 1,1 1-1,-1 0 1,1 0 0,-1 0-1,1 0 1,-1 0-1,0 0 1,1 0-1,-1 0 1,0 0-1,0 0 1,0 0 0,0 0-1,0 0 1,0 0-1,0 0 1,0 0-1,0 0 1,0 0-1,-1 0 1,1 0 0,0 0-1,-1 0 1,1 0-1,-1 0 1,1 0-1,-1 0 1,1 0-1,-1-1 1,0 1 0,1 0-1,-1 0 1,0-1-1,-1 2 1,-6 4-16,0 1 0,-1-1 0,1-1 0,-1 0 0,-1 0 0,1-1 0,-1 0 0,1 0 0,-16 2 0,11-2-1,0 1 0,0 0 1,0 1-1,-12 8 0,19-9 52,1-1 0,-1 1 0,1 1 0,0-1 0,1 1 0,-1 0 0,1 0 0,0 1 0,1-1 0,0 1 0,0 0 0,0 0 0,1 1 0,0-1 0,0 1 0,1 0 0,0-1 0,0 1 0,1 0-1,0 0 1,1 0 0,-1 0 0,1 0 0,1 0 0,0 1 0,0-2 0,0 1 0,1 0 0,0 0 0,1 0 0,0-1 0,0 1 0,1-1 0,-1 0 0,2 0 0,-1 0 0,7 7 0,4 3 69,1-1 0,0-1 1,1 0-1,0-2 1,1 1-1,1-2 0,0-1 1,34 15-1,-11-9 44,1-2 0,0-1 0,58 9 0,-57-15-572,85 3 0,-106-11-1518,1-1-1,41-7 1,-56 5 153,-5 1-1265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0.889"/>
    </inkml:context>
    <inkml:brush xml:id="br0">
      <inkml:brushProperty name="width" value="0.025" units="cm"/>
      <inkml:brushProperty name="height" value="0.025" units="cm"/>
      <inkml:brushProperty name="color" value="#E71224"/>
    </inkml:brush>
  </inkml:definitions>
  <inkml:trace contextRef="#ctx0" brushRef="#br0">1 259 440,'107'-93'4009,"-60"56"1486,-44 39-4652,-2-2-769,0 1 0,0 0 0,0 0 0,0 0 0,0 0 0,0-1 0,0 2 0,0-1 0,-1 0 0,1 0 0,0 0 0,-1 0 0,1 0 0,-1 0 0,1 1 0,-1-1 0,1 2 1,1 27 1255,-2-23-1180,-2 35 943,1-25-653,1-1-1,2 24 0,0-16-45,-2-17-288,0 0 1,1 0-1,0 0 0,1-1 1,2 10-1,-3-14-109,0 0 0,0 0-1,0-1 1,0 1 0,0 0-1,0-1 1,1 1 0,-1-1-1,0 1 1,1-1-1,-1 0 1,1 0 0,0 1-1,-1-1 1,1 0 0,0 0-1,0-1 1,0 1 0,0 0-1,-1-1 1,1 1 0,4 0-1,2 0-166,0-1 0,-1 1 0,1-2 0,-1 1 0,1-1 0,0 0 0,-1 0 0,10-4 0,8-4-693,27-12 0,19-8-433,-69 28 1277,1 1-1,0-1 1,-1 0 0,1 1-1,0 0 1,0-1 0,-1 1 0,1 0-1,0 1 1,0-1 0,3 1 0,-5-1 35,0 1 0,1 0 0,-1-1 0,0 1 0,0 0 0,0-1 0,0 1 0,0 0 0,0 0 0,0 0 0,0 0 0,0 0 0,0 0 0,-1 0 0,1 0 0,0 1 0,-1-1 0,1 0 0,-1 0 0,1 1 0,-1-1 0,0 0 0,1 0 0,-1 1 0,0 1 0,2 21 375,-1-14-160,0 1 0,1 0 0,0-1 0,5 16 0,-6-24-204,-1 0 0,1 0 1,0 0-1,0 0 0,0 0 0,1 0 1,-1 0-1,0-1 0,1 1 0,-1 0 0,1-1 1,-1 1-1,1-1 0,0 0 0,0 1 1,-1-1-1,1 0 0,0 0 0,0 0 1,0-1-1,0 1 0,0 0 0,1-1 0,-1 1 1,0-1-1,0 0 0,4 1 0,95-9 342,-3 1-243,-72 8-109,-18 0-13,1-1 0,-1 0 0,1 0 0,0-1-1,-1 0 1,1 0 0,-1-1 0,0 0 0,1 0 0,-1-1 0,0 0 0,8-5-1,-10 5 8,-4 2-3,-1 1 0,1-1 0,-1 0 0,1 1 0,-1-1 0,0 0 0,1 0 1,-1 0-1,0 0 0,0 0 0,0 0 0,1 0 0,-1-1 0,0 1 0,0 0 0,0-2 0,-16-7 168,3 5-109,0 1 0,-1 0 0,1 1-1,-1 0 1,-21-1 0,-9-3 38,19 3-47,0-1-1,1-2 1,-1 0-1,1-1 0,-25-14 1,46 21-50,-1-1 0,1 1 0,0-1 0,-1 0 0,1 0 0,0 1 0,0-1 0,0-1 0,1 1 0,-1 0 0,0 0 0,1-1 0,0 1 0,-1-1 0,1 1 0,0-1 1,0 0-1,0 1 0,1-1 0,-1 0 0,1 0 0,-1 0 0,1 1 0,0-1 0,0 0 0,0 0 0,1 0 0,-1 0 0,1 1 0,-1-1 0,1 0 0,0 1 0,2-6 1,2-2 17,0 0 1,0 0 0,1 1-1,0 0 1,1 0 0,0 0-1,11-10 1,-9 10-17,0-1-1,-1 1 1,0-2 0,0 1-1,-1-1 1,-1 0 0,0-1 0,8-19-1,-14 29-39,0 0 1,1 1-1,-1-1 0,0 0 0,0 0 0,0 0 1,0 0-1,0 1 0,0-1 0,0 0 0,-1 0 1,1 0-1,-1 1 0,1-1 0,-1 0 0,0 0 1,1 1-1,-1-1 0,0 1 0,0-1 0,0 1 0,-1-1 1,1 1-1,0 0 0,0-1 0,-1 1 0,1 0 1,-1 0-1,1 0 0,-1 0 0,1 0 0,-1 0 1,0 0-1,0 1 0,-1-1 0,0 0-291,1 0-1,-1 0 1,1 1-1,-1-1 0,1 1 1,-1 0-1,1 0 1,-1 0-1,1 0 1,-1 0-1,0 0 1,1 1-1,-1-1 1,1 1-1,0 0 1,-1 0-1,1 0 1,-1 0-1,1 0 0,0 0 1,0 1-1,0-1 1,0 1-1,-4 2 1,-3 8-2438,3-1 839</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4.708"/>
    </inkml:context>
    <inkml:brush xml:id="br0">
      <inkml:brushProperty name="width" value="0.05" units="cm"/>
      <inkml:brushProperty name="height" value="0.05" units="cm"/>
      <inkml:brushProperty name="color" value="#33CCFF"/>
    </inkml:brush>
  </inkml:definitions>
  <inkml:trace contextRef="#ctx0" brushRef="#br0">20 199 376,'-1'-12'3190,"0"-1"1,-1 1-1,-5-23 1,0 3 124,6 29-3133,1 0-1,0-1 1,0 1 0,0 0 0,0 0-1,1 0 1,-1 0 0,1 0 0,0 0-1,0 0 1,0 1 0,0-1 0,0 0-1,1 0 1,-1 1 0,1-1 0,0 1-1,0-1 1,0 1 0,0 0 0,0 0-1,0 0 1,1 0 0,-1 0-1,0 0 1,1 0 0,0 1 0,3-2-1,0 0-6,0 0-1,1 0 0,-1 1 1,1 0-1,-1 0 0,1 1 0,0-1 1,0 2-1,0-1 0,0 1 1,10 0-1,-1 3 58,0 0 0,0 2 0,0-1 0,-1 2 0,0 0 1,0 1-1,-1 0 0,1 1 0,-2 1 0,26 20 0,-33-23-141,1 0-1,-1 0 0,0 1 1,-1 0-1,0 0 1,0 1-1,0-1 1,-1 1-1,5 13 1,-7-15-41,0 0 0,-1 1 0,1-1 0,-1 1 0,-1-1 0,0 1 0,1-1 0,-2 1 0,1-1 0,-1 1 0,0-1 0,-1 1 0,1-1 0,-4 8 0,3-8-22,-1 0 0,-1 0 0,1-1 0,-1 1 1,0 0-1,0-1 0,0 0 0,-1 0 1,0-1-1,0 1 0,0-1 0,0 0 1,-1 0-1,1-1 0,-1 1 0,0-1 1,0-1-1,-13 5 0,-7 0-1268,0-1 1,-1-1-1,-36 2 1,23-2-3766,27 1-4131,12-5 8355,-2 3-2333</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5.060"/>
    </inkml:context>
    <inkml:brush xml:id="br0">
      <inkml:brushProperty name="width" value="0.05" units="cm"/>
      <inkml:brushProperty name="height" value="0.05" units="cm"/>
      <inkml:brushProperty name="color" value="#33CCFF"/>
    </inkml:brush>
  </inkml:definitions>
  <inkml:trace contextRef="#ctx0" brushRef="#br0">0 192 592,'14'-30'17423,"-4"66"-14808,2 0 1,25 55-1,-18-54-1806,1-1 0,1-1-1,2-1 1,41 46 0,-59-75-675,0 0 1,0 0-1,0 0 1,1 0-1,-1-1 0,1 0 1,1 0-1,-1-1 1,0 1-1,14 3 1,-15-5-75,-1-2-1,1 1 1,0 0 0,-1-1 0,1 0 0,0 0-1,0 0 1,-1-1 0,1 0 0,0 0 0,-1 0-1,1 0 1,-1-1 0,0 1 0,1-1 0,-1-1 0,6-3-1,2-2-28,-1-1 0,0 0 0,0-1-1,-1 0 1,0 0 0,15-22 0,42-77 60,1-17-1295,46-77-2000,-109 195 2634,1 1 1,0-1-1,9-8 1,6 2-3443,-20 13 3190,0 1 0,1-1 0,-1 1 1,0-1-1,0 1 0,1 0 0,-1 0 0,0 0 0,1 0 1,-1 0-1,0 0 0,1 0 0,-1 0 0,2 1 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5.378"/>
    </inkml:context>
    <inkml:brush xml:id="br0">
      <inkml:brushProperty name="width" value="0.05" units="cm"/>
      <inkml:brushProperty name="height" value="0.05" units="cm"/>
      <inkml:brushProperty name="color" value="#33CCFF"/>
    </inkml:brush>
  </inkml:definitions>
  <inkml:trace contextRef="#ctx0" brushRef="#br0">49 15 1232,'-37'-14'11861,"27"25"-8802,9-6-2649,1-1-1,-1 1 1,2 0 0,-1 0-1,0 0 1,1-1 0,0 1-1,0 0 1,0-1-1,2 6 1,1 1 167,1 9 37,2-1 1,1 1-1,0-1 0,2-1 0,0 0 0,0 0 0,2-1 1,0 0-1,1-1 0,24 23 0,-15-19-44,0-1 0,2 0 0,0-2 0,1-1-1,1-1 1,47 21 0,-60-31-515,0 0 0,0-1 0,1 0 0,0-2 0,-1 1 0,1-1 1,0-1-1,0-1 0,0 0 0,25-3 0,-23 0-37,-1-1 0,0 0 0,0-2 0,0 1 0,-1-2 0,0 0 1,0 0-1,-1-1 0,18-14 0,-17 10-479,-1 0-1,1 0 1,-2-2 0,0 1-1,17-26 1,-18 21-616,-1 0-1,0-1 1,-1 0-1,-2 0 1,1 0-1,-2-1 1,-1 0-1,3-23 1,-7 24-5828,-1 5 2097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48.777"/>
    </inkml:context>
    <inkml:brush xml:id="br0">
      <inkml:brushProperty name="width" value="0.05" units="cm"/>
      <inkml:brushProperty name="height" value="0.05" units="cm"/>
      <inkml:brushProperty name="color" value="#33CCFF"/>
    </inkml:brush>
  </inkml:definitions>
  <inkml:trace contextRef="#ctx0" brushRef="#br0">3404 286 1208,'15'5'2174,"-15"-5"-2121,0 0 1,0 1-1,0-1 1,0 0 0,0 0-1,0 0 1,0 0-1,0 0 1,0 0-1,0 1 1,0-1 0,0 0-1,0 0 1,0 0-1,0 0 1,0 0-1,0 0 1,0 1 0,0-1-1,0 0 1,0 0-1,-1 0 1,1 0-1,0 0 1,0 0 0,0 0-1,0 0 1,0 0-1,0 1 1,0-1-1,0 0 1,-1 0 0,1 0-1,0 0 1,0 0-1,0 0 1,0 0-1,0 0 1,0 0 0,-1 0-1,1 0 1,0 0-1,0 0 1,0 0-1,0 0 1,0 0 0,0 0-1,-1 0 1,-30 3 2764,25-2-3228,-22 0 1432,-54-4-1,43 0-562,-1971-163 8809,1532 111-7979,-144-14 689,614 68-1945,-2 0 36,-1 0 1,0 0-1,-1 1 0,1 0 1,0 1-1,-18 4 0,28-5-62,0 0 1,0 1-1,1-1 0,-1 0 0,0 1 0,0-1 0,0 0 1,1 1-1,-1-1 0,0 1 0,0-1 0,1 1 0,-1-1 1,1 1-1,-1-1 0,0 1 0,1 0 0,-1 0 0,1-1 1,-1 2-1,1-2-3,0 1 0,0 0 0,0-1 0,0 1 0,0 0 1,0-1-1,0 1 0,0 0 0,0-1 0,0 1 0,1 0 0,-1-1 1,0 1-1,0 0 0,1-1 0,-1 1 0,1-1 0,-1 1 0,0-1 0,1 1 1,3 3 6,0 0 0,0 0 0,1-1 0,-1 1 1,7 2-1,8 4 7,1 0 0,0-1 0,1-2 0,30 8 1,79 16 30,209 22 0,149-15 34,-416-34-65,554 37 104,760 42 696,-1348-81-765,252 7 487,-278-9-493,-7 1-11,-1-1 1,1 0-1,-1 0 0,1 0 1,-1 0-1,1-1 0,-1 0 1,1 0-1,-1 0 0,1-1 0,-1 1 1,4-3-1,-8 4-29,1 0 0,-1-1 1,0 1-1,0 0 0,0 0 0,1 0 0,-1 0 1,0-1-1,0 1 0,0 0 0,0 0 0,0 0 0,0-1 1,1 1-1,-1 0 0,0 0 0,0 0 0,0-1 0,0 1 1,0 0-1,0 0 0,0-1 0,0 1 0,0 0 1,0 0-1,0-1 0,0 1 0,0 0 0,0 0 0,0 0 1,0-1-1,0 1 0,0 0 0,-1 0 0,1-1 0,0 1 1,0 0-1,0 0 0,0 0 0,0 0 0,-1-1 1,1 1-1,0 0 0,0 0 0,0 0 0,-1-1 0,-3-2 50,0 0-1,-1 0 1,0 1-1,1-1 1,-1 1-1,0 0 1,0 0-1,0 1 1,0 0-1,-10-2 1,-3-1 34,-221-48 656,-408-35 0,-255 54 41,364 42-409,271-2-738,197-3 1,7-1-1166,26-4-4397,117 9-5878,-15 0 8077</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7.404"/>
    </inkml:context>
    <inkml:brush xml:id="br0">
      <inkml:brushProperty name="width" value="0.05" units="cm"/>
      <inkml:brushProperty name="height" value="0.05" units="cm"/>
      <inkml:brushProperty name="color" value="#33CCFF"/>
    </inkml:brush>
  </inkml:definitions>
  <inkml:trace contextRef="#ctx0" brushRef="#br0">33 52 1680,'35'-51'18535,"-34"54"-18284,0 1 1,1-1 0,-2 1 0,1 0-1,0-1 1,-1 1 0,1 0 0,-1 0 0,0-1-1,-1 1 1,0 4 0,-10 45 925,4-25-540,-42 362 3412,45-337-3547,3 0 1,2 0-1,3 0 0,1 0 0,15 58 0,-17-99-446,1 0 0,0 0-1,1-1 1,0 1 0,0-1-1,1 0 1,14 18 0,-14-22-39,0 0 1,1 0-1,0-1 0,0 0 1,0 0-1,1-1 1,0 0-1,0 0 1,0-1-1,1 0 1,8 3-1,50 12-17,0-3 0,106 12 0,-163-27 0,198 27-1668,-179-25-469,16 2-3333,-42-4 3705,0 0 1,0 1 0,0-1-1,1 0 1,-1 1-1,4 3 1,3 1-2236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7.968"/>
    </inkml:context>
    <inkml:brush xml:id="br0">
      <inkml:brushProperty name="width" value="0.05" units="cm"/>
      <inkml:brushProperty name="height" value="0.05" units="cm"/>
      <inkml:brushProperty name="color" value="#33CCFF"/>
    </inkml:brush>
  </inkml:definitions>
  <inkml:trace contextRef="#ctx0" brushRef="#br0">277 115 952,'2'-1'581,"1"-1"1,-1 1-1,0 0 0,0-1 0,0 1 1,0-1-1,-1 1 0,1-1 1,0 0-1,-1 0 0,3-3 0,-4 5-487,0-1-1,0 1 0,0-1 0,0 1 1,0-1-1,0 1 0,0-1 0,0 1 1,-1-1-1,1 1 0,0 0 0,0-1 1,0 1-1,-1-1 0,1 1 0,0 0 0,0-1 1,-1 1-1,1 0 0,0-1 0,-1 1 1,1 0-1,0-1 0,-1 1 0,1 0 1,-1 0-1,0-1 0,-11-7 1307,-4 0-141,-76-36 2959,81 40-4176,-1 0 0,1 0 0,-1 1 0,0 1 0,1 0 0,-18 0 0,25 2-238,1 0 1,0 0-1,-1 1 1,1-1-1,0 1 0,-1 0 1,1 0-1,0 0 1,0 0-1,0 1 1,0-1-1,0 1 0,0 0 1,0 0-1,0 0 1,1 0-1,-4 3 0,4-3-446,1 1-1,-1-1 1,0 0-1,1 1 0,-1 0 1,1-1-1,0 1 1,0 0-1,0 0 0,0 0 1,0 0-1,0 4 1,1 7-1453</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8.290"/>
    </inkml:context>
    <inkml:brush xml:id="br0">
      <inkml:brushProperty name="width" value="0.05" units="cm"/>
      <inkml:brushProperty name="height" value="0.05" units="cm"/>
      <inkml:brushProperty name="color" value="#33CCFF"/>
    </inkml:brush>
  </inkml:definitions>
  <inkml:trace contextRef="#ctx0" brushRef="#br0">142 0 7733,'54'44'335,"-33"-28"1903,36 34-1,-57-49-2152,0-1 0,1 0 0,-1 0 0,0 1 0,0-1 0,1 0 0,-1 1 0,0-1 0,0 0 0,1 1 0,-1-1 0,0 0 0,0 1 0,0-1 0,0 1 0,0-1 0,0 0 0,0 1 0,1-1 0,-1 1 0,0-1 0,0 0 0,-1 1 0,1-1 0,0 1 0,0-1 0,0 0 0,0 1 0,0-1 0,0 1 0,0-1 0,-1 0 0,1 1 0,-15 8 1495,-32 1-274,35-8-745,-46 7 254,38-8-1543,-29 8 0,43-7-288,0-1 0,1 1 0,-1 1 0,0-1 0,1 1 0,-1 0-1,1 0 1,0 1 0,-5 4 0,-4 10-1886</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6:59.573"/>
    </inkml:context>
    <inkml:brush xml:id="br0">
      <inkml:brushProperty name="width" value="0.05" units="cm"/>
      <inkml:brushProperty name="height" value="0.05" units="cm"/>
      <inkml:brushProperty name="color" value="#33CCFF"/>
    </inkml:brush>
  </inkml:definitions>
  <inkml:trace contextRef="#ctx0" brushRef="#br0">534 438 224,'7'-5'1702,"-1"5"1947,-4 0-3516,-1 0 0,0 1 0,0-1 0,1 0 0,-1 0 1,0 1-1,0-1 0,0 1 0,1-1 0,-1 1 0,0 0 1,0-1-1,0 1 0,0 0 0,0 0 0,0-1 0,-1 1 1,1 0-1,0 0 0,0 0 0,0 0 0,-1 0 0,1 0 1,-1 1-1,1-1 0,-1 0 0,1 0 0,-1 0 0,0 1 1,1-1-1,-1 0 0,0 0 0,0 0 0,0 1 0,0-1 1,0 0-1,0 1 0,0-1 0,0 0 0,-1 0 0,1 0 1,0 1-1,-1-1 0,0 1 0,-2 5 173,-1-1 1,0 0-1,0 0 0,-1 0 0,1-1 1,-1 1-1,0-1 0,-1 0 1,1 0-1,-1-1 0,0 0 0,-11 6 1,8-5-55,-1-1-1,0 0 1,0-1 0,-1 0 0,1-1 0,-1 0 0,1-1 0,-13 1 0,9-2-79,-1 0 1,1-1-1,-1 0 1,1-2-1,-1 0 0,1 0 1,0-1-1,0-1 1,1 0-1,-1-1 1,1 0-1,-22-16 1,22 12-57,1 0 1,0-1 0,1 0 0,0-1-1,1 0 1,0-1 0,1 0 0,0 0-1,1-1 1,-10-24 0,14 29-71,1 0 0,1 0 1,-1-1-1,2 1 0,-1 0 1,1-1-1,0 1 0,1-1 1,0 1-1,1-1 0,0 1 1,1-1-1,0 1 0,0 0 0,0-1 1,2 1-1,-1 0 0,1 1 1,5-9-1,-1 4 2,1 0 0,1 1 0,-1 1 0,2 0 0,0 0 0,0 1 0,1 0 0,0 1 0,1 0 0,0 1 0,0 0 0,1 1 0,0 1 0,0 0 0,19-4 0,-23 7-23,0 0-1,0 1 0,1 0 0,-1 1 1,1 0-1,-1 1 0,1 0 0,-1 0 1,1 1-1,-1 1 0,1 0 0,-1 0 0,0 1 1,0 0-1,0 1 0,0 0 0,-1 1 1,1-1-1,-1 2 0,-1 0 0,1 0 1,14 13-1,-17-13 4,-1 0 0,1 1 0,-1-1 0,-1 1 0,1 0 0,-1 1 0,-1-1 0,1 1 0,-1-1 0,-1 1 0,1 0 0,-1 0 0,0 0 0,-1 0 0,0 1 0,-1-1 0,1 0 0,-1 0 0,-1 1 0,0-1 0,-2 11 0,0-7-5,-1 0 0,0 0 0,-1 0 0,0-1 0,0 1 0,-2-1 0,1-1 0,-1 1 1,-1-1-1,0 0 0,0-1 0,-1 0 0,-14 11 0,8-8-89,-1-1 0,-1-1 0,0-1 0,0 0 0,-1-1 0,0-1 0,0-1 0,-1 0 0,0-2 0,0 0 0,0-1 0,0-1 0,-1 0 0,1-2 0,-30-2 0,7 6 133,39-3 4,-5 4-58,7-5 23,1 0-1,0 0 0,0 0 1,0 0-1,0 0 1,-1 0-1,1 0 0,0 0 1,0 0-1,0 0 0,0 0 1,-1 1-1,1-1 1,0 0-1,0 0 0,0 0 1,0 0-1,0 0 0,-1 0 1,1 0-1,0 0 1,0 0-1,0 1 0,0-1 1,0 0-1,0 0 0,0 0 1,0 0-1,-1 0 1,1 1-1,0-1 0,0 0 1,0 0-1,0 0 0,0 0 1,0 0-1,0 1 1,0-1-1,0 0 0,0 0 1,0 0-1,0 0 1,0 1-1,0-1 0,0 0 1,0 0-1,0 0 0,0 0 1,0 1-1,1-1 1,-1 0-1,0 0 0,0 0 1,0 0-1,0 0 0,0 0 1,0 1-1,0-1 1,0 0-1,1 0 0,-1 0 1,5 1-20,1-1 87,-1 1 0,0 0 0,0 0 0,-1 1 0,7 2 0,-9-4-67,0 1 0,0-1-1,0 1 1,-1-1 0,1 0 0,0 1 0,0-1-1,0 0 1,0 0 0,0 0 0,4-1-1,7 0 152,9 5 50,0 1 1,0 1-1,-1 1 1,0 1-1,21 10 0,-29-12-137,18 8 105,-1 1 0,-1 1 1,0 2-1,-1 0 1,-1 2-1,-1 1 1,-1 2-1,-1 0 0,37 46 1,-56-62-152,0 1-1,0-1 1,-1 1 0,0 0-1,0 0 1,-1 0 0,0 0 0,-1 1-1,1-1 1,1 15 0,-4-19-35,0 1 1,0-1 0,0 1-1,-1-1 1,1 0 0,-1 1-1,0-1 1,0 0 0,-1 0 0,1 0-1,-1 1 1,0-2 0,0 1-1,0 0 1,-1 0 0,1-1-1,-1 1 1,0-1 0,0 0-1,0 0 1,-1 0 0,1 0-1,-4 2 1,-3 1 1,1-1 1,-1 0-1,0-1 0,0 0 1,0-1-1,-1 0 1,1 0-1,-1-1 0,1-1 1,-1 1-1,-12-2 1,-4 0-5,-1-1 0,1-2 0,-34-8 0,30 5-35,0-3 1,1 0 0,0-2 0,-52-26-1,67 28-1,0 0 0,1-1 0,0 0 0,0-1 0,1-1 0,0 0 0,1 0 0,1-1 0,0-1 0,-13-21 0,22 32 21,0-1 0,0 0 0,0 0 0,0 0 0,1 0 0,-1 0 0,1 0 0,0 0 0,1 0 0,-1 0-1,0-1 1,1 1 0,0 0 0,0-1 0,1 1 0,-1 0 0,1 0 0,0-1 0,0 1 0,0 0 0,0 0 0,1 0 0,0 0 0,0 0 0,0 1 0,0-1 0,0 1 0,1-1 0,0 1 0,0 0 0,0-1 0,0 2 0,0-1 0,7-4 0,3-1 23,1 0 0,0 1 0,0 1 0,0 0-1,1 1 1,0 0 0,0 1 0,0 1 0,30-2-1,9 2-250,80 7-1,-93-2-317,55 4-1335,-36 4-2842,-59-9 4278,1-1-539,0 0 1,0 1-1,-1-1 0,1 1 0,0 0 0,0-1 0,-1 1 0,1 0 0,-1 0 1,1 0-1,0 0 0,2 3 0,0 6-3189</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0.749"/>
    </inkml:context>
    <inkml:brush xml:id="br0">
      <inkml:brushProperty name="width" value="0.1" units="cm"/>
      <inkml:brushProperty name="height" value="0.1" units="cm"/>
      <inkml:brushProperty name="color" value="#E71224"/>
    </inkml:brush>
  </inkml:definitions>
  <inkml:trace contextRef="#ctx0" brushRef="#br0">127 465 836,'-3'16'1353,"1"0"0,0 0-1,2 0 1,0 1 0,3 24-1,0-1-26,38 433 6740,6-147-3247,-46-305-4401,-1-19-248,0-2-9,0 0-33,-3-7-36,-122-489-513,58 140-531,59 302 741,-3-71 0,11 95 180,0-1 0,2 0-1,6-36 1,-4 49 75,0 0-1,1 0 1,0 1 0,2-1 0,0 1-1,15-25 1,-17 34-3,1 0-1,0 1 1,0 0-1,0 0 1,1 0-1,0 1 1,0 0-1,1 0 1,0 1-1,0 0 1,0 1-1,1-1 1,-1 2-1,15-5 1,-11 4-3,-1 2 1,1 0-1,0 0 1,0 1 0,0 1-1,0 0 1,-1 0-1,1 1 1,0 1 0,0 0-1,12 4 1,-8-1 0,0 1 1,0 0 0,0 1-1,-1 1 1,0 0 0,-1 1-1,0 1 1,0 0 0,-1 1-1,12 13 1,-19-18-26,0 0 0,-1 0 0,-1 0-1,1 1 1,-1 0 0,0 0 0,0 0-1,-1 1 1,0-1 0,0 1 0,-1-1 0,0 1-1,0 0 1,-1 0 0,0 0 0,0 0 0,-1 0-1,0 0 1,0 0 0,-1 0 0,0 0 0,-1 0-1,-2 9 1,-3 2-30,-1-1-1,0 0 1,-1 0-1,-1-1 1,-1 0-1,0-1 1,-2 0-1,1 0 1,-23 19-1,-14 9-228,-83 56-1,73-57 93,-17 6-61,20-14 96,4-2 392,50-32-203,2-1 7,0 0 2,0 0-5,0 0-3,0 0 9,0 0 7,0 0 23,0 0 32,0 0 16,-2-3 94,-2-4-342,4 7 113,0 0 0,0 0 1,0 0-1,0 0 0,0 0 1,0-1-1,0 1 1,0 0-1,0 0 0,0 0 1,0 0-1,0 0 0,0 0 1,0 0-1,0 0 1,0 0-1,0-1 0,0 1 1,0 0-1,0 0 0,0 0 1,0 0-1,0 0 1,0 0-1,0 0 0,0 0 1,0 0-1,0-1 0,0 1 1,0 0-1,0 0 1,0 0-1,0 0 0,0 0 1,1 0-1,-1 0 0,0 0 1,0 0-1,0 0 1,0 0-1,0 0 0,0 0 1,0 0-1,0 0 0,0 0 1,0 0-1,1-1 1,-1 1-1,0 0 0,0 0 1,0 0-1,0 0 0,0 0 1,0 0-1,0 1 1,0-1-1,1 0 0,-1 0 1,0 0-1,23 2 43,-17-2 4,-6 0 3,0 0-7,34 15 484,-6 5-148,-1 2-1,34 34 0,-14-12-17,18 11 256,84 54 0,82 37 407,-143-91-615,274 155 1076,-357-208-1577,22 15-1733,-26-17 1692,0 1 0,0 0 0,0 0 0,0 0 0,0 0 0,0 0 0,-1 0 0,1 0 0,0 0 0,0 0 0,-1 1-1,1-1 1,-1 0 0,1 0 0,-1 0 0,0 1 0,1-1 0,-1 2 0,0-1-1397,-4 0-748,-7 10-12428,7-6 10955</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2.503"/>
    </inkml:context>
    <inkml:brush xml:id="br0">
      <inkml:brushProperty name="width" value="0.1" units="cm"/>
      <inkml:brushProperty name="height" value="0.1" units="cm"/>
      <inkml:brushProperty name="color" value="#E71224"/>
    </inkml:brush>
  </inkml:definitions>
  <inkml:trace contextRef="#ctx0" brushRef="#br0">0 83 340,'0'0'1285,"0"0"-21,0 0-38,0 0-43,0 0-78,0 0-81,0 0-78,0 0-45,0 0-9,0 0-17,0 0-16,0 0 16,0 0 23,0 0 0,5-1-30,12-2 488,1-2 1,-1 0 0,29-13 0,25-7 371,-48 18-1452,1 1 0,0 2 0,1 0 0,-1 1 1,1 2-1,0 0 0,-1 2 0,36 5 0,-15 3-94,1 1 0,-1 3 0,-1 2-1,50 24 1,-66-26-118,-2 2-1,0 0 1,-1 1-1,0 2 1,-2 1-1,0 0 1,32 36-1,-48-45-51,1-1 0,-1 2 0,0-1 0,-1 1 0,-1 0-1,1 0 1,-2 1 0,0-1 0,0 1 0,-1 0 0,2 13 0,-4-17-8,0 1 1,-1-1-1,0 1 1,-1-1-1,1 1 1,-2-1 0,1 0-1,-1 1 1,0-1-1,-1 0 1,0 0 0,0 0-1,-1-1 1,0 1-1,0-1 1,-10 13-1,-1-4 34,0 1-1,-1-2 0,-1 0 0,-1-1 1,0-1-1,-1-1 0,-36 19 0,4-8 665,-105 32 0,143-51-261,-1 0 0,1-2 0,-22 3 0,32-5-266,3 0-67,-3-1-126,3 1-303,-17-9 543,13 3-2114,4 5 1669,0 1 0,0-1 0,0 1-1,1 0 1,-1-1 0,0 1 0,0-1 0,1 1 0,-1 0 0,0-1 0,0 1 0,1 0 0,-1 0-1,0-1 1,1 1 0,-1 0 0,0 0 0,1-1 0,-1 1 0,0 0 0,1 0 0,-1 0 0,1-1-1,2 0-1890,3-1-1793,-2-2-2361,-3 4 2389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1.376"/>
    </inkml:context>
    <inkml:brush xml:id="br0">
      <inkml:brushProperty name="width" value="0.025" units="cm"/>
      <inkml:brushProperty name="height" value="0.025" units="cm"/>
      <inkml:brushProperty name="color" value="#E71224"/>
    </inkml:brush>
  </inkml:definitions>
  <inkml:trace contextRef="#ctx0" brushRef="#br0">0 300 292,'8'3'440,"-1"-1"1,1 0-1,-1 0 1,1-1-1,0 0 1,11 0-1,-15-1-234,0-1 1,0 1-1,0-1 0,-1 0 0,1 0 1,0 0-1,-1-1 0,1 1 0,0-1 1,-1 0-1,0 0 0,0 0 1,1 0-1,-1-1 0,4-3 0,1-4 215,0 1 0,0-1-1,-1 0 1,0-1 0,0 0-1,6-16 1,24-75 1426,-3 8 511,-34 147-4,-1-51-2323,-8 104 1243,9-92-1048,0-1 0,1 1-1,1 0 1,0-1 0,6 23-1,-7-34-186,0 1 0,0 0-1,0-1 1,0 1-1,0-1 1,1 1 0,-1-1-1,1 1 1,-1-1-1,1 0 1,0 0 0,0 0-1,0 0 1,0 0-1,1 0 1,-1-1-1,0 1 1,1-1 0,2 2-1,-1-2-3,-1 0-1,1-1 0,-1 1 1,0-1-1,1 0 1,-1 0-1,1 0 1,-1 0-1,1-1 0,-1 1 1,1-1-1,-1 0 1,1 0-1,5-3 1,8-3 18,0-2 0,-1 0 0,-1-1 0,1-1 0,-2 0 0,1-1 0,12-14 0,85-103-496,-104 119 369,26-40-852,-34 49 590,-2 7-1064,-7 10 1101,-12 28-1343,19-40 1425,1-1 1,0 1-1,-1 0 0,2 0 1,-1 0-1,0-1 0,1 1 1,0 0-1,0 0 1,0 4-1,0-6 129,1-1 1,0 1-1,-1-1 1,1 1-1,0-1 1,0 1 0,0-1-1,0 0 1,0 1-1,0-1 1,0 0-1,1 0 1,-1 0-1,0 0 1,1 0-1,-1 0 1,0 0-1,3 0 1,30 13-517,-25-11 507,112 51 1012,-57-24-724,-61-29-632,0 0 0,0 0-1,0 0 1,1-1 0,-1 0 0,0 1 0,0-1-1,1 0 1,-1-1 0,0 1 0,1-1-1,-1 1 1,0-1 0,0 0 0,0 0 0,3-2-1,7-2-1100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3.226"/>
    </inkml:context>
    <inkml:brush xml:id="br0">
      <inkml:brushProperty name="width" value="0.1" units="cm"/>
      <inkml:brushProperty name="height" value="0.1" units="cm"/>
      <inkml:brushProperty name="color" value="#E71224"/>
    </inkml:brush>
  </inkml:definitions>
  <inkml:trace contextRef="#ctx0" brushRef="#br0">1 359 300,'0'0'1260,"0"0"-16,0 0 1,0 0 16,0 0-72,0 0-43,0 0-22,0 0-19,0 0-23,0 0-28,2-4-38,12-18 945,-1-1 1,12-33-1,-15 33-1336,1 0 0,0 0 0,22-29-1,-33 51-616,13-16 304,1-1 0,0 2 1,2 0-1,18-16 0,-29 28-244,0 1 0,0-1 0,0 1-1,0 0 1,1 1 0,-1-1 0,1 1 0,-1 0-1,1 1 1,0-1 0,0 1 0,0 0 0,0 0-1,0 1 1,0 0 0,0 0 0,0 0 0,0 1 0,0 0-1,7 2 1,-3 0 34,0 1 0,-1 0 1,0 1-1,0 0 0,0 0 0,0 1 0,-1 0 0,0 0 0,10 11 1,7 10 364,29 39 0,-17-20-85,-30-37-316,15 18 352,1-2 1,36 33-1,-52-52-369,0-1-1,0 1 0,0-2 0,1 1 0,0-1 0,0 0 1,0 0-1,0-1 0,0 0 0,1-1 0,-1 1 0,1-2 1,0 1-1,16-1 0,-3-2-291,0-2-1,0-1 1,0 0 0,35-13-1,77-40-2713,-64 25-2651,1 5-4662,-48 20 7135</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3.908"/>
    </inkml:context>
    <inkml:brush xml:id="br0">
      <inkml:brushProperty name="width" value="0.1" units="cm"/>
      <inkml:brushProperty name="height" value="0.1" units="cm"/>
      <inkml:brushProperty name="color" value="#E71224"/>
    </inkml:brush>
  </inkml:definitions>
  <inkml:trace contextRef="#ctx0" brushRef="#br0">511 124 1056,'12'-7'1296,"0"0"1,0 0-1,-1-1 0,0-1 0,0 0 0,-1 0 1,17-21-1,-27 30-1217,1-1 0,0 0 0,-1 1 0,1-1 0,-1 1 0,1-1 0,-1 0 0,0 0 0,1 1 0,-1-1 0,0 0 0,1 0 0,-1 1 0,0-1 0,0 0 0,0 0 0,1 0 0,-1 1 0,0-1 0,0 0 0,0 0 0,-1 0 0,1 1 0,0-1 0,0-2 0,-1 2-5,0 0-1,0 0 0,0 0 1,0 1-1,1-1 1,-1 0-1,0 0 1,0 1-1,-1-1 0,1 0 1,0 1-1,0-1 1,0 1-1,0-1 1,-2 1-1,-3-2 110,-1 1 0,1-1 0,-1 2 0,1-1 0,-10 1 0,-9 2 117,0 2-1,-1 0 1,2 2-1,-1 1 1,1 0-1,0 2 1,0 1-1,1 1 1,1 1-1,0 0 0,0 2 1,1 1-1,-27 25 1,28-21-124,1 0 0,1 1 1,1 1-1,1 0 0,1 1 1,1 1-1,1 1 0,1 0 1,1 0-1,1 1 0,1 0 1,-10 47-1,16-53-22,0 0 0,2 0 1,0 1-1,1-1 0,1 0 0,0 1 0,2-1 1,0 0-1,1 0 0,1-1 0,1 1 0,1-1 0,0 0 1,1-1-1,1 0 0,1 0 0,0-1 0,18 21 1,-12-17 30,2-1 0,0-1 0,1-1 0,1 0 0,1-2 1,0 0-1,1-2 0,0 0 0,1-1 0,1-1 0,0-2 0,45 13 1,-33-15 105,-1-2 0,1-1 0,66-1 0,108-20 880,-137 10-754,-12-1-83,-39 4-517,0 1-1,0 1 1,0 1-1,36 3 0,-55-1-170,0 0-1,0-1 0,0 1 0,0 0 0,0 1 1,-1-1-1,1 1 0,0-1 0,3 4 0,20 20-12592,-23-23 10861,6 9-1919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4.909"/>
    </inkml:context>
    <inkml:brush xml:id="br0">
      <inkml:brushProperty name="width" value="0.1" units="cm"/>
      <inkml:brushProperty name="height" value="0.1" units="cm"/>
      <inkml:brushProperty name="color" value="#E71224"/>
    </inkml:brush>
  </inkml:definitions>
  <inkml:trace contextRef="#ctx0" brushRef="#br0">1283 9 13669,'38'-8'6393,"-38"9"-6283,1 0 1,-1 0-1,1 0 1,-1 0-1,1 0 1,-1 0 0,0 0-1,1 0 1,-1 0-1,0 0 1,0 0-1,0 0 1,0 0-1,0 1 1,0-1-1,0 0 1,0 0-1,0 0 1,-1 0-1,1 0 1,0 0 0,-1 2-1,-14 34 1380,-1 1 1,-27 43-1,15-29-855,-375 823 3813,262-551-3861,62-146-570,-310 736-12,191-403-5,196-506 0,0 0 0,0 1 0,1 0 0,0-1 0,0 1 0,0 7 0,1-12 0,0 0 0,0-1 0,0 1 0,0 0 0,0 0 0,0 0 0,1 0 0,-1-1 0,0 1 0,1 0 0,-1 0 0,0 0 0,1-1 0,-1 1 0,1 0 0,-1-1 0,1 1 0,0 0 0,0 0 0,0 0 0,1-1 0,-1 1 0,0-1 0,0 0 0,1 1 0,-1-1 0,0 0 0,0 0 0,1 0 0,-1 0 0,0 0 0,0 0 0,1 0 0,-1 0 0,0-1 0,0 1 0,3-1 0,21-9-480,0 0 1,-1-2-1,-1-1 0,0-1 1,0 0-1,24-23 0,-44 34-1379,0 0 0,0 0 1,0 0-1,-1 0 0,1-1 0,-1 0 0,3-4 0,-1 0-686,4-7-1759</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6.355"/>
    </inkml:context>
    <inkml:brush xml:id="br0">
      <inkml:brushProperty name="width" value="0.1" units="cm"/>
      <inkml:brushProperty name="height" value="0.1" units="cm"/>
      <inkml:brushProperty name="color" value="#E71224"/>
    </inkml:brush>
  </inkml:definitions>
  <inkml:trace contextRef="#ctx0" brushRef="#br0">1 32 1528,'0'-12'3182,"0"2"963,5 2 3352,-4 7-6421,1 4-68,61 108 3819,23 70-1862,-23-47-1802,29 49 1173,199 297 0,-290-480-2333,27 35-17,-26-33-2,0 0 1,0-1-1,0 1 1,-1-1 0,2 1-1,-1-1 1,0 0-1,0 0 1,0 0-1,0 0 1,1 0 0,-1-1-1,0 1 1,1 0-1,3-1 1,-4-1 2,1 0-1,0 0 1,-1 0 0,0 0 0,1-1-1,-1 1 1,0-1 0,0 0 0,0 1-1,0-1 1,2-3 0,-3 5 9,13-18-28,0 0 0,-1-1 0,-1 0 0,10-24 0,0 4-3,140-293-609,-122 241 280,117-258-2800,-120 277 1380,-7 14-2808,-12 17-6837,-15 35 8032</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6.925"/>
    </inkml:context>
    <inkml:brush xml:id="br0">
      <inkml:brushProperty name="width" value="0.1" units="cm"/>
      <inkml:brushProperty name="height" value="0.1" units="cm"/>
      <inkml:brushProperty name="color" value="#E71224"/>
    </inkml:brush>
  </inkml:definitions>
  <inkml:trace contextRef="#ctx0" brushRef="#br0">3 10 52,'-3'-7'2194,"5"5"3347,1 2-5224,-1 0 0,1 0 0,-1 1 0,1-1 0,-1 1 0,0-1 0,1 1 0,-1 0-1,0 0 1,0 0 0,1 1 0,-1-1 0,0 0 0,0 1 0,0-1 0,-1 1 0,1 0 0,0 0 0,2 2-1,35 48 2267,-29-38-1996,178 268 5173,58 30-1897,-190-251-2303,2-2 0,122 94 1,-174-149-1462,1 1 1,-1-1 0,1 0-1,0 0 1,0-1-1,7 3 1,-12-6-84,0 1 0,0-1 1,0 1-1,0-1 0,0 0 0,0 0 1,0 0-1,0 0 0,0 0 0,0-1 1,0 1-1,0-1 0,0 1 0,0-1 1,0 0-1,-1 1 0,1-1 0,0 0 1,0 0-1,-1 0 0,1-1 0,0 1 1,-1 0-1,1-1 0,-1 1 0,0 0 0,0-1 1,2-2-1,0-1-16,1-1 0,-1 0 0,-1 0 0,1 0 0,-1 0 0,0 0 0,0 0 0,1-13 0,2-54 0,-4 60 0,20-254 0,-12 209 0,2 0 0,29-86 0,0 44-4317,-23 62-1500,20-71-1,-34 99 99,1 6 1736</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7.974"/>
    </inkml:context>
    <inkml:brush xml:id="br0">
      <inkml:brushProperty name="width" value="0.1" units="cm"/>
      <inkml:brushProperty name="height" value="0.1" units="cm"/>
      <inkml:brushProperty name="color" value="#E71224"/>
    </inkml:brush>
  </inkml:definitions>
  <inkml:trace contextRef="#ctx0" brushRef="#br0">1 52 204,'0'1'506,"0"-1"0,1 1 0,-1 0-1,1-1 1,-1 1 0,1 0 0,0-1 0,-1 1 0,1-1 0,0 1-1,-1-1 1,1 0 0,0 1 0,-1-1 0,1 0 0,0 1 0,0-1 0,0 0-1,-1 0 1,1 1 0,0-1 0,0 0 0,0 0 0,-1 0 0,3 0-1,9-3 2262,-10 3-3603,2-1 1784,-4 1-58,0 0-52,32-10 3916,-15 5-3983,16-6 58,0 2 0,1 1 0,63-5 0,-49 11-540,0 3 0,0 2-1,0 3 1,-1 1-1,54 15 1,-70-13-214,-2 1 0,0 1-1,0 2 1,-1 0 0,0 2-1,-1 1 1,-1 2 0,-1 0 0,23 22-1,-41-34-58,-1 1 0,0-1 0,0 1 0,-1 0-1,0 0 1,0 0 0,0 1 0,-1 0 0,-1 0-1,1 0 1,-1 0 0,0 1 0,-1-1 0,0 1-1,-1 0 1,0-1 0,0 1 0,0 0 0,-1 0-1,-1 0 1,1 0 0,-2-1 0,1 1 0,-1 0-1,0-1 1,-1 1 0,0-1 0,0 0 0,-1 0-1,0 0 1,0 0 0,-7 8 0,0-1 16,-1-1 1,-1 0-1,0 0 1,0-1 0,-1-1-1,-1 0 1,0-1-1,-1-1 1,0 0 0,-1-1-1,-22 9 1,-22 5 117,-119 29 1,156-46-123,2-1-114,-72 21-2298,94-26 1500,-4 3 1850,5-2-4410,3-1-5546,22-2 3650,-4 2 1622</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8.562"/>
    </inkml:context>
    <inkml:brush xml:id="br0">
      <inkml:brushProperty name="width" value="0.1" units="cm"/>
      <inkml:brushProperty name="height" value="0.1" units="cm"/>
      <inkml:brushProperty name="color" value="#E71224"/>
    </inkml:brush>
  </inkml:definitions>
  <inkml:trace contextRef="#ctx0" brushRef="#br0">9 194 1144,'-8'4'7860,"12"-6"-1712,7-4-2719,1-2-3754,22-23 2061,1 1 1,69-43 0,-93 66-1609,-1 1 0,1 0 0,1 1 0,-1 1 0,1-1 0,0 2 0,0 0 0,0 0 0,0 1 0,1 0 0,-1 1 0,0 1 0,1 0 0,-1 1 0,20 3 0,-25-2-80,0 1-1,0-1 0,0 2 1,0-1-1,-1 1 0,1 0 1,-1 0-1,0 1 0,-1-1 1,1 1-1,-1 1 0,0-1 1,0 1-1,0 0 0,4 9 1,7 11 137,-2 1 0,16 42 0,-13-30 16,-8-18-104,3 7 96,0-1 1,2-1-1,20 29 0,-29-48-168,1 0-1,0 0 1,0-1 0,0 1 0,1-1 0,0-1 0,1 1 0,-1-1-1,1-1 1,0 1 0,0-1 0,0 0 0,0-1 0,17 4 0,-5-3-305,0-1 0,0-1 0,0-1 0,0-1 0,0-1 1,31-5-1,-20 1-3400,49-17 0,-52 16-6412,-21 6 6913</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6:59.698"/>
    </inkml:context>
    <inkml:brush xml:id="br0">
      <inkml:brushProperty name="width" value="0.1" units="cm"/>
      <inkml:brushProperty name="height" value="0.1" units="cm"/>
      <inkml:brushProperty name="color" value="#E71224"/>
    </inkml:brush>
  </inkml:definitions>
  <inkml:trace contextRef="#ctx0" brushRef="#br0">911 55 640,'15'-4'2345,"-13"4"-2003,0 0 0,0-1 0,0 1 0,0 0 0,-1-1 0,1 0 0,0 1 0,-1-1 0,1 0 0,0 0 0,-1 0 0,3-2 0,-3 2 542,-1 1-74,0 0-25,-4-2-30,-16-5-206,-1 0 0,1 1 0,-1 1 0,0 0 0,0 2 0,0 1 0,-1 0 0,1 2 0,-27 2 0,-2 4 205,1 1 0,-92 27-1,114-26-536,1 0 0,0 2 0,1 2-1,0 0 1,0 1 0,2 1-1,0 2 1,0 0 0,2 2 0,0 0-1,1 1 1,0 1 0,2 1-1,1 0 1,0 2 0,2 0 0,-25 49-1,29-46-4,1-1 0,1 2 0,1-1-1,1 1 1,2 0 0,1 1 0,1-1-1,0 52 1,4-63-103,0 0-1,1-1 1,1 1-1,0 0 1,1-1 0,1 0-1,1 0 1,0 0-1,0-1 1,2 0 0,-1 0-1,2 0 1,0-1-1,1-1 1,0 1-1,20 18 1,-11-17-8,0 0 1,0-1-1,2-1 0,-1-1 1,1-1-1,1 0 0,0-2 1,0-1-1,1 0 0,0-2 1,25 3-1,30 0 410,154-4 0,-219-4-466,157-8 595,40-1 389,-178 9-947,2-1-782,57 7 1,-79-4-2495,-4-1 815,-5 0-2115,2-1-3343,-4 0 3962</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0.549"/>
    </inkml:context>
    <inkml:brush xml:id="br0">
      <inkml:brushProperty name="width" value="0.1" units="cm"/>
      <inkml:brushProperty name="height" value="0.1" units="cm"/>
      <inkml:brushProperty name="color" value="#E71224"/>
    </inkml:brush>
  </inkml:definitions>
  <inkml:trace contextRef="#ctx0" brushRef="#br0">724 2 1268,'2'-1'9522,"0"7"-7568,-4 15-1155,-23 32 1964,-30 77 203,27-53-1984,-91 285 2539,-91 483 1008,85-332-2055,-32 53-485,156-562-2012,-4 17-568,5-20 557,0-1 1,0 1-1,0-1 1,0 1-1,0 0 1,0-1-1,0 1 1,0 0-1,1-1 1,-1 1-1,0-1 1,0 1-1,0 0 1,1-1-1,-1 1 1,0-1-1,1 1 1,-1-1-1,1 1 1,-1-1-1,0 1 1,1-1-1,-1 0 1,1 1-1,-1-1 1,1 0-1,0 1 1,0-1-115,0 0 0,0 1 0,0-1 1,1 0-1,-1 0 0,0 0 0,0-1 0,0 1 1,0 0-1,0 0 0,0-1 0,0 1 0,0 0 1,0-1-1,0 1 0,0-1 0,0 1 0,0-1 0,-1 1 1,3-2-1,15-16-2669,-16 17 2376,12-13-3484,15-17-6912,-16 11 7215</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1.045"/>
    </inkml:context>
    <inkml:brush xml:id="br0">
      <inkml:brushProperty name="width" value="0.1" units="cm"/>
      <inkml:brushProperty name="height" value="0.1" units="cm"/>
      <inkml:brushProperty name="color" value="#E71224"/>
    </inkml:brush>
  </inkml:definitions>
  <inkml:trace contextRef="#ctx0" brushRef="#br0">850 12 252,'4'-8'2101,"-2"4"550,-2 6 7458,-8 35-7108,7-13 504,-5-8-359,5-8-2933,0-1 1,0 1-1,-1-1 1,0 0-1,-5 10 1,-2 11 128,-62 188 1122,22-75-823,-241 827 2317,112-358-1642,83-329-1316,32-98 0,0-8 0,55-139-1904,8-35 1783,0 0-1,0-1 1,0 1-1,-1 0 1,1 0-1,0 0 1,0-1 0,1 1-1,-1 0 1,0 0-1,0 0 1,0-1-1,0 1 1,1 0-1,-1 0 1,0-1-1,1 1 1,-1 0-1,1-1 1,-1 1-1,1 0 1,-1-1-1,1 1 1,-1 0 0,1-1-1,-1 1 1,1-1-1,0 1 1,-1-1-1,1 0 1,0 1-1,0-1 1,-1 0-1,1 1 1,0-1-1,0 0 1,-1 0-1,1 1 1,1-1-1,2 0-2193,0 0-1005,5-1-4899,15-1 3858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51.710"/>
    </inkml:context>
    <inkml:brush xml:id="br0">
      <inkml:brushProperty name="width" value="0.025" units="cm"/>
      <inkml:brushProperty name="height" value="0.025" units="cm"/>
      <inkml:brushProperty name="color" value="#E71224"/>
    </inkml:brush>
  </inkml:definitions>
  <inkml:trace contextRef="#ctx0" brushRef="#br0">739 167 396,'12'-11'692,"-6"2"60,1-5 36,-4 0 76,-9 0 76,-4 0 32,-9-3 5,-12 0-9,-16 0-104,-10 3-44,-2 2-92,-11 4-100,-2 5-172,-13 0-352,10 6-720,-10 8-2900,6 6 1195,7 3 789</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6.723"/>
    </inkml:context>
    <inkml:brush xml:id="br0">
      <inkml:brushProperty name="width" value="0.1" units="cm"/>
      <inkml:brushProperty name="height" value="0.1" units="cm"/>
      <inkml:brushProperty name="color" value="#E71224"/>
    </inkml:brush>
  </inkml:definitions>
  <inkml:trace contextRef="#ctx0" brushRef="#br0">43 545 284,'27'224'8298,"40"224"1230,-60-418-8735,-6-19-347,2 1 0,0 0-1,0-1 1,1 1 0,0-1 0,9 14-1,-13-24-280,0-1-141,0 0-1,0 0 0,0-1 0,0 1 0,0 0 0,0 0 1,0 0-1,0 0 0,0 0 0,0 0 0,0 0 1,0 0-1,0-1 0,0 1 0,1 0 0,-1 0 0,0 0 1,0 0-1,0 0 0,0 0 0,0 0 0,0 0 0,0 0 1,0 0-1,0 0 0,1 0 0,-1 0 0,0 0 1,0 0-1,0 0 0,0-1 0,0 1 0,0 0 0,1 0 1,-1 0-1,0 0 0,0 1 0,0-1 0,0 0 1,0 0-1,0 0 0,0 0 0,1 0 0,-1 0 0,0 0 1,0 0-1,0 0 0,0 0 0,0 0 0,0 0 1,0 0-1,0 0 0,0 0 0,0 0 0,1 1 0,-1-1 1,0 0-1,3-13 167,0 0 1,-1 0 0,-1 0-1,0 0 1,-1 0 0,0 0-1,-4-24 1,-22-97 447,23 118-582,-61-227 277,-7-35-546,63 239 159,2 0 0,1-1 1,2-74-1,4 95 64,1 1-1,0-1 1,1 0-1,1 1 1,1-1-1,1 1 1,0 0-1,1 1 1,1 0-1,13-21 1,-17 31 22,2 0 0,-1 1 0,1-1 0,0 1-1,0 0 1,0 1 0,1-1 0,0 1 0,0 1 0,1-1 0,-1 1 0,1 1 0,0-1 0,0 1 0,0 1 0,0-1 0,1 1 0,-1 1 0,1-1 0,-1 2 0,1-1 0,-1 1 0,1 0 0,14 3 0,1 1 47,1 2 0,-1 0 0,0 2 0,-1 0 0,1 2 0,-2 1 0,29 17 0,-28-14 41,0 1-1,-1 1 1,36 36 0,-49-44-81,-1 1-1,1 1 1,-2-1 0,0 1-1,0 1 1,-1-1 0,0 1 0,-1 0-1,0 1 1,6 21 0,-9-27-31,-1 1 0,-1 0 0,1 0 0,-1 0 0,0 0 0,-1-1 0,1 1 0,-1 0 0,-1 0 0,1-1 0,-1 1 1,0-1-1,-4 7 0,2-4-24,-1 0 0,-1 0 1,0-1-1,0 0 0,0 0 1,-1-1-1,0 1 0,-9 5 1,-5 3-93,-1-1 0,-1-1 0,-1-1 1,0-1-1,-45 16 0,-292 74-1253,360-102 1372,-1 0 1,1 1-1,0-1 1,-1 0 0,1 1-1,0-1 1,0 1-1,-1-1 1,1 1 0,0-1-1,0 1 1,0 0-1,0 0 1,-1 0 0,1 0-1,0 0 1,1 0-1,-3 2 1,3-3 3,0 1-1,0 0 1,0 0-1,0-1 1,0 1-1,0 0 1,0 0-1,0 0 1,0-1-1,0 1 1,0 0-1,1 0 1,-1-1 0,0 1-1,1 0 1,-1-1-1,0 1 1,1 0-1,-1-1 1,1 1-1,-1 0 1,1-1-1,0 1 1,6 6 98,0-1 0,1-1 0,-1 1 0,10 4 0,-15-9-105,131 73 925,60 37 131,107 98 491,-86-59-138,-197-138-1332,8 6-119,1-1-1,1-1 1,35 15 0,-60-31-113,-1 1 1,1-1-1,0 1 1,-1-1-1,1 0 1,0 1-1,-1-1 0,1 0 1,0 0-1,0-1 1,-1 1-1,1 0 1,0 0-1,-1-1 0,1 1 1,1-2-1,-2 2-87,0 0 0,-1-1 0,1 1 0,0 0 0,-1-1 0,1 1 0,-1-1 0,1 1 0,-1-1 0,1 0 0,-1 1-1,1-1 1,-1 1 0,1-1 0,-1 0 0,0 1 0,0-1 0,1 0 0,-1 1 0,0-1 0,0 0 0,0 0 0,1 1 0,-1-1-1,0 0 1,0 0 0,0 1 0,0-1 0,-1 0 0,1 0 0,0 1 0,0-1 0,0 0 0,-1-1 0,-1-4-7682,3-1 5920,-1 3 485,0-6-2082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7.502"/>
    </inkml:context>
    <inkml:brush xml:id="br0">
      <inkml:brushProperty name="width" value="0.1" units="cm"/>
      <inkml:brushProperty name="height" value="0.1" units="cm"/>
      <inkml:brushProperty name="color" value="#E71224"/>
    </inkml:brush>
  </inkml:definitions>
  <inkml:trace contextRef="#ctx0" brushRef="#br0">21 73 1120,'0'0'1123,"-8"-2"602,5 0 3833,2 2-5274,1 0 0,-1-1 0,1 1 0,-1 0 0,1 0 0,-1-1 0,1 1 0,-1 0 0,1-1 0,0 1 0,-1 0 0,1-1 0,0 1 0,-1-1 0,1 1 0,0-1 0,-1 1 0,1-1 0,0 1 0,0-1 0,0 1 0,-1-1 0,1 1 0,0-1 0,0 1 0,0-1 0,0 1 0,0-1 0,0 1 0,0-1 0,0 1 0,0-1 0,0 1 0,0-1 0,1 0 0,0-1-18,0 1 0,0-1 1,0 1-1,0 0 0,1-1 0,-1 1 0,0 0 0,1 0 0,-1-1 0,4 0 0,4-3 45,1 0-1,-1 1 0,13-4 1,-2 4-37,0 0-1,0 1 1,1 1 0,-1 1 0,1 1-1,-1 1 1,1 0 0,-1 2 0,24 5-1,14 7 122,105 40 0,-104-31-148,87 48 1,-127-60-188,0 0 0,-1 0 1,0 2-1,-1 0 0,0 1 0,-1 1 1,-1 1-1,13 18 0,-24-30-41,-1 1-1,1 0 0,-1 0 1,0 0-1,0 0 1,-1 0-1,0 1 0,0-1 1,-1 1-1,1-1 1,-1 1-1,-1-1 0,1 1 1,-1 0-1,-1 0 1,1-1-1,-1 1 0,0 0 1,0-1-1,-1 1 1,0-1-1,0 0 0,-1 1 1,1-1-1,-2 0 1,1 0-1,0-1 0,-1 1 1,0-1-1,0 0 1,-11 10-1,-1-1 20,-1-1 0,-1 0 0,0-1-1,-1-1 1,0-1 0,-1-1 0,0 0 0,-1-1 0,-25 5 0,-28 4 128,-96 9-1,149-23-138,-8 1-240,-49 12 0,70-13-3362,15-4-5948,8-2 822,-10 2 10562,16-3-5249</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8.035"/>
    </inkml:context>
    <inkml:brush xml:id="br0">
      <inkml:brushProperty name="width" value="0.1" units="cm"/>
      <inkml:brushProperty name="height" value="0.1" units="cm"/>
      <inkml:brushProperty name="color" value="#E71224"/>
    </inkml:brush>
  </inkml:definitions>
  <inkml:trace contextRef="#ctx0" brushRef="#br0">0 137 1600,'0'-1'240,"0"1"0,0 0 0,0 0 0,0 0 1,0 0-1,1-1 0,-1 1 0,0 0 0,0 0 0,0 0 0,0 0 0,0 0 0,0-1 0,0 1 0,1 0 0,-1 0 0,0 0 0,0 0 1,0 0-1,0 0 0,0 0 0,1 0 0,-1 0 0,0-1 0,0 1 0,0 0 0,0 0 0,1 0 0,-1 0 0,0 0 0,0 0 0,0 0 1,1 0-1,-1 0 0,0 0 0,0 0 0,0 0 0,0 1 0,1-1 0,-1 0 0,0 0 0,0 0 0,0 0 0,0 0 0,1 0 0,-1 0 1,0 0-1,0 0 0,0 1 0,11 10 2781,9 22-1887,-20-32-733,24 47 2262,21 62-1,-14-29-1147,34 71 812,6-4 0,119 182 0,-173-304-2196,77 107 524,-92-129-655,-1-3 0,0 0 0,0 0 0,0 0-1,0 0 1,0 0 0,1 0 0,-1 0 0,0 0-1,0 0 1,1-1 0,-1 1 0,0 0 0,3 0-1,-2-2-4,0-1-1,0 1 1,0 0 0,0-1-1,0 0 1,0 1-1,0-1 1,-1 0-1,1 0 1,-1 0-1,2-3 1,211-355-198,-123 208-113,179-283-2257,-217 351 1018,-35 57 614,-5 7-1393,0-1 1,19-42-1,-29 50-235,-3-7-6787,-3 14 6419</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27:08.622"/>
    </inkml:context>
    <inkml:brush xml:id="br0">
      <inkml:brushProperty name="width" value="0.1" units="cm"/>
      <inkml:brushProperty name="height" value="0.1" units="cm"/>
      <inkml:brushProperty name="color" value="#E71224"/>
    </inkml:brush>
  </inkml:definitions>
  <inkml:trace contextRef="#ctx0" brushRef="#br0">57 1 1040,'-19'3'2334,"-8"7"6325,25-9-7389,2-1-1151,0 0 1,-1 0-1,1 0 0,-1 0 0,1 0 1,0 0-1,-1 1 0,1-1 0,0 0 0,-1 0 1,1 0-1,0 0 0,-1 1 0,1-1 1,0 0-1,-1 0 0,1 1 0,0-1 1,0 0-1,-1 1 0,1-1 0,0 0 0,0 1 1,-1-1-1,1 0 0,0 1 0,0-1 1,0 0-1,0 1 0,0-1 0,0 1 1,0-1-1,0 0 0,-1 1 0,1-1 0,1 1 1,-1-1-1,0 0 0,0 1 0,0-1 1,0 1-1,0-1 0,0 0 0,0 1 0,0-1 1,1 0-1,-1 1 0,7 15 1030,-7-15-1081,26 47 2104,3-1 0,53 68 0,82 74-200,188 150 216,-254-261-1264,204 126 0,-286-194-924,1 0 0,1-2 0,0 0 0,0-1 0,23 6 0,-35-12 0,0 0 0,0 0 0,1 0 0,-1-1 0,0 0 0,1 0 0,-1-1 0,0 1 0,1-1 0,-1-1 0,0 1 0,0-1 0,0 0 0,0-1 0,0 1 0,-1-1 0,1-1 0,-1 1 0,10-8 0,-3-1 0,0 0 0,-1-1 0,0 0 0,-1-1 0,-1 0 0,0 0 0,-1-1 0,10-24 0,40-135 0,-47 134 0,97-246 0,-52 148 0,-2 18-7453,-18 45 279,-29 55 1003,0 5 1875</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09.584"/>
    </inkml:context>
    <inkml:brush xml:id="br0">
      <inkml:brushProperty name="width" value="0.05" units="cm"/>
      <inkml:brushProperty name="height" value="0.05" units="cm"/>
      <inkml:brushProperty name="color" value="#33CCFF"/>
    </inkml:brush>
  </inkml:definitions>
  <inkml:trace contextRef="#ctx0" brushRef="#br0">55 1 14129,'-26'173'3071,"18"-111"-2180,-3 34 706,1 144 0,12-188-1022,2 0 0,2 1 0,2-2 0,22 71 0,-28-113-717,0 0 1,1-1-1,0 0 0,1 1 0,0-1 0,0-1 1,1 1-1,0-1 0,8 10 0,-18-47-16867</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09.920"/>
    </inkml:context>
    <inkml:brush xml:id="br0">
      <inkml:brushProperty name="width" value="0.05" units="cm"/>
      <inkml:brushProperty name="height" value="0.05" units="cm"/>
      <inkml:brushProperty name="color" value="#33CCFF"/>
    </inkml:brush>
  </inkml:definitions>
  <inkml:trace contextRef="#ctx0" brushRef="#br0">645 18 1268,'0'-1'889,"4"-10"7248,-5 10-7947,0 1 0,1-1 0,-1 1-1,1-1 1,-1 1 0,0 0 0,1-1-1,-1 1 1,0 0 0,0-1 0,1 1 0,-1 0-1,0 0 1,0 0 0,1 0 0,-1-1-1,0 1 1,0 0 0,0 1 0,1-1 0,-1 0-1,0 0 1,0 0 0,-1 1 0,-213 2 8058,6 0-6467,192-2-2606,0 2-1,-22 5 1,27-5-937,0 1 0,0 0-1,1 1 1,-1 0 0,1 1 0,-18 12-1,-4 11-1916</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0.550"/>
    </inkml:context>
    <inkml:brush xml:id="br0">
      <inkml:brushProperty name="width" value="0.05" units="cm"/>
      <inkml:brushProperty name="height" value="0.05" units="cm"/>
      <inkml:brushProperty name="color" value="#33CCFF"/>
    </inkml:brush>
  </inkml:definitions>
  <inkml:trace contextRef="#ctx0" brushRef="#br0">82 0 176,'0'0'8097,"-1"7"-6472,-35 265 8521,17-154-7325,-3 121 1,21-215-2521,-1 1-162,2 0 1,0 1-1,2-1 1,1-1 0,7 33-1,-10-55-298,1-1-1,-1 0 0,0 1 1,1-1-1,0 0 1,-1 1-1,1-1 1,0 0-1,-1 0 0,1 0 1,0 1-1,0-1 1,0 0-1,0 0 1,0 0-1,0-1 0,0 1 1,1 0-1,-1 0 1,0 0-1,0-1 1,1 1-1,2 0 0,13-43-13513,-11 19 10328</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0.882"/>
    </inkml:context>
    <inkml:brush xml:id="br0">
      <inkml:brushProperty name="width" value="0.05" units="cm"/>
      <inkml:brushProperty name="height" value="0.05" units="cm"/>
      <inkml:brushProperty name="color" value="#33CCFF"/>
    </inkml:brush>
  </inkml:definitions>
  <inkml:trace contextRef="#ctx0" brushRef="#br0">582 18 368,'5'-4'1000,"-5"4"-686,1 0 0,-1-1-1,1 1 1,0 0 0,-1-1 0,0 1-1,1-1 1,-1 1 0,1-1 0,-1 1 0,1-1-1,-1 1 1,0-1 0,0 0 0,1 1-1,-1-1 1,0 1 0,0-1 0,0 0 0,1-2 1912,-7 3-360,-33-1 555,1 3 1,-39 5 0,19-1-1181,56-6-1203,-169 21 675,145-15-2575,-31 11 0,40-10-946,0 0 0,-27 16-1,2 7-366</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1.272"/>
    </inkml:context>
    <inkml:brush xml:id="br0">
      <inkml:brushProperty name="width" value="0.05" units="cm"/>
      <inkml:brushProperty name="height" value="0.05" units="cm"/>
      <inkml:brushProperty name="color" value="#33CCFF"/>
    </inkml:brush>
  </inkml:definitions>
  <inkml:trace contextRef="#ctx0" brushRef="#br0">51 1 1132,'0'0'5189,"-1"6"-3403,-21 189 6188,-2 11-3933,20-154-2785,8 104 0,4-106-1338,3-27-1938,-10-23 1643,-1 1 1,1 0-1,0 0 1,-1-1-1,1 1 1,0 0-1,0-1 1,0 1-1,-1-1 1,1 1-1,0-1 1,0 1-1,0-1 1,0 0-1,0 1 1,0-1-1,0 0 1,0 0-1,1 0 1,4-1-4046</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1.605"/>
    </inkml:context>
    <inkml:brush xml:id="br0">
      <inkml:brushProperty name="width" value="0.05" units="cm"/>
      <inkml:brushProperty name="height" value="0.05" units="cm"/>
      <inkml:brushProperty name="color" value="#33CCFF"/>
    </inkml:brush>
  </inkml:definitions>
  <inkml:trace contextRef="#ctx0" brushRef="#br0">619 46 644,'7'-12'1920,"-7"1"-44,-3 3 69,-7-1 51,-2 6 68,-10 0 28,-13 6-80,-9 0-151,-9 6-185,-13 2-176,0 0-228,-4-2-304,1 5-432,3-3-544,7-2-684,8-7-852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4.617"/>
    </inkml:context>
    <inkml:brush xml:id="br0">
      <inkml:brushProperty name="width" value="0.025" units="cm"/>
      <inkml:brushProperty name="height" value="0.025" units="cm"/>
      <inkml:brushProperty name="color" value="#E71224"/>
    </inkml:brush>
  </inkml:definitions>
  <inkml:trace contextRef="#ctx0" brushRef="#br0">352 39 92,'2'0'189,"-1"-1"0,1 1 0,-1-1 0,1 0 0,-1 0 0,0 1 0,1-1 0,-1 0 1,0 0-1,0 0 0,1-1 0,-1 1 0,0 0 0,0 0 0,0 0 0,-1-1 0,1 1 0,0-1 0,0-1 0,10-11 5133,-29 11-4129,16 3-1140,1 0-1,0 0 0,0 0 1,-1 0-1,1 0 0,0 1 0,-1-1 1,1 0-1,0 1 0,0-1 1,0 0-1,-1 1 0,1 0 1,0-1-1,0 1 0,0 0 1,-2 1-1,-1 1 109,-33 17 397,0 1-1,2 3 1,0 1-1,2 1 1,1 2 0,-55 61-1,81-83-486,0 1-1,1 0 0,0 0 1,0 0-1,1 1 1,-5 9-1,8-15-58,1 0 1,-1-1-1,1 1 1,-1-1-1,1 1 0,-1 0 1,1-1-1,0 1 0,0 0 1,0-1-1,0 1 0,0 0 1,0-1-1,1 1 0,-1 0 1,0-1-1,1 1 0,0 0 1,-1-1-1,1 1 1,0-1-1,-1 1 0,1-1 1,0 0-1,0 1 0,0-1 1,1 0-1,-1 0 0,0 1 1,0-1-1,1 0 0,-1 0 1,0 0-1,1-1 0,-1 1 1,1 0-1,-1 0 0,3 0 1,6 2 21,0 0-1,0 0 1,0-1 0,1-1 0,-1 0 0,0 0-1,21-2 1,74-12 95,-96 11-116,42-8 48,0-3 0,52-20 0,-99 31-50,4-1 18,0 0 0,0 1 0,13-3 0,-20 5 75,-2 5-83,0 0 1,0-1-1,-1 1 0,1-1 1,-1 1-1,0-1 0,-1 0 1,1 0-1,-5 6 0,-9 17 128,15-24-132,-1 0 0,1 0 0,0 0 0,0 0 0,0 0 0,0 0 0,1 0 0,-1 0 0,1 1 0,0-1 0,0 4 0,0-6-12,1 0 0,0 1-1,-1-1 1,1 0 0,0 1 0,0-1 0,-1 0-1,1 0 1,0 0 0,0 0 0,0 0-1,1 0 1,-1 0 0,0 0 0,0 0 0,0 0-1,1 0 1,-1-1 0,0 1 0,1-1 0,-1 1-1,1-1 1,-1 1 0,1-1 0,-1 0 0,3 0-1,12 3 7,0-1-1,1-1 0,-1-1 1,0 0-1,0-1 1,25-5-1,-9-1-15,0-1 1,38-15-1,-58 19 1,-1-1-1,1-1 1,-1 0 0,-1-1-1,1 0 1,13-11 0,-22 16 2,1-1 0,0 1 0,-1-1 1,1 1-1,-1-1 0,0 0 1,0 0-1,0 0 0,0 0 0,-1 0 1,1 0-1,-1 0 0,0-1 1,0 1-1,0-1 0,0 1 0,0-1 1,-1 1-1,0-1 0,1 1 1,-1-1-1,-1 1 0,1-1 0,0 1 1,-1-1-1,-1-5 0,0 6-42,0 0 0,0-1 0,0 1-1,-1 0 1,1 0 0,-1 0 0,1 1-1,-1-1 1,0 0 0,0 1 0,0 0-1,0 0 1,-1 0 0,1 0 0,-1 0-1,1 1 1,-1-1 0,1 1 0,-1 0-1,0 0 1,0 1 0,-6-1 0,1 0-571,0 0-1,0 0 1,-14 3 0,15-2-950,1 1-1,0 1 0,-14 4 0,12-4-1201,5 0 839</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049"/>
    </inkml:context>
    <inkml:brush xml:id="br0">
      <inkml:brushProperty name="width" value="0.05" units="cm"/>
      <inkml:brushProperty name="height" value="0.05" units="cm"/>
      <inkml:brushProperty name="color" value="#33CCFF"/>
    </inkml:brush>
  </inkml:definitions>
  <inkml:trace contextRef="#ctx0" brushRef="#br0">102 1 880,'-3'3'1656,"0"1"-1071,-1 1 0,1 0 1,-1 1-1,1-1 0,1 0 1,-1 1-1,1 0 0,0-1 1,-2 10-1,-8 62 2617,6-27-1884,-15 75 738,5 1 0,7 1 0,4 0 0,14 135 0,-8-242-1844,1 0 0,1 0 0,1 0 0,0 0-1,13 32 1,-17-51-238,1 1-1,0 0 0,0-1 1,0 1-1,0-1 1,0 1-1,0-1 1,0 0-1,0 0 0,0 1 1,1-1-1,-1 0 1,1 0-1,-1 0 0,3 1 1,-3-2-70,0 1-1,0-1 1,0 0 0,0 0-1,0 0 1,0 0 0,1 0-1,-1 0 1,0 0 0,0 0-1,0 0 1,0 0 0,0-1 0,0 1-1,0 0 1,0-1 0,0 1-1,2-2 1,0 0-584,1-1 1,-1 0-1,0 0 0,0 0 0,0 0 0,-1-1 1,1 1-1,-1-1 0,1 0 0,-1 1 1,2-6-1,9-35-4100,0-8 1453</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387"/>
    </inkml:context>
    <inkml:brush xml:id="br0">
      <inkml:brushProperty name="width" value="0.05" units="cm"/>
      <inkml:brushProperty name="height" value="0.05" units="cm"/>
      <inkml:brushProperty name="color" value="#33CCFF"/>
    </inkml:brush>
  </inkml:definitions>
  <inkml:trace contextRef="#ctx0" brushRef="#br0">651 84 15253,'2'-1'200,"-1"-1"-1,1 1 0,0-1 0,-1 0 1,1 1-1,-1-1 0,1 0 0,-1 0 1,0 0-1,0 0 0,0-1 1,0 1-1,0 0 0,-1 0 0,1-1 1,0 1-1,-1 0 0,0-1 0,0-2 1,0 4-78,0-1 1,-1 0-1,0 1 1,1-1-1,-1 0 1,0 1 0,0-1-1,0 1 1,0-1-1,0 1 1,0-1-1,-1 1 1,1 0 0,0 0-1,-1-1 1,1 1-1,-1 0 1,1 0-1,-1 1 1,1-1 0,-1 0-1,0 0 1,1 1-1,-1-1 1,0 1 0,-2-1-1,-10-2 188,-1 1-1,1 0 1,0 1 0,0 0-1,-1 1 1,-15 2 0,-89 17-43,110-17-310,-41 8-1402,-48 18-1,68-18-2285,-37 20 0,-12 13-1230,10 2 1508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2.808"/>
    </inkml:context>
    <inkml:brush xml:id="br0">
      <inkml:brushProperty name="width" value="0.05" units="cm"/>
      <inkml:brushProperty name="height" value="0.05" units="cm"/>
      <inkml:brushProperty name="color" value="#33CCFF"/>
    </inkml:brush>
  </inkml:definitions>
  <inkml:trace contextRef="#ctx0" brushRef="#br0">0 1 1748,'5'58'4621,"-2"64"0,-2-50-2528,0 15 743,5 0-1,32 170 1,-36-248-2719,13 43 621,-13-48-785,0 1 1,0-1-1,0 0 1,0 0-1,1 1 1,-1-2-1,1 1 1,5 6-1,2-5-1193,-9-5 924,0 0 1,-1 0 0,1 0-1,0 0 1,-1 0 0,1 0-1,0 0 1,-1 0 0,1 0-1,-1-1 1,1 1 0,0 0-1,-1 0 1,1-1 0,-1 1-1,1 0 1,-1-1 0,1 0-1,8-9-5202,-7 4 5119,3-11-2789</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141"/>
    </inkml:context>
    <inkml:brush xml:id="br0">
      <inkml:brushProperty name="width" value="0.05" units="cm"/>
      <inkml:brushProperty name="height" value="0.05" units="cm"/>
      <inkml:brushProperty name="color" value="#33CCFF"/>
    </inkml:brush>
  </inkml:definitions>
  <inkml:trace contextRef="#ctx0" brushRef="#br0">582 95 808,'2'-1'254,"-1"1"0,1-1 0,-1 0 0,0 0 0,0 0 0,1 0 0,-1 0 0,0 0 0,0 0 0,0-1 0,0 1 0,0 0 1,0-1-1,0 1 0,-1 0 0,1-1 0,1-2 0,-2 3-46,0-1 1,0 1-1,0 0 1,0 0-1,-1 0 1,1 0 0,0 0-1,0 0 1,-1 0-1,1 0 1,-1 0-1,1 0 1,-1 0-1,1 0 1,-1 0-1,0 0 1,1 0 0,-1 0-1,-1-1 1,-3-1 281,1-1 0,-1 1 0,0 0 0,0 0 1,0 0-1,0 1 0,-1 0 0,-8-3 0,-12-1 353,-1 0-1,0 2 0,-33-1 0,15 4-806,-52 6 0,65-1-1429,-49 12 0,47-7-2744,-40 18 1,38-13 1859</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486"/>
    </inkml:context>
    <inkml:brush xml:id="br0">
      <inkml:brushProperty name="width" value="0.05" units="cm"/>
      <inkml:brushProperty name="height" value="0.05" units="cm"/>
      <inkml:brushProperty name="color" value="#33CCFF"/>
    </inkml:brush>
  </inkml:definitions>
  <inkml:trace contextRef="#ctx0" brushRef="#br0">702 9 200,'0'0'5004,"-47"0"-3227,12-3-9,-9 0-36,0 1-116,-9 2-176,-1 0-144,-2 0-268,-7 2-311,3 1-481,7 3-556,6 0-749,-10 8-4179,10 6 1788,6 5 1175</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3.823"/>
    </inkml:context>
    <inkml:brush xml:id="br0">
      <inkml:brushProperty name="width" value="0.05" units="cm"/>
      <inkml:brushProperty name="height" value="0.05" units="cm"/>
      <inkml:brushProperty name="color" value="#33CCFF"/>
    </inkml:brush>
  </inkml:definitions>
  <inkml:trace contextRef="#ctx0" brushRef="#br0">28 1 1484,'-11'169'7661,"0"-39"-4916,5 124 746,8-193-2568,3-1 0,14 74 0,-15-113-679,1 0 0,14 34-1,-17-49-443,0-2 0,0 1-1,0 0 1,1 0 0,0-1-1,0 1 1,0-1 0,1 0-1,-1 0 1,1 0 0,0 0-1,0-1 1,1 0-1,-1 0 1,1 0 0,6 4-1,-10-7-90,0 0-40,0 1 1,0-1-1,-1 0 1,1 1-1,0-1 1,0 0-1,-1 0 0,1 0 1,0 0-1,0 0 1,-1 1-1,1-1 1,0-1-1,0 1 1,0 0-1,-1 0 0,1 0 1,0 0-1,0 0 1,-1-1-1,1 1 1,0 0-1,1-1 1,7-7-2273</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154"/>
    </inkml:context>
    <inkml:brush xml:id="br0">
      <inkml:brushProperty name="width" value="0.05" units="cm"/>
      <inkml:brushProperty name="height" value="0.05" units="cm"/>
      <inkml:brushProperty name="color" value="#33CCFF"/>
    </inkml:brush>
  </inkml:definitions>
  <inkml:trace contextRef="#ctx0" brushRef="#br0">733 32 1212,'0'-2'262,"0"1"0,-1 0 0,1-1 0,-1 1-1,1 0 1,-1-1 0,0 1 0,1 0 0,-1-1 0,0 1 0,0 0 0,0 0-1,0 0 1,0 0 0,0 0 0,0 0 0,0 0 0,-1 0 0,1 1 0,0-1-1,0 0 1,-1 1 0,1-1 0,0 1 0,-1-1 0,1 1 0,-1 0 0,1-1-1,0 1 1,-3 0 0,-8-2 568,0 1 0,-19 1-1,24 0-249,-205 5 3819,2 13-5514,184-14-1930,1 0-1,-38 13 1,34-6 694</inkml:trace>
  <inkml:trace contextRef="#ctx0" brushRef="#br0" timeOffset="1">749 368 1496,'0'0'3304,"-28"6"-1559,-4-3 7,-2 0 52,-14 2-80,-2-2-212,-10 8-148,-2-5-208,-1 3-283,0 2-393,3 0-516,-3 3-588,7 1-741,6 4-3799,6 1 1756,9 8 1155</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586"/>
    </inkml:context>
    <inkml:brush xml:id="br0">
      <inkml:brushProperty name="width" value="0.05" units="cm"/>
      <inkml:brushProperty name="height" value="0.05" units="cm"/>
      <inkml:brushProperty name="color" value="#33CCFF"/>
    </inkml:brush>
  </inkml:definitions>
  <inkml:trace contextRef="#ctx0" brushRef="#br0">16 1 252,'0'0'1881,"1"6"-83,2 14-584,-1 1 1,-1-1-1,0 1 0,-2 0 1,-5 30-1,2-3 7,-8 426 5619,12-439-6468,3 0 1,0 0 0,3-1 0,0 1-1,22 62 1,-25-90-482,0 0-1,1 1 1,0-1 0,8 12 0,-11-17-123,0-1 1,0 0 0,1 0-1,-1 0 1,0 0 0,0 0 0,1 0-1,-1 0 1,0 0 0,1 0-1,-1-1 1,1 1 0,1 0 0,-2-1-212,0 0 0,1 0 0,-1 0 0,0 0 0,0 0 0,0 0 0,0 0 0,0-1 0,0 1 0,0 0-1,0-1 1,0 1 0,0-1 0,0 1 0,0-1 0,0 1 0,0-1 0,0 0 0,-1 0 0,1 1 0,1-3 0,8-9-2424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4.925"/>
    </inkml:context>
    <inkml:brush xml:id="br0">
      <inkml:brushProperty name="width" value="0.05" units="cm"/>
      <inkml:brushProperty name="height" value="0.05" units="cm"/>
      <inkml:brushProperty name="color" value="#33CCFF"/>
    </inkml:brush>
  </inkml:definitions>
  <inkml:trace contextRef="#ctx0" brushRef="#br0">535 54 14189,'1'-1'79,"0"1"0,0-1 0,0 1 0,0-1 0,0 0 0,0 1 0,0-1 0,0 0 0,0 0 0,0 0 0,0 0 0,0 0 0,-1 0 0,1 0 0,0 0 0,-1 0 0,1-1 0,-1 1 0,1 0 0,-1 0 0,0 0 0,1-3 0,-1 3-8,-1 0 0,1 0 0,0 0 0,-1 0 0,1 0 1,-1 0-1,0 0 0,1 1 0,-1-1 0,0 0 0,1 0 0,-1 0 0,0 1 1,0-1-1,0 0 0,0 1 0,0-1 0,1 0 0,-1 1 0,0 0 0,0-1 1,-1 1-1,1-1 0,0 1 0,0 0 0,0 0 0,0 0 0,0 0 1,-2 0-1,-34-6 280,0 3 0,0 0-1,0 3 1,-1 1 0,-38 7 0,-10 7-2976,3 7-3289,35-5 1932,0 2 1210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257"/>
    </inkml:context>
    <inkml:brush xml:id="br0">
      <inkml:brushProperty name="width" value="0.05" units="cm"/>
      <inkml:brushProperty name="height" value="0.05" units="cm"/>
      <inkml:brushProperty name="color" value="#33CCFF"/>
    </inkml:brush>
  </inkml:definitions>
  <inkml:trace contextRef="#ctx0" brushRef="#br0">736 88 560,'0'0'92,"0"1"0,0-1-1,0 0 1,1 0 0,-1 0 0,0 0 0,0 0-1,0 0 1,1 0 0,-1 0 0,0 0 0,0 0-1,0 0 1,1 0 0,-1 0 0,0 0 0,0 0-1,0 0 1,1 0 0,-1-1 0,0 1 0,0 0-1,0 0 1,1 0 0,-1 0 0,0 0 0,0 0-1,0-1 1,0 1 0,1 0 0,-1 0 0,0 0-1,0 0 1,0-1 0,0 1 0,0 0 0,0 0-1,0 0 1,0-1 0,1 1 0,-1 0 0,0 0-1,0 0 1,0-1 0,0 1 0,0 0 0,0 0-1,0 0 1,0-1 0,0 1 0,0 0 0,0 0-1,-1-1 1,-4-5 510,-2 0 0,1 1 0,-1-1 0,1 1 0,-1 0 0,-1 1 0,1 0 0,-1 0 0,0 1-1,1 0 1,-18-5 0,-3 2 555,0 0 0,-39-2 0,34 6-894,0 1-1,0 2 0,0 1 0,0 2 0,-49 11 0,55-8-1350,-1 2 1,-34 16 0,41-15-738,-1 2 0,2 0 0,-22 17 0,-7 13-769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038"/>
    </inkml:context>
    <inkml:brush xml:id="br0">
      <inkml:brushProperty name="width" value="0.025" units="cm"/>
      <inkml:brushProperty name="height" value="0.025" units="cm"/>
      <inkml:brushProperty name="color" value="#E71224"/>
    </inkml:brush>
  </inkml:definitions>
  <inkml:trace contextRef="#ctx0" brushRef="#br0">0 286 440,'7'-1'442,"-1"-1"0,0 0 0,0 0 0,0-1 1,0 1-1,-1-1 0,1-1 0,-1 1 0,0-1 0,0 0 0,5-4 0,8-10 892,24-28-1,-31 31-866,45-54 1325,20-24 936,-75 92-2676,-1 1-1,0 0 1,0-1-1,0 1 1,1 0 0,-1-1-1,0 1 1,0 0-1,1-1 1,-1 1-1,0 0 1,1 0 0,-1-1-1,0 1 1,1 0-1,-1 0 1,0-1-1,1 1 1,-1 0 0,1 0-1,-1 0 1,0 0-1,1 0 1,-1 0-1,1 0 1,-1 0-1,0 0 1,1 0 0,-1 0-1,1 0 1,-1 0-1,1 0 1,1 14 350,-9 23-162,4-29-162,-10 45 403,12-50-425,1 1 0,-1 0 1,1 0-1,0 0 0,0 0 1,0 0-1,1 0 0,-1-1 1,1 1-1,0 0 0,2 5 1,-2-8-43,0 0 0,0 1 0,0-1 0,0 0 1,0 0-1,0 0 0,0 0 0,1 0 0,-1 0 1,0 0-1,1 0 0,-1 0 0,0-1 0,1 1 1,-1 0-1,1-1 0,-1 1 0,1-1 0,-1 0 1,1 0-1,0 1 0,-1-1 0,1 0 0,-1 0 1,1 0-1,-1-1 0,1 1 0,0 0 0,-1-1 1,3 0-1,4-1 20,0-1 0,-1 1 0,1-2 1,9-5-1,87-58-2018,-98 62 1340,2-1-1481,0 4-6766,5 0 7474</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592"/>
    </inkml:context>
    <inkml:brush xml:id="br0">
      <inkml:brushProperty name="width" value="0.05" units="cm"/>
      <inkml:brushProperty name="height" value="0.05" units="cm"/>
      <inkml:brushProperty name="color" value="#33CCFF"/>
    </inkml:brush>
  </inkml:definitions>
  <inkml:trace contextRef="#ctx0" brushRef="#br0">70 262 40,'4'3'1669,"-1"0"-1307,0 0-1,1 1 0,-1-1 0,0 1 0,-1 0 0,1 0 0,-1 0 0,0 1 0,0-1 0,0 0 0,0 1 0,-1-1 0,0 1 0,0 0 0,1 5 0,0 12 807,0 1-1,-2 22 1,0-23-714,16 633 8648,-16-652-9159,1 0 1,-1 0 0,1 0 0,0 0-1,0 0 1,0 0 0,0 0 0,1 0-1,-1 0 1,4 3 0,-5-5-39,0-1 0,1 1 0,-1-1 0,0 1 0,1-1 0,-1 1 1,1-1-1,-1 0 0,1 1 0,-1-1 0,1 0 0,-1 1 0,1-1 0,-1 0 0,1 0 0,0 0 1,-1 0-1,1 1 0,-1-1 0,1 0 0,-1 0 0,2 0 0,-1-1-207,0 1 0,0 0 0,0-1-1,0 1 1,-1-1 0,1 0 0,0 1 0,0-1 0,-1 0-1,1 1 1,0-1 0,-1 0 0,1 0 0,0 0-1,-1 1 1,1-1 0,-1 0 0,1-2 0,6-16-3782,2-5 1242</inkml:trace>
  <inkml:trace contextRef="#ctx0" brushRef="#br0" timeOffset="1">727 84 14449,'14'-18'1025,"-12"16"-835,0-1-1,1 1 1,-1-1 0,0 1 0,0-1 0,-1 0 0,1 0-1,0 0 1,-1 0 0,0 0 0,0 0 0,1-4 0,-2 6-115,-1 0 1,1 0 0,-1 1-1,0-1 1,1 0-1,-1 0 1,0 1 0,0-1-1,1 1 1,-1-1 0,0 1-1,0-1 1,0 1 0,0-1-1,0 1 1,1 0-1,-1-1 1,-1 1 0,1 0 17,-9-3 221,0 1 0,0 1 0,-1 0 0,-10 0 0,-5-1 38,-178-2 975,126 5-1427,-124 3-2935,69 3-8107,91-4 8110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15.941"/>
    </inkml:context>
    <inkml:brush xml:id="br0">
      <inkml:brushProperty name="width" value="0.05" units="cm"/>
      <inkml:brushProperty name="height" value="0.05" units="cm"/>
      <inkml:brushProperty name="color" value="#33CCFF"/>
    </inkml:brush>
  </inkml:definitions>
  <inkml:trace contextRef="#ctx0" brushRef="#br0">931 0 428,'0'0'5189,"-54"0"-3265,4 0-4,-10 0 64,-9 3-172,-3-3-168,-16 3-180,3 2-279,10-2-337,-7 3-532,13-6-716,-10 11-1064,23 0-4269,2 4 1953,17 2 1283</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111"/>
    </inkml:context>
    <inkml:brush xml:id="br0">
      <inkml:brushProperty name="width" value="0.05" units="cm"/>
      <inkml:brushProperty name="height" value="0.05" units="cm"/>
      <inkml:brushProperty name="color" value="#33CCFF"/>
    </inkml:brush>
  </inkml:definitions>
  <inkml:trace contextRef="#ctx0" brushRef="#br0">76 1 468,'-3'0'1196,"-23"2"4056,24-2-4336,-17 27 3423,12 8-2969,1 0 1,2 0-1,0 36 0,3-44-916,2 101 692,1-48-2099,-4-43-1958,-2-15-5474,4-18 5870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439"/>
    </inkml:context>
    <inkml:brush xml:id="br0">
      <inkml:brushProperty name="width" value="0.05" units="cm"/>
      <inkml:brushProperty name="height" value="0.05" units="cm"/>
      <inkml:brushProperty name="color" value="#33CCFF"/>
    </inkml:brush>
  </inkml:definitions>
  <inkml:trace contextRef="#ctx0" brushRef="#br0">132 8 836,'-6'-8'9373,"6"8"-9106,-1 0 1,1 0 0,-1 0 0,-6 13 3547,-4 38-3587,8-35 1402,-66 399 5478,44-242-5275,23-159-1769,0-3-235,0 0 0,1 0 0,0 0 0,0 0 0,1 0 0,3 19 1,-3-29 51,0-1 1,0 0 0,0 1-1,0-1 1,0 0 0,0 1-1,0-1 1,1 0-1,-1 1 1,0-1 0,0 0-1,0 1 1,0-1 0,1 0-1,-1 1 1,0-1 0,0 0-1,0 0 1,1 1 0,-1-1-1,0 0 1,1 0 0,-1 1-1,0-1 1,1 0 0,-1 0-1,0 0 1,1 0-1,-1 1 1,0-1 0,1 0-1,-1 0 1,0 0 0,1 0-1,-1 0 1,0 0 0,1 0-1,-1 0 1,1 0 0,-1 0-1,0 0 1,1 0 0,-1 0-1,0-1 1,1 1 0,-1 0-1,0 0 1,1 0-1,-1 0 1,0-1 0,1 1-1,-1 0 1,0 0 0,0-1-1,1 1 1,-1 0 0,0 0-1,0-1 1,0 1 0,1 0-1,-1-1 1,0 1 0,0 0-1,0-1 1,0 1 0,1-1-1,13-22-7663,-7 6 4533</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6.775"/>
    </inkml:context>
    <inkml:brush xml:id="br0">
      <inkml:brushProperty name="width" value="0.05" units="cm"/>
      <inkml:brushProperty name="height" value="0.05" units="cm"/>
      <inkml:brushProperty name="color" value="#33CCFF"/>
    </inkml:brush>
  </inkml:definitions>
  <inkml:trace contextRef="#ctx0" brushRef="#br0">893 45 17490,'9'-6'773,"-5"4"-478,-1 0 0,0 0 0,0 0-1,0 0 1,0-1 0,3-3 0,-5 5 435,-14-5 631,7 3-1066,-4 0 5,0 1 0,0 0 0,0 1 1,0 0-1,0 1 0,0 0 0,-17 2 0,-3 0 142,-399 10 1801,420-12-2304,-149 13-2420,136-9 11,-31 10 0,38-8-749,0-1-1,-27 16 1,4 6-607</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7.275"/>
    </inkml:context>
    <inkml:brush xml:id="br0">
      <inkml:brushProperty name="width" value="0.05" units="cm"/>
      <inkml:brushProperty name="height" value="0.05" units="cm"/>
      <inkml:brushProperty name="color" value="#33CCFF"/>
    </inkml:brush>
  </inkml:definitions>
  <inkml:trace contextRef="#ctx0" brushRef="#br0">14 32 812,'-4'-6'2076,"1"-3"-260,0 1-1176,0-1-588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7.709"/>
    </inkml:context>
    <inkml:brush xml:id="br0">
      <inkml:brushProperty name="width" value="0.05" units="cm"/>
      <inkml:brushProperty name="height" value="0.05" units="cm"/>
      <inkml:brushProperty name="color" value="#33CCFF"/>
    </inkml:brush>
  </inkml:definitions>
  <inkml:trace contextRef="#ctx0" brushRef="#br0">76 6 544,'-2'-5'10663,"-4"28"-7891,-7 44-1410,-13 119 2979,-2 319 1,28-500-4319,3 85 541,-2-80-782,0 1 1,1-1 0,1 0 0,-1 1 0,2-1-1,5 12 1,-1-9-700,-1-8-2046,6-22-10462</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040"/>
    </inkml:context>
    <inkml:brush xml:id="br0">
      <inkml:brushProperty name="width" value="0.05" units="cm"/>
      <inkml:brushProperty name="height" value="0.05" units="cm"/>
      <inkml:brushProperty name="color" value="#33CCFF"/>
    </inkml:brush>
  </inkml:definitions>
  <inkml:trace contextRef="#ctx0" brushRef="#br0">774 62 14937,'12'-8'728,"-2"-1"-236,-7 1-79,-9-1 275,-7 4 84,-9-4-32,-6 4-128,-10-1-140,-6 3-92,-6 3-44,-7 0-188,-9 3-224,-3 0-280,3 5-360,-6 15-544,-22 14-4969,6 13 2121,3 18 1395</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445"/>
    </inkml:context>
    <inkml:brush xml:id="br0">
      <inkml:brushProperty name="width" value="0.05" units="cm"/>
      <inkml:brushProperty name="height" value="0.05" units="cm"/>
      <inkml:brushProperty name="color" value="#33CCFF"/>
    </inkml:brush>
  </inkml:definitions>
  <inkml:trace contextRef="#ctx0" brushRef="#br0">26 5 1500,'0'0'135,"0"0"-1,0 0 0,2-4 3360,-2 4-3360,0 0 1,1-1-1,-1 1 0,0 0 1,0 0-1,0 0 1,0 0-1,1 0 0,-1 0 1,0 0-1,0 0 0,0 0 1,1 0-1,2 2 2554,-3-2-2554,3 18 2506,-4 28-1027,-24 277 4413,15 163-2401,10-448-3590,6 69-1806,-4-103-1870,-1-14-1798,0-7 638,-1 10 4978,0-25-3252</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8.776"/>
    </inkml:context>
    <inkml:brush xml:id="br0">
      <inkml:brushProperty name="width" value="0.05" units="cm"/>
      <inkml:brushProperty name="height" value="0.05" units="cm"/>
      <inkml:brushProperty name="color" value="#33CCFF"/>
    </inkml:brush>
  </inkml:definitions>
  <inkml:trace contextRef="#ctx0" brushRef="#br0">645 50 14013,'3'-1'163,"-1"0"0,1 0 0,0 0 1,-1-1-1,0 1 0,1-1 0,-1 1 0,0-1 0,0 0 0,0 0 0,3-3 0,-5 4-121,0 1 0,0-1 0,0 1 0,0-1 0,0 1 0,0-1 0,0 1 1,0 0-1,0-1 0,0 1 0,0-1 0,-1 1 0,1-1 0,0 1 0,0 0 0,0-1 0,-1 1 0,1 0 0,0-1 0,-1 1 0,1 0 0,0-1 0,0 1 0,-1 0 0,1-1 0,-1 1 1,1 0-1,0 0 0,-1 0 0,1-1 0,-1 1 0,0 0 0,-12-6 516,-10 2-139,0 1 0,-1 1 0,1 1 1,-32 2-1,45 0-336,-36 1-164,0 2 1,0 2-1,-61 16 0,75-12-1637,-52 22 0,60-20-1384,1 0-1,-35 25 0,28-14 579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372"/>
    </inkml:context>
    <inkml:brush xml:id="br0">
      <inkml:brushProperty name="width" value="0.025" units="cm"/>
      <inkml:brushProperty name="height" value="0.025" units="cm"/>
      <inkml:brushProperty name="color" value="#E71224"/>
    </inkml:brush>
  </inkml:definitions>
  <inkml:trace contextRef="#ctx0" brushRef="#br0">1 159 4964,'3'-1'49,"0"-1"0,0 1 0,0 1-1,0-1 1,0 0 0,0 1-1,1 0 1,-1-1 0,0 1 0,0 0-1,1 1 1,-1-1 0,0 1-1,0-1 1,5 3 0,-1 0 452,-1 1 1,0 0 0,0 0-1,-1 0 1,10 9 0,-10-8-218,-5-5-303,1 1-1,0 0 1,0-1-1,0 1 1,-1-1-1,1 1 0,0-1 1,0 1-1,0-1 1,0 0-1,0 1 1,0-1-1,0 0 1,0 0-1,0 0 1,0 1-1,0-1 1,0 0-1,0-1 1,0 1-1,0 0 1,2-1-1,-1 1-259,-1-1 0,0 1 0,1-1 0,-1 0 0,0 0 0,1 0 0,-1 0-1,0 0 1,0 0 0,0 0 0,0-1 0,1 0 0,3-5-1409,-1 1 511</inkml:trace>
  <inkml:trace contextRef="#ctx0" brushRef="#br0" timeOffset="1">246 71 460,'1'-1'195,"1"0"0,-1 0 0,0 0-1,0 0 1,0 0 0,0-1 0,0 1 0,0 0 0,0-1 0,0 1-1,0 0 1,-1-1 0,1 1 0,-1-1 0,1 0 0,-1 1-1,1-1 1,-1 1 0,0-1 0,0-2 0,0 3-80,0-1 0,-1 1 0,1 0 0,-1-1 0,0 1-1,1 0 1,-1-1 0,0 1 0,0 0 0,0 0 0,0 0 0,0 0 0,0 0 0,0 0 0,0 0 0,0 0 0,0 1 0,-2-2 0,-3-1 83,0 0 1,0 1-1,-1 0 1,1 0-1,0 0 1,-1 1-1,1 0 1,-12-1-1,5 3-282,1 0 0,-1 0 0,1 1 0,-17 5-1,6 1-2306,-29 12-1,30-9 1198</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110"/>
    </inkml:context>
    <inkml:brush xml:id="br0">
      <inkml:brushProperty name="width" value="0.05" units="cm"/>
      <inkml:brushProperty name="height" value="0.05" units="cm"/>
      <inkml:brushProperty name="color" value="#33CCFF"/>
    </inkml:brush>
  </inkml:definitions>
  <inkml:trace contextRef="#ctx0" brushRef="#br0">657 1 1320,'0'5'2564,"-22"1"-1344,-3-3 49,-7 2-49,-9 1-120,-6 0-104,-9 2-196,-1 3-312,-2 1-384,-11 8-508,-2-1-508,9 10-2408,4 5 1127,5 8 745</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456"/>
    </inkml:context>
    <inkml:brush xml:id="br0">
      <inkml:brushProperty name="width" value="0.05" units="cm"/>
      <inkml:brushProperty name="height" value="0.05" units="cm"/>
      <inkml:brushProperty name="color" value="#33CCFF"/>
    </inkml:brush>
  </inkml:definitions>
  <inkml:trace contextRef="#ctx0" brushRef="#br0">3 205 1480,'2'6'1787,"6"18"-278,-2 1 0,-1 1 0,-1-1 0,2 47 0,-2-16-221,2-1-322,66 599 7601,-69-635-8337,0-2 0,0 1 0,10 25 0,-13-43-266,0 0 0,0 1 0,0-1 0,0 0 0,0 1 0,0-1 0,0 0 0,0 1 0,0-1 0,1 0 0,-1 1 0,0-1 0,0 0 1,0 1-1,0-1 0,1 0 0,-1 1 0,0-1 0,0 0 0,1 0 0,-1 1 0,0-1 0,1 0 0,-1 0 0,0 0 0,0 1 0,1-1 0,-1 0 0,0 0 0,1 0 1,-1 0-1,1 0 0,3-10-1354,0-17-818,-7-43-7252,1 29 6475</inkml:trace>
  <inkml:trace contextRef="#ctx0" brushRef="#br0" timeOffset="1">569 95 240,'4'-3'600,"0"0"-1,0 0 1,0 0 0,-1-1-1,6-6 1,-8 9-481,-1 0 0,1 0-1,-1 1 1,1-1 0,-1 0 0,1 0-1,-1 0 1,0 0 0,0 0 0,1 1-1,-1-1 1,0 0 0,0 0 0,0 0 0,0 0-1,0 0 1,0 0 0,0 0 0,0 0-1,0 1 1,-1-1 0,1 0 0,0 0-1,-1 0 1,1 0 0,0 0 0,-1 1-1,1-1 1,-1 0 0,1 0 0,-1 1 0,0-1-1,1 0 1,-1 1 0,0-1 0,1 1-1,-1-1 1,0 1 0,0-1 0,-1 0-1,-5-3 371,-1 0-1,0 0 0,0 1 0,0 0 0,-1 1 0,1 0 0,-10-2 0,-64-3 1040,64 6-1226,-23-1-505,-1 2-1,1 2 1,-67 12 0,76-8-2460,1 2 0,-52 20 1,46-11 637</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19.809"/>
    </inkml:context>
    <inkml:brush xml:id="br0">
      <inkml:brushProperty name="width" value="0.05" units="cm"/>
      <inkml:brushProperty name="height" value="0.05" units="cm"/>
      <inkml:brushProperty name="color" value="#33CCFF"/>
    </inkml:brush>
  </inkml:definitions>
  <inkml:trace contextRef="#ctx0" brushRef="#br0">877 1 292,'13'6'1424,"-10"-1"1356,-28-2-1223,-3-3 67,-7 0-32,-15 3-132,-4-3-112,-8 3-132,-8 2-144,1-2-264,-16 6-292,7 5-400,-1-3-440,10 12-668,0 2-3936,6 4 1676,7 4 1103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0.274"/>
    </inkml:context>
    <inkml:brush xml:id="br0">
      <inkml:brushProperty name="width" value="0.05" units="cm"/>
      <inkml:brushProperty name="height" value="0.05" units="cm"/>
      <inkml:brushProperty name="color" value="#33CCFF"/>
    </inkml:brush>
  </inkml:definitions>
  <inkml:trace contextRef="#ctx0" brushRef="#br0">22 3 508,'7'0'7505,"-7"-1"-7376,0 1 0,0 0 1,0 0-1,0 0 0,0 0 1,0 0-1,0-1 1,0 1-1,0 0 0,2 20 2512,-5 32-466,-18 241 4195,15 148-1790,6-422-4773,1-1 1,1 0 0,1 0-1,0 0 1,11 32 0,-9-42-1313,13-34-14955</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0.626"/>
    </inkml:context>
    <inkml:brush xml:id="br0">
      <inkml:brushProperty name="width" value="0.05" units="cm"/>
      <inkml:brushProperty name="height" value="0.05" units="cm"/>
      <inkml:brushProperty name="color" value="#33CCFF"/>
    </inkml:brush>
  </inkml:definitions>
  <inkml:trace contextRef="#ctx0" brushRef="#br0">927 74 14249,'13'-12'408,"-10"1"-112,-10 0 300,-5 2 216,-13 1 109,-4-1-81,-11 4-148,-8-1-156,-5 3-104,-13 3-64,-3 0-192,-13 6-300,4 5-392,-7 6-464,6 0-492,-15 25-4389,0 4 1993,12 5 1315</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080"/>
    </inkml:context>
    <inkml:brush xml:id="br0">
      <inkml:brushProperty name="width" value="0.05" units="cm"/>
      <inkml:brushProperty name="height" value="0.05" units="cm"/>
      <inkml:brushProperty name="color" value="#33CCFF"/>
    </inkml:brush>
  </inkml:definitions>
  <inkml:trace contextRef="#ctx0" brushRef="#br0">70 0 164,'0'0'3279,"0"5"-1630,-2 28 1302,-10 53-1,0-12-1006,10-53-1510,-32 309 4285,27-221-3007,8 114-1,0-204-1566,1 1 0,0 0 0,2 0 0,11 37 1,-15-56-264,1 0-1,-1 0 1,0 0 0,1 0 0,-1 0 0,1 0 0,-1 0-1,1-1 1,0 1 0,-1 0 0,1 0 0,0 0 0,0-1 0,-1 1-1,1 0 1,0-1 0,0 1 0,0 0 0,0-1 0,0 1 0,0-1-1,0 0 1,1 1 0,0-4-2328,6-31-6602,-4 17 6207</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409"/>
    </inkml:context>
    <inkml:brush xml:id="br0">
      <inkml:brushProperty name="width" value="0.05" units="cm"/>
      <inkml:brushProperty name="height" value="0.05" units="cm"/>
      <inkml:brushProperty name="color" value="#33CCFF"/>
    </inkml:brush>
  </inkml:definitions>
  <inkml:trace contextRef="#ctx0" brushRef="#br0">893 99 156,'15'-19'1424,"-8"4"-80,-7 1-4,-13 0 61,-3 3 31,-6 0 28,-15 5-84,-4-3-128,-9 9-136,-20 0-116,4 3-284,-6 3-268,-3 5-424,-10 3-480,3 3-544,-22 20-3416,10 6 1500,6 10 991</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1.746"/>
    </inkml:context>
    <inkml:brush xml:id="br0">
      <inkml:brushProperty name="width" value="0.05" units="cm"/>
      <inkml:brushProperty name="height" value="0.05" units="cm"/>
      <inkml:brushProperty name="color" value="#33CCFF"/>
    </inkml:brush>
  </inkml:definitions>
  <inkml:trace contextRef="#ctx0" brushRef="#br0">0 1 628,'3'0'257,"-1"0"1,0 0-1,1 1 1,-1-1-1,1 1 0,-1 0 1,0-1-1,1 1 0,-1 0 1,0 0-1,0 1 1,0-1-1,0 0 0,0 1 1,0-1-1,0 1 0,0 0 1,0 0-1,-1-1 1,1 1-1,-1 0 0,1 0 1,-1 1-1,2 3 0,1 4 404,0 1 0,0-1 0,-1 1 0,2 13 0,-5-22-568,23 177 4062,-14-87-2736,6 104 1078,-10-101-1091,22 115 1,-22-200-2931,-1-17-2263,1-16-846,-3-4 755,1 2 1176</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076"/>
    </inkml:context>
    <inkml:brush xml:id="br0">
      <inkml:brushProperty name="width" value="0.05" units="cm"/>
      <inkml:brushProperty name="height" value="0.05" units="cm"/>
      <inkml:brushProperty name="color" value="#33CCFF"/>
    </inkml:brush>
  </inkml:definitions>
  <inkml:trace contextRef="#ctx0" brushRef="#br0">578 179 12169,'5'-2'161,"-1"0"0,0-1 0,0 1 0,0-1 0,-1 0 1,1 0-1,-1-1 0,0 1 0,4-6 0,-6 8-103,0 0 1,-1-1 0,1 1-1,0-1 1,-1 1-1,0 0 1,1-1 0,-1 1-1,0-1 1,0 1 0,0-1-1,0 1 1,0-1-1,0 1 1,0-1 0,0 1-1,0-1 1,-1 1 0,1-1-1,-1 1 1,1-1-1,-1 1 1,0 0 0,1-1-1,-1 1 1,0 0-1,0 0 1,0-1 0,0 1-1,0 0 1,0 0 0,0 0-1,-3-1 1,-8-8 127,-1 0-1,0 1 1,0 1 0,-1 0 0,0 1 0,-1 1-1,0 0 1,0 1 0,-21-5 0,2 3-362,0 2 0,1 1 0,-47 1 1,54 4-789,-36 5 1,39-2-1108,0 1-1,0 1 1,-36 14-1,8 4-339</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397"/>
    </inkml:context>
    <inkml:brush xml:id="br0">
      <inkml:brushProperty name="width" value="0.05" units="cm"/>
      <inkml:brushProperty name="height" value="0.05" units="cm"/>
      <inkml:brushProperty name="color" value="#33CCFF"/>
    </inkml:brush>
  </inkml:definitions>
  <inkml:trace contextRef="#ctx0" brushRef="#br0">783 38 14445,'12'8'324,"-5"-8"324,-54-6-52,15 4 61,-9-7-97,-15 1-120,-1 2-84,-6-3-44,-6 4-148,3 5-224,0 5-244,-3-2-348,6 9-448,-6 7-4473,16 4 1893,2 14 1251</inkml:trace>
  <inkml:trace contextRef="#ctx0" brushRef="#br0" timeOffset="1">242 1254 1372,'-3'198'5087,"2"106"-264,4-230-3571,3 0-1,18 76 1,-22-137-1083,1 3 277,10 30 1,-12-44-418,0 1 1,0 0 0,0-1-1,1 1 1,-1 0 0,1-1-1,-1 1 1,1-1 0,0 0-1,0 0 1,0 1 0,0-1-1,0-1 1,0 1 0,1 0-1,-1 0 1,4 1 0,-5-3-83,1 0 0,-1 1 0,0-1 0,1 0 0,-1 0 0,0 0 0,0-1 0,1 1 0,-1 0 0,0 0 0,1-1 0,-1 1 0,0 0 0,0-1 0,0 0 0,1 1 0,-1-1 0,0 1 0,0-1 0,0 0 0,0 0 0,0 0 0,0 0 0,0 0 0,-1 0 0,1 0 0,0 0 0,1-1 0,1-4-988,1 0 1,-1 1-1,0-1 1,3-10-1,4-18-2325,-1-1 1023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5.939"/>
    </inkml:context>
    <inkml:brush xml:id="br0">
      <inkml:brushProperty name="width" value="0.025" units="cm"/>
      <inkml:brushProperty name="height" value="0.025" units="cm"/>
      <inkml:brushProperty name="color" value="#E71224"/>
    </inkml:brush>
  </inkml:definitions>
  <inkml:trace contextRef="#ctx0" brushRef="#br0">0 337 280,'7'-2'578,"0"0"-1,-1-1 1,0 0-1,1 0 1,-1 0-1,-1-1 1,1 0-1,7-6 0,41-41 2453,-48 44-2770,58-62 1873,47-46 784,-89 94-2333,-17 16-384,0 0-1,0 0 1,0 0 0,1 1 0,0 0-1,0 0 1,6-3 0,-11 6 56,0 2-229,0 0 0,0 0 0,0 0 0,0 1 0,0-1 0,-1 0 1,1 0-1,0 0 0,-1 1 0,1-1 0,-1 0 0,0 1 0,1-1 0,-1 0 0,0 1 1,0-1-1,1 0 0,-1 1 0,0-1 0,-1 1 0,1-1 0,0 0 0,-1 2 0,-5 32 262,6-34-285,-4 11 109,1 1 0,1 0 0,0 0 0,1 0-1,1 23 1,0-33-87,0 1-1,1-1 0,-1 0 0,1 0 1,0 1-1,0-1 0,0 0 1,0 0-1,0 0 0,1 0 0,-1-1 1,1 1-1,0 0 0,0-1 0,0 1 1,0-1-1,0 1 0,1-1 1,-1 0-1,1 0 0,0 0 0,-1 0 1,1-1-1,0 1 0,0-1 1,0 0-1,0 1 0,4 0 0,2-1 9,0 0-1,0 0 0,0 0 0,0-1 0,0-1 1,-1 0-1,1 0 0,0 0 0,0-1 0,-1-1 0,1 1 1,14-8-1,9-5 71,55-37 1,-75 45-83,34-27 60,-30 22-24,0 1 0,19-11-1,-34 22-51,0 0 0,1 0-1,-1 0 1,0 0-1,1 0 1,-1 0-1,0 0 1,0 0-1,1 0 1,-1 1-1,0-1 1,0 1 0,1-1-1,-1 1 1,0-1-1,0 1 1,0 0-1,0-1 1,0 1-1,0 0 1,2 2-1,-2-1 0,0 1 0,0 1 0,0-1 0,0 0 0,-1 0 0,1 0 0,-1 0 0,0 0 0,0 1-1,0-1 1,0 0 0,-1 0 0,1 0 0,-2 4 0,0 5 9,0 18 56,2-1 1,1 1 0,9 57 0,-2-67-29,0 6 29,-8-25-31,-2-6-40,1 2-60,-1-1 0,0 1 0,1 0 0,-1 0 0,-1-1 0,1 2 0,0-1 0,-1 0 0,1 0 0,-1 1 0,0-1 0,0 1 0,0 0 0,0 0 0,0 0 0,0 0 0,-1 1 0,1-1 0,-1 1 0,1 0 0,-7-1 0,2 0-261,0 0 0,0 1 1,0 0-1,0 1 0,0 0 0,0 0 1,0 1-1,0 0 0,-9 2 1,-6 3-4386,-40 15 0,41-14 2469</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2.746"/>
    </inkml:context>
    <inkml:brush xml:id="br0">
      <inkml:brushProperty name="width" value="0.05" units="cm"/>
      <inkml:brushProperty name="height" value="0.05" units="cm"/>
      <inkml:brushProperty name="color" value="#33CCFF"/>
    </inkml:brush>
  </inkml:definitions>
  <inkml:trace contextRef="#ctx0" brushRef="#br0">1386 249 392,'5'-4'510,"0"0"0,1-1 0,-2 1 0,1-1 0,-1 0 0,6-7 0,-9 10-368,0 1 1,-1-1 0,1 0 0,0 1 0,-1-1 0,1 0 0,-1 0-1,1 1 1,-1-1 0,0 0 0,0 0 0,0 0 0,0 1 0,0-1 0,0 0-1,0 0 1,-1 0 0,1 1 0,-1-1 0,1 0 0,-1 1 0,0-1 0,0 0-1,1 1 1,-1-1 0,0 1 0,0-1 0,-3-1 0,-2-5 270,-1 2 1,0-1-1,0 1 1,-1 0 0,0 1-1,-17-10 1,-56-21 934,67 31-1145,-21-9-111,-1 1 0,-1 2 0,-58-9 0,67 17-1254,-48-1 1,50 5-727,0 1 0,-28 6 0,6 3 116</inkml:trace>
  <inkml:trace contextRef="#ctx0" brushRef="#br0" timeOffset="1">1119 664 136,'25'12'1612,"-6"-1"-144,-13-8 2793,-50-17-2661,0 5-52,-19-2-76,-19-1-136,-12 4-140,-6 8-148,-35 0-187,-4 0-377,10 11-516,4 9-705,34-6-4791,18 6 1880,23 5 1239</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6.469"/>
    </inkml:context>
    <inkml:brush xml:id="br0">
      <inkml:brushProperty name="width" value="0.05" units="cm"/>
      <inkml:brushProperty name="height" value="0.05" units="cm"/>
      <inkml:brushProperty name="color" value="#33CCFF"/>
    </inkml:brush>
  </inkml:definitions>
  <inkml:trace contextRef="#ctx0" brushRef="#br0">23 24 556,'6'-23'15238,"-34"450"-8559,37 9-3980,-6-404-3311,-3-21-4497,-2-29-997,-1-7 1567,0-1 1378</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6.801"/>
    </inkml:context>
    <inkml:brush xml:id="br0">
      <inkml:brushProperty name="width" value="0.05" units="cm"/>
      <inkml:brushProperty name="height" value="0.05" units="cm"/>
      <inkml:brushProperty name="color" value="#33CCFF"/>
    </inkml:brush>
  </inkml:definitions>
  <inkml:trace contextRef="#ctx0" brushRef="#br0">802 135 1264,'3'-3'361,"1"0"0,-1 0 0,0 0 0,-1 0 1,1-1-1,-1 1 0,1-1 0,-1 0 0,2-5 0,-3 8-212,-1-1 1,0 1-1,1-1 1,-1 1-1,0 0 0,0-1 1,0 1-1,0-1 1,-1 1-1,1-1 0,0 1 1,-1 0-1,1-1 0,0 1 1,-1 0-1,0-1 1,1 1-1,-1 0 0,0 0 1,0-1-1,1 1 1,-1 0-1,0 0 0,0 0 1,0 0-1,0 0 1,-1 0-1,1 1 0,0-1 1,0 0-1,-1 0 0,1 1 1,-3-2-1,-10-4 599,-1 0 1,-1 0-1,1 1 0,-1 1 0,-23-3 1,-85-4 1257,95 9-1594,-195-5 1583,112 14-3226,78-2-1803,-41 11-1,25 0-897,5 3 1195</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286"/>
    </inkml:context>
    <inkml:brush xml:id="br0">
      <inkml:brushProperty name="width" value="0.05" units="cm"/>
      <inkml:brushProperty name="height" value="0.05" units="cm"/>
      <inkml:brushProperty name="color" value="#33CCFF"/>
    </inkml:brush>
  </inkml:definitions>
  <inkml:trace contextRef="#ctx0" brushRef="#br0">57 1 732,'0'0'2999,"1"5"-1424,0 32 569,-2-1 0,-9 60 0,3-34-978,-27 422 5508,31-441-6092,1-20-190,0 0 0,2 0 0,1 0 0,5 36-1,-1-48-829,1-15-616,1-14-1223,-7 17 2215,7-39-8144,-6 28 6696,5-21-1565</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617"/>
    </inkml:context>
    <inkml:brush xml:id="br0">
      <inkml:brushProperty name="width" value="0.05" units="cm"/>
      <inkml:brushProperty name="height" value="0.05" units="cm"/>
      <inkml:brushProperty name="color" value="#33CCFF"/>
    </inkml:brush>
  </inkml:definitions>
  <inkml:trace contextRef="#ctx0" brushRef="#br0">622 120 124,'5'-3'366,"-1"0"-1,0 0 1,0 0 0,0-1-1,0 1 1,0-1 0,3-5-1,-6 8-250,-1 0-1,1 0 0,0 0 0,-1 0 0,1-1 0,-1 1 1,0 0-1,1 0 0,-1 0 0,0-1 0,0 1 1,0 0-1,1 0 0,-1-1 0,-1 1 0,1 0 0,0 0 1,0 0-1,0-1 0,-1 1 0,1 0 0,0 0 1,-1 0-1,1-1 0,-1 1 0,0 0 0,1 0 0,-1 0 1,0 0-1,0 0 0,1 0 0,-1 0 0,0 1 0,0-1 1,0 0-1,-2-1 0,-4-2 188,1 0-1,-1 0 1,0 0 0,-1 1 0,1 0-1,-1 1 1,1 0 0,-12-2 0,-66-7 956,77 10-1130,-35-2-50,0 2-1,0 2 1,0 2-1,-51 9 1,63-6-1825,1 2 0,0 1 0,-48 21 0,33-7 31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7.969"/>
    </inkml:context>
    <inkml:brush xml:id="br0">
      <inkml:brushProperty name="width" value="0.05" units="cm"/>
      <inkml:brushProperty name="height" value="0.05" units="cm"/>
      <inkml:brushProperty name="color" value="#33CCFF"/>
    </inkml:brush>
  </inkml:definitions>
  <inkml:trace contextRef="#ctx0" brushRef="#br0">956 0 996,'6'3'3992,"-53"8"-2531,3-5-29,-16-3-112,-6 2-124,-16 4-128,-6-1-124,4 1-236,-1 5-288,3 0-364,0 6-568,4 5-708,12 6-2816,9 1 1371,16 2 909</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8.337"/>
    </inkml:context>
    <inkml:brush xml:id="br0">
      <inkml:brushProperty name="width" value="0.05" units="cm"/>
      <inkml:brushProperty name="height" value="0.05" units="cm"/>
      <inkml:brushProperty name="color" value="#33CCFF"/>
    </inkml:brush>
  </inkml:definitions>
  <inkml:trace contextRef="#ctx0" brushRef="#br0">85 1 1148,'-4'4'7876,"-12"21"-6856,6-2-93,2 0 0,1 0 0,1 1 1,0 0-1,-2 42 0,4-38-373,-4 32 881,0 82 0,9-114-1113,0 0 0,2 0-1,1 0 1,2-1 0,9 32-1,0-26-524,-14-31 87,0-1 1,-1 0-1,1 0 0,0 0 1,0 1-1,0-1 0,0 0 1,0 0-1,0 0 0,0-1 1,1 1-1,-1 0 0,0 0 1,0-1-1,1 1 0,-1 0 1,0-1-1,1 1 0,-1-1 1,3 1-1,-2-2-400,-1 0 1,1 1-1,-1-1 1,1 0-1,-1 0 0,0 0 1,0 0-1,1 0 1,-1 0-1,0 0 0,0 0 1,0-1-1,0 1 1,0 0-1,-1 0 0,1-1 1,0 1-1,-1-1 1,1 1-1,0-3 0,5-12-2177</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8.666"/>
    </inkml:context>
    <inkml:brush xml:id="br0">
      <inkml:brushProperty name="width" value="0.05" units="cm"/>
      <inkml:brushProperty name="height" value="0.05" units="cm"/>
      <inkml:brushProperty name="color" value="#33CCFF"/>
    </inkml:brush>
  </inkml:definitions>
  <inkml:trace contextRef="#ctx0" brushRef="#br0">1123 175 12389,'23'-13'414,"31"-18"562,-50 28-816,0 0 0,-1 1 0,0-1 0,1-1 0,-1 1 0,0 0 1,0-1-1,-1 0 0,1 0 0,3-7 0,-5 10-91,-1 0 0,1-1 1,-1 1-1,0 0 0,1-1 0,-1 1 0,0-1 0,0 1 0,0-1 1,0 1-1,0-1 0,0 1 0,0-1 0,-1 1 0,1 0 1,-1-1-1,1 1 0,-1-1 0,1 1 0,-1 0 0,0 0 0,1-1 1,-1 1-1,0 0 0,0 0 0,0 0 0,0 0 0,0 0 0,0 0 1,0 0-1,0 0 0,-1 0 0,1 0 0,0 1 0,-3-2 1,-5-2 143,0 0 0,0 1 0,-1 1 0,-12-3 1,14 3-68,-38-6 409,1 2 1,-64-1-1,-94 12 118,109 2-1559,-151 31 0,79 8-3127,115-27 230,-54 26 1,18 3 827</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050"/>
    </inkml:context>
    <inkml:brush xml:id="br0">
      <inkml:brushProperty name="width" value="0.05" units="cm"/>
      <inkml:brushProperty name="height" value="0.05" units="cm"/>
      <inkml:brushProperty name="color" value="#33CCFF"/>
    </inkml:brush>
  </inkml:definitions>
  <inkml:trace contextRef="#ctx0" brushRef="#br0">9 1 976,'3'5'1449,"1"4"-874,-1-1 0,0 1 1,-1 0-1,0 0 0,0 0 0,-1 0 0,0 17 1,-5 77 2311,0-50-1786,-2 80 952,-10 351 3311,16-466-3928,2 3-5154,-1-34-5409,-1-8 6604</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384"/>
    </inkml:context>
    <inkml:brush xml:id="br0">
      <inkml:brushProperty name="width" value="0.05" units="cm"/>
      <inkml:brushProperty name="height" value="0.05" units="cm"/>
      <inkml:brushProperty name="color" value="#33CCFF"/>
    </inkml:brush>
  </inkml:definitions>
  <inkml:trace contextRef="#ctx0" brushRef="#br0">717 137 836,'4'-5'453,"0"0"-1,0-1 1,0 1 0,-1-1-1,0 0 1,0 0-1,4-12 1,-7 16-314,1 0 0,-1 1 0,0-1 0,0 0 0,0 0 0,0 0 0,-1 0 0,1 0-1,0 0 1,-1 0 0,1 1 0,-1-1 0,0 0 0,1 0 0,-1 1 0,0-1 0,0 0 0,0 1 0,-1-1 0,1 1 0,0-1 0,0 1-1,-1 0 1,1 0 0,-1-1 0,1 1 0,-1 0 0,0 0 0,1 0 0,-1 1 0,-3-2 0,-10-4 304,0 2 1,0 0-1,0 1 1,0 0-1,-1 1 1,-16 0-1,7 0-18,-24-1 110,-1 3-1,0 1 1,-62 10 0,-57 22-1997,151-28-75,0 0 0,1 2-1,-1 0 1,-25 14-1,17-4-408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6.524"/>
    </inkml:context>
    <inkml:brush xml:id="br0">
      <inkml:brushProperty name="width" value="0.025" units="cm"/>
      <inkml:brushProperty name="height" value="0.025" units="cm"/>
      <inkml:brushProperty name="color" value="#E71224"/>
    </inkml:brush>
  </inkml:definitions>
  <inkml:trace contextRef="#ctx0" brushRef="#br0">1 282 488,'15'-8'903,"0"-2"0,-1 0 1,0 0-1,-1-1 0,0-1 0,16-18 0,-10 6 218,-1 0-1,27-49 0,-5 3 669,-39 70-1753,-1 0-1,0 0 0,0 0 0,1 0 0,-1 1 0,0-1 0,1 0 1,-1 0-1,0 0 0,0 0 0,1 0 0,-1 0 0,0 0 0,0 1 1,0-1-1,1 0 0,-1 0 0,0 0 0,0 1 0,0-1 0,1 0 1,-1 0-1,0 0 0,0 1 0,0-1 0,0 0 0,0 0 0,0 1 1,0-1-1,0 0 0,1 1 0,-1-1 0,0 0 0,0 0 0,0 1 0,0-1 1,0 0-1,0 0 0,0 1 0,-1-1 0,1 1 0,4 18 163,-4-10-46,1 0 1,0 1-1,1-1 1,0 0-1,0 0 1,1 0-1,0 0 1,1 0-1,0-1 1,0 0-1,9 12 1,5 5 132,1 0 1,26 23-1,-34-36-169,8 6 58,18 18 147,-36-34-308,1-1 1,-1 1-1,0-1 0,0 1 1,0 0-1,0 0 1,0-1-1,0 1 1,-1 0-1,1 0 1,0 0-1,-1 0 0,0 0 1,1 0-1,-1 0 1,0 0-1,0 0 1,0 0-1,0 0 0,-1 2 1,0-2-10,1-1 1,-1 0-1,0 0 0,0 0 1,0 0-1,0 1 0,0-1 1,0-1-1,0 1 0,0 0 1,0 0-1,0 0 1,0 0-1,-1-1 0,1 1 1,-3 0-1,-24 8-41,22-8 22,-162 35-614,123-35 444,44-1 185,1 0 1,0 0-1,0 0 1,-1 0-1,1 0 1,0 0-1,-1 0 1,1 0-1,0 0 1,-1 0-1,1 0 1,0 0-1,0 0 1,-1 0-1,1 0 1,0 0-1,-1 0 1,1 0-1,0 0 1,0-1-1,-1 1 1,1 0-1,0 0 1,0 0-1,-1 0 1,1-1-1,0 1 1,0 0-1,0 0 1,0-1-1,-1 1 1,1 0-1,0 0 1,0-1-1,0 1 1,0 0-1,0-1 1,0 1-1,0 0 1,-1 0-1,1-1 1,0 1-1,0 0 0,0-1 1,0 1-1,0 0 1,1-1-1,-1 1 1,0 0-1,0 0 1,0-1-1,0 1 1,0 0-1,0-1 1,0 1-1,0 0 1,1 0-1,-1-1 1,9-12 47,10-5 50,1 1 0,1 1 0,36-23 0,-32 23-34,-14 8-33,128-79 388,-117 75-215,1 1 1,0 1-1,0 0 0,36-8 1,-56 17-154,1 1 0,0-1 1,-1 0-1,1 1 0,-1 0 1,1 0-1,0 0 0,-1 0 1,1 0-1,0 1 0,-1 0 1,1 0-1,-1 0 0,1 0 1,6 3-1,-8-2-20,0 0-1,0 0 1,0 0-1,0 0 1,0 0-1,-1 0 1,1 0-1,-1 0 1,1 1-1,-1-1 1,0 1-1,0-1 1,0 1-1,0-1 1,-1 1-1,1 0 1,-1-1-1,1 1 1,-1 0-1,0 0 1,0 4-1,-2 28 192,-1-1 0,-9 37 0,0 6-1117,12-76 674,-2 19-1052,5-13-1405,6-12-2986,5-10 2312,-3 5 1019</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29.723"/>
    </inkml:context>
    <inkml:brush xml:id="br0">
      <inkml:brushProperty name="width" value="0.05" units="cm"/>
      <inkml:brushProperty name="height" value="0.05" units="cm"/>
      <inkml:brushProperty name="color" value="#33CCFF"/>
    </inkml:brush>
  </inkml:definitions>
  <inkml:trace contextRef="#ctx0" brushRef="#br0">1016 0 192,'9'3'665,"23"3"3574,-41-6-2952,-93-4 1353,0 5-1,-115 15 1,143-5-2931,1 3 1,0 3 0,-122 46 0,160-49-2032,0 1 0,-53 33 1,35-11 105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073"/>
    </inkml:context>
    <inkml:brush xml:id="br0">
      <inkml:brushProperty name="width" value="0.05" units="cm"/>
      <inkml:brushProperty name="height" value="0.05" units="cm"/>
      <inkml:brushProperty name="color" value="#33CCFF"/>
    </inkml:brush>
  </inkml:definitions>
  <inkml:trace contextRef="#ctx0" brushRef="#br0">315 237 252,'0'-3'484,"0"1"0,0-1 0,0 0 0,1 1 1,-1-1-1,1 1 0,-1-1 0,1 1 0,2-6 3146,-1 15-2163,4 37-15,-1 1 1,-3-1-1,-3 47 0,0 1-311,3-13-263,3-1 1,4 0 0,30 126 0,-38-201-895,3 10-37,0 1 1,7 14-1,-10-25-87,1 0 1,-1-1-1,1 1 0,-1-1 1,1 1-1,0-1 0,0 1 1,0-1-1,0 0 0,0 0 1,0 0-1,1 0 1,-1-1-1,1 1 0,-1-1 1,4 2-1,-5-3-248,1 0 0,-1 1 0,0-2 1,1 1-1,-1 0 0,0 0 0,1 0 0,-1 0 0,0-1 1,0 1-1,1-1 0,-1 1 0,0-1 0,0 1 0,1-1 1,-1 0-1,0 0 0,0 0 0,0 1 0,0-1 0,0 0 1,0 0-1,-1 0 0,1 0 0,0 0 0,1-3 0,8-14-2179</inkml:trace>
  <inkml:trace contextRef="#ctx0" brushRef="#br0" timeOffset="1">843 203 14781,'5'-3'145,"1"-1"-1,-1 1 0,0-1 0,0 0 1,0-1-1,0 1 0,3-6 0,-7 9-91,0-1-1,-1 1 1,1-1-1,0 1 0,-1-1 1,1 1-1,-1-1 0,0 1 1,0-1-1,1 0 1,-1 1-1,0-1 0,0 1 1,0-1-1,-1 0 1,1 1-1,0-1 0,-1 1 1,1-1-1,-1 1 0,1-1 1,-1 1-1,0-1 1,1 1-1,-1-1 0,0 1 1,0 0-1,0 0 0,0-1 1,0 1-1,0 0 1,-1 0-1,-1-1 0,-3-3 94,0 0-1,0 0 0,-1 0 0,0 1 1,0 0-1,0 1 0,-12-5 0,-58-14 294,58 17-324,-45-10-178,-2 2 0,-112-7 0,131 19-1603,-63 6 0,72-1-1095,1 3 0,-43 11 1,-14 11 19</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537"/>
    </inkml:context>
    <inkml:brush xml:id="br0">
      <inkml:brushProperty name="width" value="0.05" units="cm"/>
      <inkml:brushProperty name="height" value="0.05" units="cm"/>
      <inkml:brushProperty name="color" value="#33CCFF"/>
    </inkml:brush>
  </inkml:definitions>
  <inkml:trace contextRef="#ctx0" brushRef="#br0">1 0 412,'6'18'1185,"1"-1"0,-2 1 1,-1 1-1,4 22 0,2 80 1897,-7-77-2134,42 344 5061,-44-383-6252,0-1-1,0 0 1,1 1 0,-1-1-1,1 0 1,0 0 0,0 0 0,1-1-1,2 5 1</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0.885"/>
    </inkml:context>
    <inkml:brush xml:id="br0">
      <inkml:brushProperty name="width" value="0.05" units="cm"/>
      <inkml:brushProperty name="height" value="0.05" units="cm"/>
      <inkml:brushProperty name="color" value="#33CCFF"/>
    </inkml:brush>
  </inkml:definitions>
  <inkml:trace contextRef="#ctx0" brushRef="#br0">613 252 11977,'15'-11'314,"-2"1"-21,-1 0 1,15-15-1,-24 22-183,-1 0 1,1 0-1,-1 0 1,0-1-1,0 1 1,0 0-1,0-1 0,-1 1 1,1-1-1,-1 0 1,0 1-1,0-1 1,0 0-1,0-7 0,-1 8-45,-1 0-1,1 0 0,-1 0 0,0 1 0,0-1 1,0 0-1,0 0 0,0 1 0,-1-1 0,1 1 1,-1-1-1,1 1 0,-1-1 0,0 1 1,0 0-1,0 0 0,0 0 0,-1 0 0,-3-2 1,-4-3 59,0 1 0,-1 0 0,-13-5 0,-3 1-5,1 1 0,-2 1 0,1 1 0,-33-3 0,3 4-532,-60 2-1,87 4-239,0 2-1,-44 9 0,49-5-2193,-35 12-1,28-3-119,6 3 902</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222"/>
    </inkml:context>
    <inkml:brush xml:id="br0">
      <inkml:brushProperty name="width" value="0.05" units="cm"/>
      <inkml:brushProperty name="height" value="0.05" units="cm"/>
      <inkml:brushProperty name="color" value="#33CCFF"/>
    </inkml:brush>
  </inkml:definitions>
  <inkml:trace contextRef="#ctx0" brushRef="#br0">764 7 684,'52'3'986,"-11"0"1587,79-4 1,-115-1 204,-11-1-2088,-15-1-336,-20 2 296,0 1 1,0 2 0,-43 8-1,52-6-436,-285 46-404,254-33-2291,1 2 0,-115 50 0,81-18 391</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556"/>
    </inkml:context>
    <inkml:brush xml:id="br0">
      <inkml:brushProperty name="width" value="0.05" units="cm"/>
      <inkml:brushProperty name="height" value="0.05" units="cm"/>
      <inkml:brushProperty name="color" value="#33CCFF"/>
    </inkml:brush>
  </inkml:definitions>
  <inkml:trace contextRef="#ctx0" brushRef="#br0">0 0 496,'6'10'520,"-1"0"0,-1 0 0,0 0 0,0 0 0,-1 1 0,0-1 0,-1 1 0,0 0 0,-1 0 0,0 15 0,12 277 5164,-7-101-2602,35 209 0,-36-372-2712,-3-23-359,0 1 0,1-1 1,1 1-1,7 18 0,-6-27-1397,-5-26-8822,0 14 10777,-1-17-3250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1.875"/>
    </inkml:context>
    <inkml:brush xml:id="br0">
      <inkml:brushProperty name="width" value="0.05" units="cm"/>
      <inkml:brushProperty name="height" value="0.05" units="cm"/>
      <inkml:brushProperty name="color" value="#33CCFF"/>
    </inkml:brush>
  </inkml:definitions>
  <inkml:trace contextRef="#ctx0" brushRef="#br0">1013 205 368,'9'-6'558,"-1"-1"1,1 0-1,-1 0 0,0-1 0,-1 0 1,9-13-1,-14 20-431,-1-1 1,0 0-1,0 0 1,0 0-1,0-1 1,0 1-1,0 0 0,0 0 1,-1 0-1,1-1 1,-1 1-1,0 0 1,1-1-1,-1 1 0,0 0 1,-1-1-1,1 1 1,0 0-1,-1-1 1,1 1-1,-1 0 0,1 0 1,-1 0-1,0-1 1,0 1-1,0 0 1,-1 0-1,1 0 0,0 0 1,-1 1-1,1-1 1,-1 0-1,1 1 1,-1-1-1,0 1 0,-3-3 1,-4-2 157,0 0 0,-1 1 0,1 0-1,-1 0 1,-1 1 0,1 1 0,-1-1 0,-12-1 0,-92-10 1054,56 12-916,0 2-1,-83 10 1,-113 34-2085,208-32-548,1 1 1,-88 37 0,30 3 101</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2.208"/>
    </inkml:context>
    <inkml:brush xml:id="br0">
      <inkml:brushProperty name="width" value="0.05" units="cm"/>
      <inkml:brushProperty name="height" value="0.05" units="cm"/>
      <inkml:brushProperty name="color" value="#33CCFF"/>
    </inkml:brush>
  </inkml:definitions>
  <inkml:trace contextRef="#ctx0" brushRef="#br0">60 297 692,'1'1'169,"1"-1"0,-1 0 0,0 1 0,0-1 0,0 1 0,1 0 0,-1-1 0,0 1 0,0 0 0,0 0 0,0-1 0,0 1 0,0 0 0,0 0-1,0 0 1,0 0 0,-1 0 0,1 0 0,0 1 0,-1-1 0,1 0 0,-1 0 0,1 1 0,-1-1 0,1 0 0,-1 0 0,0 1 0,0 1 0,7 47 1117,-6-39-729,20 272 3967,14 124-1200,-33-398-3253,19 121 1115,-17-109-866,2 0 0,0-1 0,17 37 0,-22-55-314,0 1 0,0-1 0,0 0 0,0 0 0,1 0 0,-1 0 0,0 0-1,1-1 1,0 1 0,-1 0 0,1-1 0,0 1 0,0-1 0,0 1 0,0-1 0,0 0-1,0 0 1,3 1 0,-3-2-96,-1 0 0,1 0-1,0 0 1,0-1 0,-1 1-1,1 0 1,0-1 0,-1 0 0,1 1-1,-1-1 1,1 0 0,-1 0-1,1 0 1,-1 0 0,0 0-1,1 0 1,-1 0 0,0 0 0,0-1-1,0 1 1,0 0 0,0-1-1,0 1 1,1-3 0,3-5-1045,-1 1 0,0-1 0,0 0 1,-1 0-1,0 0 0,2-12 0,-4 14 769,12-46-2279</inkml:trace>
  <inkml:trace contextRef="#ctx0" brushRef="#br0" timeOffset="1">745 162 1524,'18'-1'827,"38"-4"1544,-52 4-1950,1 0 1,0 0-1,0 0 1,-1-1-1,1 1 0,-1-1 1,1 0-1,5-4 1,-9 5-325,0 0 1,-1 1-1,1-1 0,0 0 1,-1 1-1,1-1 0,-1 0 1,1 1-1,-1-1 0,1 0 1,-1 0-1,0 0 1,1 1-1,-1-1 0,0 0 1,0 0-1,1 0 0,-1 0 1,0 0-1,0 0 1,0 1-1,0-1 0,0 0 1,0 0-1,-1 0 0,1 0 1,0 0-1,0 0 0,-1 1 1,1-1-1,0 0 1,-1 0-1,1 0 0,-1 1 1,1-1-1,-1 0 0,1 0 1,-1 1-1,0-1 1,-1 0-1,-2-4 212,0 1 0,0 0 0,-1 1 1,1-1-1,-8-3 0,-6-3 135,-2 1 0,0 1-1,0 0 1,0 2 0,-29-6 0,-109-9 585,123 18-1342,0 2 0,-1 1 0,1 1 0,0 3 0,0 0-1,0 3 1,0 0 0,-44 18 0,73-23 265,-70 31-2832,66-28 1556,-1 1 1,1 1-1,0 0 0,-15 14 1,5-1-719</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2.538"/>
    </inkml:context>
    <inkml:brush xml:id="br0">
      <inkml:brushProperty name="width" value="0.05" units="cm"/>
      <inkml:brushProperty name="height" value="0.05" units="cm"/>
      <inkml:brushProperty name="color" value="#33CCFF"/>
    </inkml:brush>
  </inkml:definitions>
  <inkml:trace contextRef="#ctx0" brushRef="#br0">302 0 4072,'21'8'442,"0"-1"0,0-1-1,1 0 1,0-2 0,0-1-1,35 1 1,-27-2 137,151 15 5021,-180-17-5540,0 0 47,0 0 0,0 0 0,0 0 0,0 0 0,0 0 0,0 1 0,-1-1-1,1 0 1,0 0 0,0 0 0,0 1 0,0-1 0,0 0 0,0 1 0,-1-1 0,1 1 0,0-1 0,0 1 0,-1 0 0,2 0 0,-9 3 1063,-160 52 1824,-50 16-1800,-14-15-1668,134-35-721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4.474"/>
    </inkml:context>
    <inkml:brush xml:id="br0">
      <inkml:brushProperty name="width" value="0.05" units="cm"/>
      <inkml:brushProperty name="height" value="0.05" units="cm"/>
      <inkml:brushProperty name="color" value="#33CCFF"/>
    </inkml:brush>
  </inkml:definitions>
  <inkml:trace contextRef="#ctx0" brushRef="#br0">56 0 1180,'-1'10'7454,"-2"7"-4680,-4 37-772,-35 663 7850,41-697-9685,0-5-122,0 1 0,1 0 0,1-1 0,0 1 1,1-1-1,1 1 0,5 18 0,-8-34-121,0 0 0,1 1 0,-1-1 0,0 1-1,0-1 1,0 0 0,0 1 0,0-1 0,0 0 0,0 1 0,1-1-1,-1 0 1,0 1 0,0-1 0,1 0 0,-1 1 0,0-1 0,0 0-1,1 1 1,-1-1 0,0 0 0,1 0 0,-1 0 0,0 1-1,1-1 1,-1 0 0,0 0 0,1 0 0,-1 0 0,1 0 0,0 1-1,4-13-4827,0-22-3282,-2 15 5219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6.941"/>
    </inkml:context>
    <inkml:brush xml:id="br0">
      <inkml:brushProperty name="width" value="0.025" units="cm"/>
      <inkml:brushProperty name="height" value="0.025" units="cm"/>
      <inkml:brushProperty name="color" value="#E71224"/>
    </inkml:brush>
  </inkml:definitions>
  <inkml:trace contextRef="#ctx0" brushRef="#br0">125 102 556,'23'-17'1233,"-6"6"381,1-2 0,-2 0-1,29-30 1,-43 41-1496,-2 0 243,-6 3 1266,-3 2-1503,-1 1 0,1 0 0,0 0 0,0 1 0,0 1 0,1-1 0,0 1 0,-11 11 0,0 1 83,-5 5 191,-36 43-1,55-59-308,-1 0 0,1 1 0,1 0 0,-1 0 0,1 0 0,1 0 0,-1 1 1,2-1-1,-1 1 0,-2 18 0,5-25-69,0 0 1,0 0 0,0 0-1,0 0 1,1 0-1,-1 0 1,0 0-1,1-1 1,0 1-1,-1 0 1,1 0 0,0 0-1,0-1 1,0 1-1,0 0 1,1-1-1,-1 1 1,0-1-1,0 1 1,1-1 0,-1 0-1,1 0 1,0 1-1,-1-1 1,1 0-1,0 0 1,0-1-1,-1 1 1,1 0 0,0 0-1,4 0 1,3 1 31,0 0 0,0-1 1,0 0-1,0 0 0,14-1 0,-3-3 0,0 1-1,-1-2 0,1-1 1,-1 0-1,0-1 0,0-2 1,-1 1-1,32-20 0,1-5 297,76-64 0,-126 96-343,2-3 54,0 1-1,0-1 1,0 1 0,0 0 0,1 0-1,-1 0 1,0 0 0,1 1 0,0 0-1,3-2 1,-7 7 54,-9 32 75,6-26-138,0-1 0,1 1-1,0 0 1,0 20-1,2-27-95,0 0 0,0 0-1,1 0 1,-1-1 0,1 1-1,0 0 1,0 0 0,0-1-1,0 1 1,0-1 0,0 1-1,1-1 1,-1 1 0,1-1-1,0 0 1,0 0 0,0 0-1,0 0 1,0 0-1,0 0 1,0-1 0,5 4-1,0-2-422,0 0-1,0 0 1,0 0-1,0-1 1,14 3-1,-10-3-1331,0-1 0,0 0 0,16-2 0,-5-1-241</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4.807"/>
    </inkml:context>
    <inkml:brush xml:id="br0">
      <inkml:brushProperty name="width" value="0.05" units="cm"/>
      <inkml:brushProperty name="height" value="0.05" units="cm"/>
      <inkml:brushProperty name="color" value="#33CCFF"/>
    </inkml:brush>
  </inkml:definitions>
  <inkml:trace contextRef="#ctx0" brushRef="#br0">846 86 192,'16'-9'1508,"-7"-2"-128,-9 0-52,-3 2 29,-9 1 31,-13-1-16,-10-2-84,-9 5-132,-13 0-100,-12 4-120,0-1-168,-6 3-248,-4 5-280,-9 1-476,0 8-616,10 0-3704,-1 6 1548,10 8 1019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128"/>
    </inkml:context>
    <inkml:brush xml:id="br0">
      <inkml:brushProperty name="width" value="0.05" units="cm"/>
      <inkml:brushProperty name="height" value="0.05" units="cm"/>
      <inkml:brushProperty name="color" value="#33CCFF"/>
    </inkml:brush>
  </inkml:definitions>
  <inkml:trace contextRef="#ctx0" brushRef="#br0">1 0 976,'3'10'673,"0"1"1,0 0-1,-1-1 0,0 1 0,-1 0 1,0 0-1,-1 0 0,-2 19 0,1 3 220,-11 577 6984,14-595-8434,-2-14 363,0-1-1,0 1 1,0-1 0,0 0-1,1 1 1,-1-1 0,0 0 0,0 1-1,1-1 1,-1 0 0,0 0 0,1 1-1,-1-1 1,0 0 0,1 0 0,-1 1-1,0-1 1,1 0 0,-1 0 0,0 0-1,1 0 1,-1 0 0,1 1 0,-1-1-1,0 0 1,1 0 0,-1 0-1,1 0 1,2-5-3075,5-16 992</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497"/>
    </inkml:context>
    <inkml:brush xml:id="br0">
      <inkml:brushProperty name="width" value="0.05" units="cm"/>
      <inkml:brushProperty name="height" value="0.05" units="cm"/>
      <inkml:brushProperty name="color" value="#33CCFF"/>
    </inkml:brush>
  </inkml:definitions>
  <inkml:trace contextRef="#ctx0" brushRef="#br0">1028 162 1428,'19'-23'1460,"-10"0"-64,-9 4 77,-9-4 87,-7 6 36,-12-3 0,-10 9-92,-12-3-140,-13 8-140,-9 1-124,-4 5-207,-15 2-289,-3 7-452,-29 8-496,7 5-689,0-2-4399,25 3 1848,19 2 1215</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5.913"/>
    </inkml:context>
    <inkml:brush xml:id="br0">
      <inkml:brushProperty name="width" value="0.05" units="cm"/>
      <inkml:brushProperty name="height" value="0.05" units="cm"/>
      <inkml:brushProperty name="color" value="#33CCFF"/>
    </inkml:brush>
  </inkml:definitions>
  <inkml:trace contextRef="#ctx0" brushRef="#br0">162 1 600,'-3'4'1552,"-7"13"-365,2 1 1,0 0-1,1 1 1,1 0-1,-6 29 1,7-29-779,-75 398 5939,78-400-6173,-9 63 1022,1 148 1,15-96-2884,-1-109-899,-4-22 2093,0 0 0,1 1-1,-1-1 1,1 0 0,0 0 0,-1 1 0,1-1 0,0 0 0,0 0-1,-1 0 1,1 0 0,0 0 0,0 0 0,2 1 0,3 1-2003</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243"/>
    </inkml:context>
    <inkml:brush xml:id="br0">
      <inkml:brushProperty name="width" value="0.05" units="cm"/>
      <inkml:brushProperty name="height" value="0.05" units="cm"/>
      <inkml:brushProperty name="color" value="#33CCFF"/>
    </inkml:brush>
  </inkml:definitions>
  <inkml:trace contextRef="#ctx0" brushRef="#br0">902 61 148,'2'-1'174,"-1"0"0,0-1 1,0 1-1,0 0 0,0-1 0,0 1 0,-1-1 0,1 1 1,0-1-1,0 1 0,-1-1 0,1 1 0,-1-1 0,0 0 1,1-1-1,-2 2-66,1 0 0,0 0 0,0 0 0,-1 0 0,1 0 1,-1 0-1,1 0 0,-1 0 0,0 0 0,1 0 0,-1 0 0,0 1 1,1-1-1,-1 0 0,0 0 0,0 1 0,0-1 0,1 1 1,-1-1-1,0 1 0,0-1 0,0 1 0,0-1 0,0 1 0,-2-1 1,-9-2 545,1-1 0,-1 2 0,-1-1 1,1 2-1,-20-1 0,-62 6 1077,64-2-1190,-98 6 302,-199 40 0,290-39-1376,-3-1-3152,-67 24 0,68-15 1630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592"/>
    </inkml:context>
    <inkml:brush xml:id="br0">
      <inkml:brushProperty name="width" value="0.05" units="cm"/>
      <inkml:brushProperty name="height" value="0.05" units="cm"/>
      <inkml:brushProperty name="color" value="#33CCFF"/>
    </inkml:brush>
  </inkml:definitions>
  <inkml:trace contextRef="#ctx0" brushRef="#br0">657 0 780,'0'0'1348,"-28"6"-20,0-6-4,-7 0-67,-6 0-121,-6 0-104,-3-3-124,-3 6-204,-7 2-232,-3 1-384,3 8-516,-12 6-2956,9 11 1151,7 9 757</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6.926"/>
    </inkml:context>
    <inkml:brush xml:id="br0">
      <inkml:brushProperty name="width" value="0.05" units="cm"/>
      <inkml:brushProperty name="height" value="0.05" units="cm"/>
      <inkml:brushProperty name="color" value="#33CCFF"/>
    </inkml:brush>
  </inkml:definitions>
  <inkml:trace contextRef="#ctx0" brushRef="#br0">189 390 856,'0'0'1506,"0"7"4,-11 202 5693,0-49-4751,10-139-2203,-4 96 1795,15 168 1,-9-277-2005,0 1 1,1-1 0,0 1-1,5 11 1,-6-18-154,-1-1 1,1 1-1,0-1 1,0 1-1,0-1 1,0 0-1,0 1 1,0-1-1,0 0 1,0 0-1,0 0 1,0 0-1,3 1 1,-3-1-128,0-1 1,0 0 0,0 0-1,-1 1 1,1-1-1,0 0 1,0 0 0,0 0-1,0 0 1,0 0-1,0 0 1,0-1 0,0 1-1,0 0 1,0 0-1,0-1 1,0 1-1,0-1 1,-1 1 0,1 0-1,0-1 1,0 0-1,0 1 1,1-2 0,10-12-3336,-2-5 1086</inkml:trace>
  <inkml:trace contextRef="#ctx0" brushRef="#br0" timeOffset="1">610 209 720,'31'-22'1277,"-19"15"-529,0-1 0,-1 0 1,0-1-1,-1 0 0,0 0 0,0-1 0,-1-1 1,12-17-1,-20 26-605,0 1 0,0-1 0,0 1 0,0-1-1,-1 0 1,1 1 0,-1-1 0,1 0 0,-1 1 0,0-1 0,1 0 0,-1 0 0,0 1 0,0-1 0,0 0 0,-1 0 0,1 1 0,0-1-1,-1 0 1,1 0 0,-1 1 0,0-4 0,-1 3 11,0 0 0,0 0 0,0 0 0,0 0 0,0 0 0,0 0 0,0 0 0,0 1 0,-1-1 0,1 1 0,-1-1 0,-4-1 0,-6-1 219,0 0 0,0 1 1,-1 0-1,-19-1 0,-34 2-329,0 2 0,0 4 1,-95 17-1,162-21-44,-116 20-2690,94-15 908,1 1 0,-1 1 1,-24 11-1,5 5-460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266"/>
    </inkml:context>
    <inkml:brush xml:id="br0">
      <inkml:brushProperty name="width" value="0.05" units="cm"/>
      <inkml:brushProperty name="height" value="0.05" units="cm"/>
      <inkml:brushProperty name="color" value="#33CCFF"/>
    </inkml:brush>
  </inkml:definitions>
  <inkml:trace contextRef="#ctx0" brushRef="#br0">946 35 13125,'0'0'1348,"-66"-9"-468,22 4-96,-6-1-107,-13 0-173,-6 1-112,-19 2-108,-3 3-200,6 5-316,-3 7-412,6 2-541,0 3-4263,10 8 1852,6 6 1223</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595"/>
    </inkml:context>
    <inkml:brush xml:id="br0">
      <inkml:brushProperty name="width" value="0.05" units="cm"/>
      <inkml:brushProperty name="height" value="0.05" units="cm"/>
      <inkml:brushProperty name="color" value="#33CCFF"/>
    </inkml:brush>
  </inkml:definitions>
  <inkml:trace contextRef="#ctx0" brushRef="#br0">1 0 8,'2'4'1711,"0"0"-1217,0 1 0,0 0 0,0 0 1,0 0-1,-1 0 0,0 0 0,0 0 0,0 10 0,-1 51 2208,-1-32-1626,5 288 4543,21-1-2060,-24-308-3488,7 32 261,-8-42-462,1 1 0,0-1 0,0 0 0,1 0 0,-1-1 0,0 1 1,1 0-1,0 0 0,0-1 0,0 1 0,2 2 0,2-2-1802,4-22-9338</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7.929"/>
    </inkml:context>
    <inkml:brush xml:id="br0">
      <inkml:brushProperty name="width" value="0.05" units="cm"/>
      <inkml:brushProperty name="height" value="0.05" units="cm"/>
      <inkml:brushProperty name="color" value="#33CCFF"/>
    </inkml:brush>
  </inkml:definitions>
  <inkml:trace contextRef="#ctx0" brushRef="#br0">1104 167 320,'15'-20'1396,"-8"1"-44,-11 2 76,-8-3 37,-13 3 115,-13 0 24,-12 0-88,-10 3-128,-22 2-136,-6 4-124,-6 5-212,-3 0-276,-1 3-448,1 6-508,9 0-772,-28 13-3936,12 13 1708,32 1 1127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2.801"/>
    </inkml:context>
    <inkml:brush xml:id="br0">
      <inkml:brushProperty name="width" value="0.05" units="cm"/>
      <inkml:brushProperty name="height" value="0.05" units="cm"/>
      <inkml:brushProperty name="color" value="#008C3A"/>
    </inkml:brush>
  </inkml:definitions>
  <inkml:trace contextRef="#ctx0" brushRef="#br0">1 100 80,'9'-17'188,"-3"3"-16,1 2-32,-4 1-28,3 0-44,-3 2-52,0 1-280,0-1 88,-3 1 60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7.286"/>
    </inkml:context>
    <inkml:brush xml:id="br0">
      <inkml:brushProperty name="width" value="0.025" units="cm"/>
      <inkml:brushProperty name="height" value="0.025" units="cm"/>
      <inkml:brushProperty name="color" value="#E71224"/>
    </inkml:brush>
  </inkml:definitions>
  <inkml:trace contextRef="#ctx0" brushRef="#br0">541 140 200,'3'-5'677,"0"0"0,-1 0 0,1 0 0,-1-1-1,0 1 1,0-1 0,-1 1 0,2-9 0,-3 12-540,0 0 0,-1-1 0,1 1 0,-1 0 0,1 0-1,-1 0 1,0 0 0,0 0 0,0 0 0,0 0 0,0 0 0,0 0 0,0 1 0,0-1-1,-1 0 1,1 1 0,-1-1 0,0 1 0,1-1 0,-1 1 0,0 0 0,0 0 0,0 0 0,1 0-1,-1 0 1,-3-1 0,-13-5 237,0 0 0,0 1-1,0 1 1,0 1-1,-1 1 1,0 0 0,-30 0-1,-12 4-644,-60 9-1,49 1-1588,2 5-3802,44-10 3898</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266"/>
    </inkml:context>
    <inkml:brush xml:id="br0">
      <inkml:brushProperty name="width" value="0.05" units="cm"/>
      <inkml:brushProperty name="height" value="0.05" units="cm"/>
      <inkml:brushProperty name="color" value="#33CCFF"/>
    </inkml:brush>
  </inkml:definitions>
  <inkml:trace contextRef="#ctx0" brushRef="#br0">1 1 1596,'0'0'1628,"2"4"-47,2 3-1125,-1-1 0,0 1 0,-1 0-1,0 0 1,0 0 0,0 0 0,-1 1 0,0 8 0,1 67 1884,-2-56-1800,-2 150 2086,2 151 795,1-322-3442,-1 1-1,1-1 1,0 1-1,0-1 1,5 12 0,-6-17-91,1 0 1,-1 0 0,1 0-1,-1 0 1,1 0 0,0 0-1,-1 0 1,1 0-1,0 0 1,0 0 0,0-1-1,0 1 1,0 0 0,0 0-1,2 0 1,-2 0-152,0-1 0,0 0 0,0 0-1,0 0 1,0 0 0,0 0 0,0 0 0,0 0 0,0 0 0,0-1 0,0 1 0,0 0 0,0 0 0,0-1 0,0 1 0,0-1 0,0 1-1,0-1 1,0 1 0,1-2 0,13-12-3274,6-8 1074</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612"/>
    </inkml:context>
    <inkml:brush xml:id="br0">
      <inkml:brushProperty name="width" value="0.05" units="cm"/>
      <inkml:brushProperty name="height" value="0.05" units="cm"/>
      <inkml:brushProperty name="color" value="#33CCFF"/>
    </inkml:brush>
  </inkml:definitions>
  <inkml:trace contextRef="#ctx0" brushRef="#br0">1223 97 14869,'33'-5'630,"-33"5"-605,1 0-1,-1 0 1,0 0 0,0 0 0,0-1 0,1 1 0,-1 0-1,0 0 1,0 0 0,1-1 0,-1 1 0,0 0-1,0 0 1,0 0 0,0-1 0,0 1 0,1 0 0,-1 0-1,0-1 1,0 1 0,0 0 0,0 0 0,0-1-1,0 1 1,0 0 0,0-1 0,0 1 0,0 0 0,0 0-1,0-1 1,0 1 0,0 0 0,0-1 0,0 1 0,0 0-1,0 0 1,-1-1 0,1 1 0,0 0 0,0 0-1,0-1 1,0 1 0,0 0 0,-1 0 0,1 0 0,0-1-1,0 1 1,0 0 0,-1 0 0,1 0 0,0-1 0,-15-7 350,0 0 1,-1 1 0,0 1 0,0 0 0,0 1 0,-32-6 0,-105-8 678,58 12-1102,0 4 1,-101 10 0,11 13-1753,136-12-1414,-89 25 0,31 8-904,11 4 1251</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8.946"/>
    </inkml:context>
    <inkml:brush xml:id="br0">
      <inkml:brushProperty name="width" value="0.05" units="cm"/>
      <inkml:brushProperty name="height" value="0.05" units="cm"/>
      <inkml:brushProperty name="color" value="#33CCFF"/>
    </inkml:brush>
  </inkml:definitions>
  <inkml:trace contextRef="#ctx0" brushRef="#br0">78 1 536,'0'0'1533,"-2"4"16,-7 17-238,1 1 0,0-1 0,2 2 0,-5 33 0,5-30-630,-4 35 952,1 1 1,1 102-1,8-145-1278,1 0-1,0-1 1,9 35-1,-9-47-369,1 0 0,-1-1 0,1 0 0,0 1 0,1-1 0,-1 0 0,1 0 0,0 0-1,0-1 1,1 1 0,-1-1 0,1 1 0,0-1 0,0-1 0,1 1 0,8 6 0,-11-9-172,0-1 1,0 1-1,0 0 1,0-1 0,0 1-1,0-1 1,1 0-1,-1 0 1,0 0 0,0 0-1,0 0 1,1 0 0,-1 0-1,0-1 1,0 1-1,0-1 1,3-1 0,-1 1-675,1-2 0,-1 1 0,0 0 0,0-1 0,0 0 1,0 0-1,5-4 0,12-17-1537</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296"/>
    </inkml:context>
    <inkml:brush xml:id="br0">
      <inkml:brushProperty name="width" value="0.05" units="cm"/>
      <inkml:brushProperty name="height" value="0.05" units="cm"/>
      <inkml:brushProperty name="color" value="#33CCFF"/>
    </inkml:brush>
  </inkml:definitions>
  <inkml:trace contextRef="#ctx0" brushRef="#br0">987 168 988,'6'-3'595,"0"0"0,-1 0-1,1-1 1,-1 0 0,0 0 0,7-8-1,-11 11-465,0 0 0,0 0 0,0 0 0,0 0 0,0 0 0,-1-1 0,1 1-1,-1 0 1,1 0 0,-1-1 0,1 1 0,-1-1 0,1 1 0,-1 0 0,0-1 0,0 1-1,0-1 1,0 1 0,0 0 0,0-1 0,0 1 0,-1-1 0,1 1 0,0 0 0,-1-1-1,1 1 1,-1 0 0,1-1 0,-1 1 0,0 0 0,0 0 0,1-1 0,-1 1 0,0 0-1,0 0 1,-2-1 0,-6-6 232,0 1-1,0 0 1,0 1-1,-1 0 0,0 1 1,0 0-1,0 0 1,-1 1-1,0 0 1,-12-2-1,-11-1 121,-68-6 0,65 10-1022,1 2 1,-46 5 0,53 0-1365,1 0 1,0 2-1,-38 13 0,20 2-110</inkml:trace>
  <inkml:trace contextRef="#ctx0" brushRef="#br0" timeOffset="1">1043 558 15629,'22'9'384,"-6"-9"-284,-19 3 221,-41-6 175,3 3-4,-12 0-88,-13 0-92,-7 0-72,-18 0-148,0 8-224,-28 12-276,-4-3-408,16 11-453,1 9-4119,11 0 1832,26 2 1207</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635"/>
    </inkml:context>
    <inkml:brush xml:id="br0">
      <inkml:brushProperty name="width" value="0.05" units="cm"/>
      <inkml:brushProperty name="height" value="0.05" units="cm"/>
      <inkml:brushProperty name="color" value="#33CCFF"/>
    </inkml:brush>
  </inkml:definitions>
  <inkml:trace contextRef="#ctx0" brushRef="#br0">1 135 1532,'5'8'610,"-1"1"1,0-1-1,0 1 0,-1 0 0,0 0 1,3 18-1,3 59 1337,-6-45-977,10 147 2017,-5-51-560,30 156 0,-37-288-2382,0 2-30,0 0 0,1 0 0,-1-1 0,1 1 0,0 0 0,1-1 0,0 1 0,0-1 0,0 0 0,1 0 1,4 6-1,-7-12-58,-1 0 1,0 1 0,0-1 0,1 0 0,-1 0 0,0 0-1,1 1 1,-1-1 0,0 0 0,1 0 0,-1 0 0,0 0-1,1 0 1,-1 0 0,0 1 0,1-1 0,-1 0 0,1 0-1,-1 0 1,0 0 0,1 0 0,-1-1 0,0 1 0,1 0 0,-1 0-1,0 0 1,1 0 0,-1 0 0,0 0 0,1-1 0,9-10-3236,0-17-2103,-6-2 2931</inkml:trace>
  <inkml:trace contextRef="#ctx0" brushRef="#br0" timeOffset="1">723 259 1120,'5'-2'275,"0"-1"1,0 0-1,-1 0 0,1 0 0,-1 0 0,0-1 1,0 1-1,0-1 0,-1 0 0,1-1 0,4-6 1,-7 9-139,0 0 0,0 0 1,-1-1-1,1 1 1,0 0-1,-1-1 1,1 1-1,-1 0 0,0-1 1,0 1-1,0 0 1,0-1-1,0 1 1,0-1-1,-1 1 0,1 0 1,-1-1-1,0 1 1,1 0-1,-1 0 1,0 0-1,0-1 0,-1 1 1,1 0-1,0 0 1,-1 1-1,1-1 1,-1 0-1,-2-2 0,-6-5 263,0 0 0,-1 1 0,0 0 0,-1 1 0,1 0 0,-2 1 0,-13-5 0,-91-29 1015,76 29-1279,0 2 0,0 2 0,-65-3 0,58 9-1357,-59 7 0,89-4 24,0 1-1,0 0 0,1 2 1,-20 7-1,-8 7-696</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39.965"/>
    </inkml:context>
    <inkml:brush xml:id="br0">
      <inkml:brushProperty name="width" value="0.05" units="cm"/>
      <inkml:brushProperty name="height" value="0.05" units="cm"/>
      <inkml:brushProperty name="color" value="#33CCFF"/>
    </inkml:brush>
  </inkml:definitions>
  <inkml:trace contextRef="#ctx0" brushRef="#br0">667 6 216,'50'20'1388,"-9"-9"-12,-13 3-60,-3-5-91,-6-4 3383,-91-22-3564,12 9-100,-9-1-120,-16 4-236,-3-4-348,-38 1-556,17 5-712,21-3-3200,15 6 1439,14 6 949</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0.798"/>
    </inkml:context>
    <inkml:brush xml:id="br0">
      <inkml:brushProperty name="width" value="0.05" units="cm"/>
      <inkml:brushProperty name="height" value="0.05" units="cm"/>
      <inkml:brushProperty name="color" value="#33CCFF"/>
    </inkml:brush>
  </inkml:definitions>
  <inkml:trace contextRef="#ctx0" brushRef="#br0">29 43 596,'2'-16'2035,"2"-10"7146,-3 30-7577,0 20-174,0 0 0,-2 1 0,-4 34-1,-1 1-215,-18 405 3428,22-164-3008,2-294-1983,3 26 59,-3-32 118,0 0-1,0 0 0,0 0 0,1-1 0,-1 1 1,0 0-1,0 0 0,1-1 0,-1 1 0,0 0 1,1 0-1,-1-1 0,1 1 0,-1 0 0,0-1 1,1 1-1,0 0 0,-1-1 0,1 1 1,-1-1-1,1 1 0,0-1 0,-1 1 0,1-1 1,0 0-1,0 1 0,-1-1 0,1 0 0,1 1 1,11-31-10902,-6 3 7582</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131"/>
    </inkml:context>
    <inkml:brush xml:id="br0">
      <inkml:brushProperty name="width" value="0.05" units="cm"/>
      <inkml:brushProperty name="height" value="0.05" units="cm"/>
      <inkml:brushProperty name="color" value="#33CCFF"/>
    </inkml:brush>
  </inkml:definitions>
  <inkml:trace contextRef="#ctx0" brushRef="#br0">903 171 476,'15'-1'887,"37"-5"1533,-47 6-2092,-1-1 0,0 0 0,0 0 0,-1-1 0,1 1 0,0-1 0,0 0 0,-1 0 0,7-5 0,-9 7-230,0-1 1,0 0 0,0 0-1,0 0 1,-1 0 0,1 0-1,0 0 1,-1 0-1,1 0 1,-1 0 0,1-1-1,-1 1 1,0 0 0,1 0-1,-1 0 1,0-1 0,0 1-1,0 0 1,0 0 0,0-1-1,0 1 1,0 0 0,0 0-1,0-1 1,0 1-1,-1 0 1,1 0 0,-1 0-1,1 0 1,-1-1 0,1 1-1,-1 0 1,0 0 0,1 0-1,-1 0 1,0 0 0,0 0-1,-1 0 1,-2-4 130,-1 1 0,1 0-1,-1 0 1,0 0 0,0 1 0,-9-5 0,-13-4 231,0 1 0,-1 1 0,0 1 0,-1 1 0,0 2 0,-57-5 0,38 9-399,-1 2-1,1 2 1,-73 12-1,78-6-740,-1 3-1,-45 17 0,-21 16-3485,82-31 2505,-33 21-1,-16 19-653</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483"/>
    </inkml:context>
    <inkml:brush xml:id="br0">
      <inkml:brushProperty name="width" value="0.05" units="cm"/>
      <inkml:brushProperty name="height" value="0.05" units="cm"/>
      <inkml:brushProperty name="color" value="#33CCFF"/>
    </inkml:brush>
  </inkml:definitions>
  <inkml:trace contextRef="#ctx0" brushRef="#br0">19 1 1240,'0'0'210,"0"0"-1,1 0 1,-1-1-1,0 1 1,1 0-1,-1 0 1,0 0-1,0 0 1,1 0 0,-1 0-1,0 0 1,1 0-1,-1 0 1,0 0-1,0 0 1,4 3 3143,-3-3-3144,3 13 1658,-1 17-735,-18 260 4641,1-56-3260,11-197-2191,0 21-24,3-53-405,1 0-1,-1 0 1,1 0 0,0 0 0,0 0 0,0 0 0,4 9 0,-5-13 2,1-1 1,-1 1-1,0-1 1,0 1-1,1-1 1,-1 1-1,1-1 0,-1 1 1,0-1-1,1 0 1,-1 1-1,1-1 0,-1 1 1,1-1-1,-1 0 1,1 0-1,-1 1 0,1-1 1,0 0-1,-1 0 1,1 0-1,-1 1 0,1-1 1,0 0-1,-1 0 1,1 0-1,-1 0 0,1 0 1,0 0-1,-1 0 1,1-1-1,-1 1 1,1 0-1,0 0 0,-1 0 1,1 0-1,-1-1 1,1 1-1,-1 0 0,1-1 1,-1 1-1,1 0 1,-1-1-1,1 1 0,-1-1 1,1 0-1,24-25-5944,-20 19 5255,19-20-1878</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1.833"/>
    </inkml:context>
    <inkml:brush xml:id="br0">
      <inkml:brushProperty name="width" value="0.05" units="cm"/>
      <inkml:brushProperty name="height" value="0.05" units="cm"/>
      <inkml:brushProperty name="color" value="#33CCFF"/>
    </inkml:brush>
  </inkml:definitions>
  <inkml:trace contextRef="#ctx0" brushRef="#br0">1254 34 416,'0'0'4348,"-40"3"-2995,-4-3 71,-19 0-4,-10 0-84,-15-3-124,-6-5-124,-28-1-132,-7 1-228,22-1-292,19 9-328,-3 0-480,9 9-588,4 5-3628,2 11 1560,-2 26 1027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7.623"/>
    </inkml:context>
    <inkml:brush xml:id="br0">
      <inkml:brushProperty name="width" value="0.025" units="cm"/>
      <inkml:brushProperty name="height" value="0.025" units="cm"/>
      <inkml:brushProperty name="color" value="#E71224"/>
    </inkml:brush>
  </inkml:definitions>
  <inkml:trace contextRef="#ctx0" brushRef="#br0">126 29 668,'21'-12'1841,"-19"11"-1554,0 0 0,0 0 0,1 0 1,-1-1-1,0 1 0,0 0 0,0-1 0,3-3 0,-4 4 2175,-6 4-1972,-16 15 203,0 0 1,-31 38 0,43-45-526,0 0 0,1 0 0,1 1 0,0 0 0,0 0 1,2 1-1,-1-1 0,-3 15 0,8-24-125,0 0 0,1 1-1,-1-1 1,1 1 0,0-1 0,-1 0-1,2 1 1,-1-1 0,0 1-1,1-1 1,-1 1 0,1-1 0,0 0-1,0 0 1,0 1 0,1-1 0,-1 0-1,1 0 1,0 0 0,0 0 0,0-1-1,0 1 1,0 0 0,0-1 0,1 1-1,0-1 1,-1 0 0,1 0 0,0 0-1,0 0 1,0-1 0,0 1 0,0-1-1,5 2 1,4 1 33,0 0 0,1-1-1,-1-1 1,0 0 0,1-1 0,-1 0 0,1-1-1,16-2 1,-4 0 23,0-2 0,-1-1-1,1-1 1,40-16-1,-57 19-64,0 0-1,0-1 0,0 0 0,0 0 0,-1-1 0,0 0 0,0 0 0,-1-1 0,1 0 0,-1 0 0,0 0 1,-1-1-1,1 0 0,-1 0 0,-1 0 0,1-1 0,3-8 0,-7 13-43,0 0 1,0 0-1,0 0 1,0 0-1,-1 0 0,1 0 1,-1-1-1,0 1 1,0 0-1,0 0 0,0 0 1,0 0-1,-1 0 1,1-1-1,-1 1 0,0 0 1,0 0-1,0 0 1,0 0-1,-1 1 0,1-1 1,-1 0-1,0 0 1,0 1-1,0-1 0,0 1 1,0 0-1,0 0 1,-1 0-1,1 0 0,-1 0 1,1 0-1,-1 0 1,0 1-1,0-1 0,0 1 1,1 0-1,-2 0 1,1 0-1,0 0 0,0 1 1,0-1-1,0 1 1,0 0-1,0 0 1,-1 0-1,-4 1 0,-6 0-563,0 1 0,0 1 0,0 0 0,-23 9 0,10-1-2765,-31 18 0,31-15 1578</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167"/>
    </inkml:context>
    <inkml:brush xml:id="br0">
      <inkml:brushProperty name="width" value="0.05" units="cm"/>
      <inkml:brushProperty name="height" value="0.05" units="cm"/>
      <inkml:brushProperty name="color" value="#33CCFF"/>
    </inkml:brush>
  </inkml:definitions>
  <inkml:trace contextRef="#ctx0" brushRef="#br0">789 0 212,'0'0'1530,"2"4"-43,2 4-909,-2 1-1,1-1 1,-1 0 0,0 1-1,-1 0 1,0-1 0,0 12-1,-4 72 2207,0-46-1822,2 7 14,-2 29 463,3-1 0,12 83 1,-12-161-1471,1 0 0,-1 1 0,1-1 0,0 0 0,0 0 0,0 0 0,0 0 0,1 0 0,-1-1 0,1 1 0,0 0 1,-1-1-1,5 5 0,-5-6-186,0 0 0,1-1 1,-1 1-1,0 0 1,1-1-1,-1 1 0,1 0 1,-1-1-1,1 0 0,-1 1 1,1-1-1,-1 0 0,1 0 1,-1 0-1,1 0 0,-1 0 1,1 0-1,-1 0 1,1-1-1,-1 1 0,1-1 1,-1 1-1,1-1 0,-1 1 1,0-1-1,1 0 0,-1 1 1,0-1-1,0 0 1,2-2-1,17-13-3097,4-3 1007</inkml:trace>
  <inkml:trace contextRef="#ctx0" brushRef="#br0" timeOffset="1">1207 62 1232,'22'0'5019,"-32"0"-3637,-271-24 4436,-9-1-3776,212 22-2190,-134 11 0,183-4-834,0 0 0,1 2 0,-1 1 1,2 1-1,-1 2 0,1 1 0,0 0 0,-28 19 1,-23 22-1304</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521"/>
    </inkml:context>
    <inkml:brush xml:id="br0">
      <inkml:brushProperty name="width" value="0.05" units="cm"/>
      <inkml:brushProperty name="height" value="0.05" units="cm"/>
      <inkml:brushProperty name="color" value="#33CCFF"/>
    </inkml:brush>
  </inkml:definitions>
  <inkml:trace contextRef="#ctx0" brushRef="#br0">0 0 92,'2'5'1660,"1"3"-1113,0 0-1,0 0 1,-1 0-1,0 0 1,-1 1 0,1 12-1,-1 60 1797,-1-49-1689,-7 181 2594,2 69-698,5-280-2583,0 7-81,1-1-1,-1 1 0,2-1 0,3 14 0,-5-20-102,1 0 0,0 0 0,0-1 0,0 1 1,0 0-1,0 0 0,0-1 0,0 1 0,1-1 0,2 3 0,-3-3-141,0 0 1,0 0-1,1-1 0,-1 1 1,1 0-1,-1-1 0,1 1 0,-1-1 1,1 1-1,-1-1 0,1 0 0,-1 0 1,1 0-1,-1 0 0,4 0 1,15-2-1676</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2.867"/>
    </inkml:context>
    <inkml:brush xml:id="br0">
      <inkml:brushProperty name="width" value="0.05" units="cm"/>
      <inkml:brushProperty name="height" value="0.05" units="cm"/>
      <inkml:brushProperty name="color" value="#33CCFF"/>
    </inkml:brush>
  </inkml:definitions>
  <inkml:trace contextRef="#ctx0" brushRef="#br0">1317 179 15317,'-6'-11'28,"-13"2"80,-9-2 328,-20-9 265,-21 3 51,-9-3-124,-35-5-140,-7 5-112,-6 0-192,-2 9-276,-1 0-468,19 8-756,-16 14-4485,13 12 1973,9 8 1303</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4.935"/>
    </inkml:context>
    <inkml:brush xml:id="br0">
      <inkml:brushProperty name="width" value="0.05" units="cm"/>
      <inkml:brushProperty name="height" value="0.05" units="cm"/>
      <inkml:brushProperty name="color" value="#33CCFF"/>
    </inkml:brush>
  </inkml:definitions>
  <inkml:trace contextRef="#ctx0" brushRef="#br0">203 18 552,'-1'-1'414,"0"-1"1,1 1-1,-1 0 0,0 0 0,0-1 0,0 1 1,-1 0-1,1 0 0,0 0 0,0 0 1,-1 0-1,1 1 0,0-1 0,-1 0 1,-2-1-1,3 3-221,-1-1 1,1 0-1,0 0 0,0 1 1,-1-1-1,1 1 1,0-1-1,0 1 0,0 0 1,0-1-1,0 1 1,0 0-1,0 0 0,0 0 1,0-1-1,0 1 0,0 0 1,0 0-1,0 2 1,-8 8 449,1 1 0,1 0 0,0 0 0,1 0 0,-7 18 0,-18 66 1125,30-93-1716,-23 91 1460,-17 118 0,34-149-689,2 0 0,6 125 0,0-180-771,8 66 438,-8-68-479,1 0 0,-1 0 1,1 0-1,0-1 0,0 1 0,1 0 0,0-1 0,0 0 1,6 8-1,-9-12-58,1 0 1,0 0-1,0 0 1,0 0-1,0 0 1,0 0 0,0 0-1,0-1 1,1 1-1,-1 0 1,0-1-1,0 1 1,0-1-1,1 1 1,-1-1-1,0 0 1,1 1-1,-1-1 1,0 0 0,1 0-1,-1 0 1,0 0-1,1 0 1,0-1-1,1 1-263,-1-1 0,1 0-1,-1 0 1,0-1 0,0 1 0,1 0-1,-1-1 1,0 0 0,0 1-1,-1-1 1,4-4 0,1-1-1382,0-2-1,0 1 1,-1-1 0,0 1 0,5-15 0,-1-8-1123</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273"/>
    </inkml:context>
    <inkml:brush xml:id="br0">
      <inkml:brushProperty name="width" value="0.05" units="cm"/>
      <inkml:brushProperty name="height" value="0.05" units="cm"/>
      <inkml:brushProperty name="color" value="#33CCFF"/>
    </inkml:brush>
  </inkml:definitions>
  <inkml:trace contextRef="#ctx0" brushRef="#br0">541 139 972,'8'-4'528,"0"0"1,0 0-1,0 0 0,-1-1 0,0 0 0,8-6 1,-14 10-406,0 0 0,0 0 0,0 0 0,0 0 0,0 0 0,0 0 1,0 0-1,0 0 0,0 0 0,-1 0 0,1-1 0,-1 1 0,1 0 0,0-1 0,-1 1 1,0 0-1,1-1 0,-1 1 0,0 0 0,0-1 0,0 1 0,0 0 0,0-1 0,0 1 1,0-1-1,0 1 0,-1 0 0,1-1 0,0 1 0,-1 0 0,1-1 0,-1 1 0,1 0 1,-1 0-1,0 0 0,0-1 0,0 1 0,1 0 0,-1 0 0,0 0 0,0 0 1,0 0-1,0 0 0,-1 1 0,1-1 0,0 0 0,0 1 0,-2-2 0,-9-5 233,0 1 0,0 1-1,-1-1 1,0 2 0,0 0 0,0 0-1,0 1 1,-1 1 0,1 0 0,-15 1-1,-2 0-324,-1 2-1,1 1 1,-45 10-1,50-6-879,-45 16-1,46-12-938,0 1-1,0 1 1,-34 24-1,10 2-323</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621"/>
    </inkml:context>
    <inkml:brush xml:id="br0">
      <inkml:brushProperty name="width" value="0.05" units="cm"/>
      <inkml:brushProperty name="height" value="0.05" units="cm"/>
      <inkml:brushProperty name="color" value="#33CCFF"/>
    </inkml:brush>
  </inkml:definitions>
  <inkml:trace contextRef="#ctx0" brushRef="#br0">591 48 64,'22'-3'1616,"-7"0"-108,-5 1-140,-7-7 1393,-25-2-1369,-6 5-112,-4 1-120,-12 2-124,-6-3-216,-6 6-268,-7 3-472,-6 3-576,-7 5-568,4 6-3044,3 5 1395,9 7 925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5.938"/>
    </inkml:context>
    <inkml:brush xml:id="br0">
      <inkml:brushProperty name="width" value="0.05" units="cm"/>
      <inkml:brushProperty name="height" value="0.05" units="cm"/>
      <inkml:brushProperty name="color" value="#33CCFF"/>
    </inkml:brush>
  </inkml:definitions>
  <inkml:trace contextRef="#ctx0" brushRef="#br0">7 233 448,'7'-5'7941,"-2"25"-5585,-1 33-507,0 68 989,-3-33-1088,16 104-1,-13-167-1556,13 69 569,-14-85-850,0-1 0,0 1 0,0 0 0,1-1 0,0 0 0,1 0 0,11 14 0,-15-20-37,0 0 0,1-1 0,0 1 0,-1-1 1,1 0-1,0 1 0,0-1 0,3 2 0,-4-3-265,1 0-1,0 1 0,-1-1 0,1 0 1,0 0-1,-1 0 0,1 0 1,0 0-1,-1 0 0,1 0 1,0 0-1,-1-1 0,1 1 0,0-1 1,-1 1-1,1-1 0,-1 0 1,1 0-1,-1 1 0,1-1 1,-1 0-1,0 0 0,0 0 0,1-1 1,-1 1-1,1-2 0,14-13-2306</inkml:trace>
  <inkml:trace contextRef="#ctx0" brushRef="#br0" timeOffset="1">777 123 488,'5'-2'419,"-1"-1"1,0 0-1,1 0 1,-1-1-1,-1 1 1,1-1-1,4-6 0,-7 9-316,0 1 0,-1-1 0,1 0 0,-1 0-1,1 0 1,-1 0 0,0 0 0,1 0-1,-1-1 1,0 1 0,0 0 0,0 0 0,0 0-1,0 0 1,0 0 0,0 0 0,0 0 0,0 0-1,0 0 1,-1 0 0,1 0 0,0 0 0,-1 0-1,1 0 1,-1 0 0,1 0 0,-1 0 0,1 0-1,-1 0 1,0 0 0,0 0 0,1 1 0,-1-1-1,0 0 1,0 1 0,0-1 0,0 0-1,0 1 1,0-1 0,0 1 0,0-1 0,-1 0-1,-14-6 512,-1 0-1,1 0 0,-1 2 1,0 0-1,0 1 0,-18-2 0,-109-5 1166,90 11-1721,1 3 1,0 2 0,-57 12-1,66-7-3120,-84 30 0,83-20 188,11 3 871</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272"/>
    </inkml:context>
    <inkml:brush xml:id="br0">
      <inkml:brushProperty name="width" value="0.05" units="cm"/>
      <inkml:brushProperty name="height" value="0.05" units="cm"/>
      <inkml:brushProperty name="color" value="#33CCFF"/>
    </inkml:brush>
  </inkml:definitions>
  <inkml:trace contextRef="#ctx0" brushRef="#br0">673 0 8,'22'0'1436,"-6"3"3861,-70-3-3913,20 0-68,-13 0-124,-10 6-128,-6-1-184,-6 1-272,3 5-472,-12 3-568,-1 1-616,10 7-2980,19 1 1367,6 8 909</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621"/>
    </inkml:context>
    <inkml:brush xml:id="br0">
      <inkml:brushProperty name="width" value="0.05" units="cm"/>
      <inkml:brushProperty name="height" value="0.05" units="cm"/>
      <inkml:brushProperty name="color" value="#33CCFF"/>
    </inkml:brush>
  </inkml:definitions>
  <inkml:trace contextRef="#ctx0" brushRef="#br0">64 273 1368,'-13'184'5841,"11"-131"-4747,-1-2 133,3 1 1,1 0-1,16 94 1,-16-141-1151,0 1 1,1-1 0,0 1 0,0-1 0,0 0-1,0 0 1,1 0 0,0 0 0,0 0-1,0-1 1,6 6 0,-7-8-116,0 0-1,0-1 1,0 1-1,0-1 0,1 1 1,-1-1-1,0 0 1,1 0-1,-1 0 1,1 0-1,-1-1 1,1 1-1,-1-1 1,1 1-1,-1-1 1,1 0-1,0 0 1,-1 0-1,1 0 1,-1-1-1,1 1 1,0-1-1,-1 1 1,1-1-1,3-2 1,3-1-822,0-1 1,-1 0 0,1-1-1,-1 1 1,-1-2 0,1 1-1,-1-1 1,10-12-1,11-12-1082</inkml:trace>
  <inkml:trace contextRef="#ctx0" brushRef="#br0" timeOffset="1">821 242 552,'6'-5'375,"0"1"0,0-1 0,-1-1-1,0 1 1,0-1 0,0 1 0,-1-1 0,0-1-1,4-6 1,-7 10-217,0 0 0,0 0-1,0 0 1,-1 1 0,1-1-1,-1 0 1,0 0 0,0 0-1,0 0 1,0 0 0,0 0-1,-1 0 1,1 0 0,-1 1-1,0-1 1,0 0 0,0 0-1,0 1 1,0-1 0,-1 1-1,1-1 1,-1 1-1,0-1 1,1 1 0,-1 0-1,0 0 1,-3-2 0,-3-3 145,0 0 0,-1 0 0,1 1 0,-1 1-1,-1-1 1,-18-7 0,-2 2 347,-34-8 0,33 12-477,0 1 0,0 2 0,-1 1 0,0 1 0,0 2 1,1 1-1,-35 6 0,11 3-1617,0 2 0,1 2 0,-59 24 1,50-11-1192,8 4 801</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6.940"/>
    </inkml:context>
    <inkml:brush xml:id="br0">
      <inkml:brushProperty name="width" value="0.05" units="cm"/>
      <inkml:brushProperty name="height" value="0.05" units="cm"/>
      <inkml:brushProperty name="color" value="#33CCFF"/>
    </inkml:brush>
  </inkml:definitions>
  <inkml:trace contextRef="#ctx0" brushRef="#br0">764 31 1064,'9'-3'3852,"-34"-5"-2471,-3 5 31,-10-5-44,-9 5-100,-4 3-124,-2 0-128,-10-6-204,-3 6-260,7 6-308,-4 5-336,0-3-440,6 9-448,-2 9-3276,2 5 1447,13 9 957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8.221"/>
    </inkml:context>
    <inkml:brush xml:id="br0">
      <inkml:brushProperty name="width" value="0.025" units="cm"/>
      <inkml:brushProperty name="height" value="0.025" units="cm"/>
      <inkml:brushProperty name="color" value="#E71224"/>
    </inkml:brush>
  </inkml:definitions>
  <inkml:trace contextRef="#ctx0" brushRef="#br0">0 291 132,'16'-4'619,"-1"-1"1,0 0-1,0-1 1,19-11-1,53-34 1706,-84 49-2268,135-92 3195,-87 57-1891,-49 36-1251,0-1-1,0 1 0,0-1 1,1 1-1,-1 0 1,0 0-1,1 0 0,-1 0 1,1 0-1,-1 0 1,1 1-1,2-1 0,-4 1-80,-1 0-1,1 0 0,-1 1 0,1-1 1,-1 0-1,1 1 0,-1-1 0,0 0 1,1 1-1,-1-1 0,1 0 0,-1 1 0,0-1 1,0 1-1,1-1 0,-1 1 0,0-1 1,0 1-1,1-1 0,-1 1 0,0-1 1,0 1-1,0-1 0,0 1 0,0-1 1,0 1-1,0-1 0,0 1 0,0-1 0,0 1 1,0-1-1,0 1 0,0 0 0,-3 20 322,3-20-295,-8 37 457,5-27-318,0 1 0,1 0 0,1 0 1,0 0-1,0 0 0,2 22 0,0-31-164,0 1 1,0-1-1,1-1 1,-1 1-1,1 0 1,-1 0-1,1 0 0,0-1 1,0 1-1,0-1 1,0 0-1,1 1 0,-1-1 1,1 0-1,-1 0 1,1-1-1,0 1 1,-1 0-1,1-1 0,0 0 1,0 0-1,0 1 1,0-2-1,5 2 0,1 0-17,0 0-1,0-1 0,0 0 0,0 0 0,0-1 0,0 0 0,15-3 0,1-3-386,0-1 0,-1-2-1,0 0 1,0-2 0,-1-1 0,30-19-1,21-9-2377,-73 40 2415,0 1 294,-1-1-1,0 1 1,1 0 0,-1-1 0,1 1 0,-1 0 0,1-1 0,-1 1 0,1-1 0,-1 1 0,1-1 0,0 1 0,-1-1 0,1 0-1,-1 1 1,1-1 0,0 0 0,0 1 0,-1-1 0,1 0 0,0 0 0,0 0 0,0 1 0,17 1-244,-12-6 400,0 0 0,0 0 0,-1-1 0,1 1 0,-1-1 0,8-11 0,-5 7 43,14-15 257,-11 10-97,1 1 0,0 0 0,1 1 0,0 1 0,1 0 0,0 1 0,17-10-1,-30 20-282,-1-1 0,1 1-1,0-1 1,0 1 0,0 0-1,0 0 1,0 0 0,0-1-1,0 1 1,0 0 0,0 0 0,-1 0-1,1 0 1,0 0 0,0 1-1,0-1 1,0 0 0,0 0-1,0 0 1,0 1 0,0-1-1,0 1 1,-1-1 0,1 1-1,0-1 1,1 1 0,-1 1 14,1 0 0,-1 0 1,1 0-1,-1 0 1,0 0-1,0 0 1,0 0-1,0 0 1,0 0-1,0 4 0,2 4 107,-1 0-1,-1 0 1,1 19-1,-33 567 3399,31-587-3500,0-1 9,-1 0-1,1 0 1,-2 0-1,1 0 1,-1-1-1,0 1 1,0 0-1,-1-1 1,-6 12-1,9-19-52,0 0-1,0 0 1,0 0-1,-1 1 1,1-1 0,0 0-1,0 0 1,0 0-1,-1 0 1,1 0 0,0 0-1,0 1 1,-1-1-1,1 0 1,0 0 0,0 0-1,-1 0 1,1 0-1,0 0 1,-1 0 0,1 0-1,0 0 1,0 0-1,-1 0 1,1 0 0,0 0-1,0 0 1,-1-1-1,1 1 1,0 0 0,0 0-1,-1 0 1,1 0 0,0 0-1,0 0 1,0-1-1,-1 1 1,1 0 0,0 0-1,0 0 1,0-1-1,0 1 1,-1 0 0,1 0-1,0-1 1,0 1-1,0 0 1,0 0 0,0-1-1,0 1 1,0 0-1,-6-13 2,6 13 8,-3-9 16,1 0 0,1 0 1,0 0-1,0 0 0,1 0 0,0 0 1,1-10-1,0-8 49,-1 25-72,0 1 0,0-1 0,0 1 0,0-1 0,0 1 0,1-1 0,-1 1 0,0 0 0,1-1 0,-1 1 0,1-1 0,-1 1 0,1 0 0,0-1 0,0 1 0,-1 0 0,1 0 0,0 0 0,0 0 0,0-1 0,0 1 0,0 1 0,0-1 0,1 0 0,-1 0 0,0 0 0,0 0 0,1 1 0,1-2 0,3 1 30,0 0-1,0 0 0,0 1 0,0-1 0,0 1 1,6 1-1,19-1-31,61-19-1592,-7 2-7125,-65 16 5348,-1 1 1020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7.292"/>
    </inkml:context>
    <inkml:brush xml:id="br0">
      <inkml:brushProperty name="width" value="0.05" units="cm"/>
      <inkml:brushProperty name="height" value="0.05" units="cm"/>
      <inkml:brushProperty name="color" value="#33CCFF"/>
    </inkml:brush>
  </inkml:definitions>
  <inkml:trace contextRef="#ctx0" brushRef="#br0">31 139 804,'-5'36'683,"-8"63"2044,0 168 0,17-177-1220,3 0 0,22 103 0,-25-179-1223,-1 0 0,9 18 1,-11-30-319,-1 0 0,1 0 1,0 0-1,0 0 0,0 0 1,0 0-1,0 0 1,0-1-1,1 1 0,-1 0 1,1-1-1,-1 1 1,1-1-1,-1 0 0,1 1 1,0-1-1,0 0 0,0 0 1,0 0-1,-1 0 1,1 0-1,1-1 0,3 2 1,-2-7-1413,18-34-3926,-15 15 3686</inkml:trace>
  <inkml:trace contextRef="#ctx0" brushRef="#br0" timeOffset="1">656 195 12897,'7'-5'153,"-1"1"-61,0-1 0,-1 1 0,0-1 0,0 0 0,5-6 1,-9 10-59,0 0 1,-1-1 0,1 1 0,0 0 0,-1 0 0,1 0 0,-1 0-1,1 0 1,-1-1 0,0 1 0,1 0 0,-1 0 0,0-1 0,0 1-1,0 0 1,0-1 0,0 1 0,0 0 0,0 0 0,-1-1 0,1 1-1,0 0 1,-1 0 0,1 0 0,-1-1 0,1 1 0,-1 0 0,1 0-1,-1 0 1,0 0 0,0 0 0,1 0 0,-1 0 0,0 0 0,-2-1-1,-10-7 156,0 1 0,0 0-1,-1 1 1,0 0 0,0 1-1,-1 1 1,-17-4 0,-26-7-85,-108-15-1,51 24-1815,82 8-1003,-48 8 1,33 2-500,6 5 976</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7.657"/>
    </inkml:context>
    <inkml:brush xml:id="br0">
      <inkml:brushProperty name="width" value="0.05" units="cm"/>
      <inkml:brushProperty name="height" value="0.05" units="cm"/>
      <inkml:brushProperty name="color" value="#33CCFF"/>
    </inkml:brush>
  </inkml:definitions>
  <inkml:trace contextRef="#ctx0" brushRef="#br0">698 1 256,'48'8'1184,"-4"-2"72,-10-1-8,-6 4-20,-9-6-75,-9-1 2435,-61 13-2428,7-10-96,-18 4-112,-20-1-128,-41 12-280,23-9-484,-23 3-704,1 3-4076,24-8 1608,23-3 1055</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226"/>
    </inkml:context>
    <inkml:brush xml:id="br0">
      <inkml:brushProperty name="width" value="0.05" units="cm"/>
      <inkml:brushProperty name="height" value="0.05" units="cm"/>
      <inkml:brushProperty name="color" value="#33CCFF"/>
    </inkml:brush>
  </inkml:definitions>
  <inkml:trace contextRef="#ctx0" brushRef="#br0">2 2 16325,'1'-1'109,"0"1"2,1 6 1095,-7 215 2064,10 235-1953,5-394-1749,-10-58 246,2 0 1,-1 0-1,0 0 1,1 0-1,-1-1 0,1 1 1,0 0-1,1-1 1,-1 1-1,0-1 0,1 0 1,4 5-1,4-3-1300,-9-5 962,-1 0 0,0 1 0,1-1 0,-1 0 0,0-1 0,0 1 1,1 0-1,-1 0 0,0 0 0,1-1 0,-1 1 0,0-1 1,0 1-1,0-1 0,1 1 0,-1-1 0,0 0 0,1-1 0,8-6-2369</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563"/>
    </inkml:context>
    <inkml:brush xml:id="br0">
      <inkml:brushProperty name="width" value="0.05" units="cm"/>
      <inkml:brushProperty name="height" value="0.05" units="cm"/>
      <inkml:brushProperty name="color" value="#33CCFF"/>
    </inkml:brush>
  </inkml:definitions>
  <inkml:trace contextRef="#ctx0" brushRef="#br0">1021 97 1408,'7'-11'1540,"-14"2"0,-8-2 113,-10-1 15,-13 1-96,-6 0-144,-13 2-136,-5 1-136,-4 2-188,-4 3-216,1-2-312,6 8-392,-3-3-420,0 11-452,7-3-400,2 6-3212,7 6 1508,6-3 995</inkml:trace>
  <inkml:trace contextRef="#ctx0" brushRef="#br0" timeOffset="1">952 470 15921,'0'6'320,"-50"-3"133,6-3 179,-9-3 68,-13 0-100,-7 0-140,-11-5-112,-4 2-140,0 0-204,15 1-424,-18-1-488,6 0-612,19 4-4193,19 2 1941,3 2 1283</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9.528"/>
    </inkml:context>
    <inkml:brush xml:id="br0">
      <inkml:brushProperty name="width" value="0.05" units="cm"/>
      <inkml:brushProperty name="height" value="0.05" units="cm"/>
      <inkml:brushProperty name="color" value="#33CCFF"/>
    </inkml:brush>
  </inkml:definitions>
  <inkml:trace contextRef="#ctx0" brushRef="#br0">85 0 1148,'-1'4'1562,"-51"227"8686,38-139-7786,-3 175 1,17-233-2019,1-1 0,2 1 0,1-1 0,2 0 0,16 53 0,-20-82-480,-1 0 1,1 1-1,1-1 0,-1 0 0,0 0 1,1 0-1,0 0 0,4 4 0,-6-7-78,0 0 0,0 0-1,0 0 1,0-1-1,0 1 1,0 0-1,0-1 1,0 1 0,1-1-1,-1 1 1,0-1-1,0 0 1,0 0-1,0 1 1,1-1 0,-1 0-1,0 0 1,0 0-1,1 0 1,-1 0-1,0 0 1,0-1 0,0 1-1,1 0 1,-1-1-1,0 1 1,0 0-1,0-1 1,0 0 0,0 1-1,0-1 1,0 1-1,0-1 1,0 0-1,0 0 1,1-1-1,3-3-1589,0-1-1,0 0 1,0 0-1,6-12 1,5-10-977</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49.878"/>
    </inkml:context>
    <inkml:brush xml:id="br0">
      <inkml:brushProperty name="width" value="0.05" units="cm"/>
      <inkml:brushProperty name="height" value="0.05" units="cm"/>
      <inkml:brushProperty name="color" value="#33CCFF"/>
    </inkml:brush>
  </inkml:definitions>
  <inkml:trace contextRef="#ctx0" brushRef="#br0">801 80 15465,'19'-3'248,"0"0"-312,-9-3 136,-7 1 745,-25-10-209,-13 4-24,-9 3-112,-15-1-100,-7 4-36,-16-4-140,0 3-168,7 9-356,-1-3-352,-5 9-496,-4 2-4589,9 9 1961,7 8 1291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0.925"/>
    </inkml:context>
    <inkml:brush xml:id="br0">
      <inkml:brushProperty name="width" value="0.05" units="cm"/>
      <inkml:brushProperty name="height" value="0.05" units="cm"/>
      <inkml:brushProperty name="color" value="#33CCFF"/>
    </inkml:brush>
  </inkml:definitions>
  <inkml:trace contextRef="#ctx0" brushRef="#br0">685 82 848,'0'0'4661,"-47"-14"-2937,9 9-24,-3-4-64,-15 1-136,2-1-144,-5-2-140,2 2-156,-3 4-203,4-7-333,9 12-592,0 0-701,-1 0-4755,8 9 1876,5 2 1239</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1.760"/>
    </inkml:context>
    <inkml:brush xml:id="br0">
      <inkml:brushProperty name="width" value="0.05" units="cm"/>
      <inkml:brushProperty name="height" value="0.05" units="cm"/>
      <inkml:brushProperty name="color" value="#33CCFF"/>
    </inkml:brush>
  </inkml:definitions>
  <inkml:trace contextRef="#ctx0" brushRef="#br0">541 30 560,'0'0'2392,"-3"0"-1208,-10 0 5,10 0 1221,-6 6 2176,-23-1-1206,-38 0 1,-37-6-332,-102-26-2832,183 20-1054,-5-2-3035,29 9 2990,0-1 0,-1 1 0,1 0 0,-1 0 0,1 0 0,0 0 0,-1 0 0,1 0 0,-4 2 0,-5 5-2284</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2.613"/>
    </inkml:context>
    <inkml:brush xml:id="br0">
      <inkml:brushProperty name="width" value="0.05" units="cm"/>
      <inkml:brushProperty name="height" value="0.05" units="cm"/>
      <inkml:brushProperty name="color" value="#33CCFF"/>
    </inkml:brush>
  </inkml:definitions>
  <inkml:trace contextRef="#ctx0" brushRef="#br0">158 0 720,'0'0'1525,"-3"6"-2,-4 8-394,0 0 0,0 1 0,-8 30 0,-9 59 1622,9-38-1476,-15 73 1633,-13 150 0,42-275-2740,-2 9 376,1 36-1,2-53-501,0-1 1,0 0-1,1 0 0,0 0 1,0 0-1,0 0 0,1 0 0,0 0 1,0 0-1,0-1 0,0 1 1,1-1-1,3 5 0,-5-8-146,0 0 0,0 0 0,0 0 0,0 0 1,0 0-1,0 0 0,0-1 0,0 1 0,1 0 0,-1-1 0,0 1 0,0-1 0,1 0 0,-1 1 0,0-1 0,1 0 0,-1 0 1,0 0-1,1 0 0,-1 0 0,1 0 0,-1 0 0,0 0 0,1 0 0,-1-1 0,0 1 0,0-1 0,1 1 0,-1-1 0,0 1 1,0-1-1,1 0 0,-1 0 0,0 1 0,0-1 0,0 0 0,1-1 0,4-4-1657,1 0-1,-2 0 1,1-1 0,7-10-1,3-8-831</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2.949"/>
    </inkml:context>
    <inkml:brush xml:id="br0">
      <inkml:brushProperty name="width" value="0.05" units="cm"/>
      <inkml:brushProperty name="height" value="0.05" units="cm"/>
      <inkml:brushProperty name="color" value="#33CCFF"/>
    </inkml:brush>
  </inkml:definitions>
  <inkml:trace contextRef="#ctx0" brushRef="#br0">886 187 1404,'1'-2'192,"-1"1"0,0-1 0,0 1 0,0-1-1,0 0 1,0 1 0,0-1 0,0 1 0,-1-1 0,1 1 0,-1-1-1,1 1 1,-1-1 0,1 1 0,-1-1 0,0 1 0,0 0 0,1-1-1,-1 1 1,0 0 0,0 0 0,0 0 0,-1 0 0,1 0 0,0 0-1,0 0 1,-1 0 0,0-1 0,-8-4 453,0 0 0,-18-9 1,20 12-195,-38-18 825,-1 2-1,-1 2 1,-68-15 0,66 22-953,0 3 1,0 1-1,-73 2 0,101 5-802,-1 0 0,-29 8 0,36-5-512,0 0 1,1 1-1,-1 0 1,1 2-1,1-1 1,-1 2-1,-14 10 1,-20 21-1304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18.559"/>
    </inkml:context>
    <inkml:brush xml:id="br0">
      <inkml:brushProperty name="width" value="0.025" units="cm"/>
      <inkml:brushProperty name="height" value="0.025" units="cm"/>
      <inkml:brushProperty name="color" value="#E71224"/>
    </inkml:brush>
  </inkml:definitions>
  <inkml:trace contextRef="#ctx0" brushRef="#br0">1 71 12825,'15'-6'200,"-2"1"-64,0 5-60,-1-9 12,1 4-24,-1-1-52,1-3 8,-1 1-60,-2-1-176,-1 4-440,1-4-3600,-1 9 1447</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315"/>
    </inkml:context>
    <inkml:brush xml:id="br0">
      <inkml:brushProperty name="width" value="0.05" units="cm"/>
      <inkml:brushProperty name="height" value="0.05" units="cm"/>
      <inkml:brushProperty name="color" value="#33CCFF"/>
    </inkml:brush>
  </inkml:definitions>
  <inkml:trace contextRef="#ctx0" brushRef="#br0">172 0 1160,'0'0'1594,"-3"5"-10,-24 55 1502,2 1 0,-21 84-1,-13 138 661,56-265-3530,-5 48 582,7-59-739,1-1 0,0 1-1,1 0 1,0-1 0,0 1 0,0-1 0,4 11 0,-5-16-73,0 0 1,1 0 0,-1 0-1,1 1 1,0-1 0,-1 0-1,1 0 1,0 0-1,-1 0 1,1 0 0,0 0-1,0 0 1,0-1 0,0 1-1,0 0 1,0 0-1,0-1 1,0 1 0,0-1-1,1 1 1,-1-1 0,0 1-1,2-1 1,-1 1-212,0-1 0,0-1 0,0 1 0,0 0 0,0 0 0,0-1 0,0 1 0,0-1 0,0 0 0,0 1 0,0-1 0,3-2 0,5-4-1469,-1 1 0,0-1 0,-1-1 0,8-8 0,9-9-860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646"/>
    </inkml:context>
    <inkml:brush xml:id="br0">
      <inkml:brushProperty name="width" value="0.05" units="cm"/>
      <inkml:brushProperty name="height" value="0.05" units="cm"/>
      <inkml:brushProperty name="color" value="#33CCFF"/>
    </inkml:brush>
  </inkml:definitions>
  <inkml:trace contextRef="#ctx0" brushRef="#br0">887 169 14609,'13'-3'229,"20"-7"225,-32 10-404,0 0 0,-1 0 1,1-1-1,0 1 0,0 0 0,0-1 0,0 1 1,0-1-1,-1 0 0,1 1 0,0-1 1,0 1-1,-1-1 0,1 0 0,-1 0 0,1 1 1,0-1-1,-1 0 0,1 0 0,-1 0 1,0 0-1,1 1 0,-1-1 0,1-2 1,-5-2 515,-9-5-343,-1 0 0,0 1 1,0 1-1,-1 0 0,0 0 0,-1 2 1,-19-6-1,-122-28-141,152 39-95,-32-7-756,0 2 0,-59-2-1,78 8-460,1 1-1,-1 0 0,0 1 0,0 1 0,1 1 0,0 1 0,-25 9 0,-3 6-1215</inkml:trace>
  <inkml:trace contextRef="#ctx0" brushRef="#br0" timeOffset="1">877 449 1424,'13'0'1568,"-4"-3"1181,-37-8-1333,-10 2-20,-18 3-104,-10-2-128,-16 2-140,-3-2-204,-6-1-324,3 6-440,3 3-584,-3 0-676,16 3-2768,9 6 1351,7 2 893</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3.997"/>
    </inkml:context>
    <inkml:brush xml:id="br0">
      <inkml:brushProperty name="width" value="0.05" units="cm"/>
      <inkml:brushProperty name="height" value="0.05" units="cm"/>
      <inkml:brushProperty name="color" value="#33CCFF"/>
    </inkml:brush>
  </inkml:definitions>
  <inkml:trace contextRef="#ctx0" brushRef="#br0">1 0 14649,'3'3'61,"0"0"0,0 1 0,0-1 0,-1 1 0,1-1 0,-1 1 0,0 0 0,0 0 0,0 0 0,-1 0 0,2 5 0,6 49 700,-6-36-446,21 230 1540,1 2-813,-22-231-1006,-3-15-111,0 0 0,1-1-1,0 1 1,1 0 0,0-1-1,0 1 1,0-1 0,1 0-1,0 1 1,1-1 0,5 9-1,-8-15-99,-1-1 0,1 1 0,-1 0 0,1-1-1,-1 1 1,1-1 0,-1 1 0,1-1 0,-1 1-1,1-1 1,0 0 0,-1 1 0,1-1 0,0 0-1,-1 1 1,1-1 0,0 0 0,0 0 0,-1 0-1,1 0 1,0 0 0,-1 0 0,1 0 0,0 0-1,0 0 1,-1 0 0,1 0 0,0 0 0,0 0-1,-1 0 1,1-1 0,0 1 0,16-15-5544,-16 13 6004,13-15-2896</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4.345"/>
    </inkml:context>
    <inkml:brush xml:id="br0">
      <inkml:brushProperty name="width" value="0.05" units="cm"/>
      <inkml:brushProperty name="height" value="0.05" units="cm"/>
      <inkml:brushProperty name="color" value="#33CCFF"/>
    </inkml:brush>
  </inkml:definitions>
  <inkml:trace contextRef="#ctx0" brushRef="#br0">729 282 564,'9'-4'735,"0"0"0,0-1-1,0 0 1,-1 0 0,0-1 0,0 0-1,13-13 1,-19 17-589,0 0 0,-1-1 0,1 1 0,-1 0 0,0-1 0,0 1 1,0-1-1,0 1 0,0-1 0,0 0 0,0 1 0,-1-1 0,0 0 0,1 1 0,-1-1 0,0 0 0,0 0 0,0 1 0,-1-1 0,1 0 0,-1 1 0,0-1 0,1 0 0,-1 1 0,0-1 0,0 1 0,-1-1 0,1 1 0,0 0 1,-1-1-1,0 1 0,1 0 0,-5-3 0,-2-4 145,-1 0 1,0 1-1,-1 0 0,0 1 1,0 0-1,0 1 1,-18-8-1,2 2 133,-2 2-1,-30-9 1,21 10-510,-1 1 0,0 2 0,0 2-1,-69 1 1,64 5-1936,0 2-1,0 2 1,-80 23-1,34-1-306</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4.682"/>
    </inkml:context>
    <inkml:brush xml:id="br0">
      <inkml:brushProperty name="width" value="0.05" units="cm"/>
      <inkml:brushProperty name="height" value="0.05" units="cm"/>
      <inkml:brushProperty name="color" value="#33CCFF"/>
    </inkml:brush>
  </inkml:definitions>
  <inkml:trace contextRef="#ctx0" brushRef="#br0">0 1 1004,'13'73'2744,"-4"1"0,0 98 1,-3-25-411,-3-79-1322,-3-43-528,1 1 0,1 0 0,1 0-1,9 36 1,-11-59-483,0 0 0,1-1-1,-1 1 1,0-1 0,1 1 0,0-1-1,3 4 1,-5-5-66,1-1 0,-1 1-1,1-1 1,-1 1 0,1-1-1,-1 1 1,1-1 0,0 0-1,-1 1 1,1-1 0,-1 0-1,1 1 1,0-1 0,-1 0-1,1 0 1,0 0 0,-1 1-1,1-1 1,0 0 0,-1 0-1,1 0 1,0 0 0,-1 0-1,1-1 1,0 1 0,-1 0-1,1 0 1,0 0 0,-1 0-1,1-1 1,0 1 0,-1 0-1,1-1 1,-1 1 0,1 0-1,-1-1 1,1 1 0,-1-1-1,2 0 1,17-29-6529,-10 9 4509</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036"/>
    </inkml:context>
    <inkml:brush xml:id="br0">
      <inkml:brushProperty name="width" value="0.05" units="cm"/>
      <inkml:brushProperty name="height" value="0.05" units="cm"/>
      <inkml:brushProperty name="color" value="#33CCFF"/>
    </inkml:brush>
  </inkml:definitions>
  <inkml:trace contextRef="#ctx0" brushRef="#br0">1204 180 480,'11'-6'517,"-5"3"-7,1 0 0,-1 0 1,0-1-1,0 1 1,-1-2-1,8-6 0,-12 11-398,0-1 1,0 0-1,-1 0 0,1 0 0,-1 0 0,1 0 0,-1 0 0,1 0 0,-1 0 1,1 0-1,-1 0 0,0-1 0,0 1 0,1 0 0,-1 0 0,0 0 1,0 0-1,0-2 0,-1 1 8,0 0 0,1 0 1,-1 0-1,0 1 0,0-1 0,0 0 1,0 0-1,0 1 0,-1-1 0,1 1 0,0-1 1,-1 1-1,1 0 0,-3-2 0,-5-4 195,0 1 0,-1 0 0,0 1 0,0 0-1,0 1 1,-19-6 0,-68-12 664,81 19-832,-41-7-82,-97-6-1,125 16-1241,-1 0-1,1 2 0,0 1 0,-1 2 1,-32 8-1,11 4-582</inkml:trace>
  <inkml:trace contextRef="#ctx0" brushRef="#br0" timeOffset="1">742 423 272,'55'-2'955,"-5"1"856,0-2-1,61-12 1,-96 10-666,-15 5-1117,0 0 0,0 0 1,0 0-1,1 0 0,-1 0 0,0 0 1,0 0-1,0 0 0,0 0 1,0 0-1,0 0 0,0 0 0,0-1 1,0 1-1,0 0 0,0 0 1,0 0-1,1 0 0,-1 0 1,0 0-1,0 0 0,0 0 0,0-1 1,0 1-1,0 0 0,0 0 1,0 0-1,0 0 0,0 0 0,0 0 1,0 0-1,0-1 0,0 1 1,0 0-1,0 0 0,0 0 0,-1 0 1,1 0-1,0 0 0,0 0 1,0 0-1,0-1 0,0 1 0,0 0 1,0 0-1,0 0 0,0 0 1,0 0-1,0 0 0,0 0 1,-1 0-1,-1-1 108,0 0 1,-1 0-1,1 0 1,-1 0-1,0 1 1,1 0-1,-1-1 1,-2 1-1,-29-1 473,1 1 0,-48 7 0,-67 17-15,138-22-563,-291 64-1010,232-45-1215,1 2-1,-83 42 1,49-10 257</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382"/>
    </inkml:context>
    <inkml:brush xml:id="br0">
      <inkml:brushProperty name="width" value="0.05" units="cm"/>
      <inkml:brushProperty name="height" value="0.05" units="cm"/>
      <inkml:brushProperty name="color" value="#33CCFF"/>
    </inkml:brush>
  </inkml:definitions>
  <inkml:trace contextRef="#ctx0" brushRef="#br0">0 0 648,'4'4'1501,"2"2"-1053,-1 0 1,0 1 0,0 0-1,0 0 1,-1 0 0,0 1-1,0-1 1,-1 1 0,0 0-1,2 10 1,18 94 2144,-14-65-1681,13 73 962,45 180 2050,-64-291-3872,0 0 0,1 0 0,7 12-1,-10-19-126,0 0 0,0 0 0,0-1-1,1 1 1,-1-1 0,1 1 0,-1-1 0,1 1-1,3 1 1,-4-3-13,-1 1 1,1-1-1,0 0 1,-1 0-1,1 1 0,0-1 1,-1 0-1,1 0 1,0 0-1,0 0 1,-1 0-1,1 0 0,0 0 1,-1 0-1,1 0 1,0-1-1,0 1 0,-1 0 1,1 0-1,0-1 1,-1 1-1,1 0 0,-1-1 1,1 1-1,0 0 1,-1-1-1,1 1 0,0-1 1,0-1-467,0 0-1,1 1 1,-1-1 0,0 0-1,0 0 1,0 0 0,0 0-1,0 0 1,-1 0-1,2-3 1,0-3-425,7-16-1258</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5.714"/>
    </inkml:context>
    <inkml:brush xml:id="br0">
      <inkml:brushProperty name="width" value="0.05" units="cm"/>
      <inkml:brushProperty name="height" value="0.05" units="cm"/>
      <inkml:brushProperty name="color" value="#33CCFF"/>
    </inkml:brush>
  </inkml:definitions>
  <inkml:trace contextRef="#ctx0" brushRef="#br0">1163 158 12085,'9'-2'99,"-1"0"-1,0-1 1,0 0-1,0 0 1,-1 0-1,12-8 1,-17 10-53,-1 0 0,0 0 0,0 0 0,0 0 0,0 0 0,0 0 0,0 0 0,0 0 0,-1 0 0,1 0 0,0 0 0,0-1 0,-1 1 0,1 0 0,-1 0 0,1-1 0,-1 1 0,0 0 0,1-3 0,-2 2 15,1 0-1,-1 1 0,1-1 1,-1 0-1,1 0 0,-1 1 0,0-1 1,0 1-1,0-1 0,0 0 0,0 1 1,-1 0-1,1-1 0,0 1 0,-1 0 1,1-1-1,0 1 0,-1 0 0,-2-1 1,-5-4 95,-2 0 0,1 0 0,0 2 0,-1-1 0,0 1 0,-18-4 0,-75-11 424,77 15-453,-38-3-203,-1 3 1,1 2 0,-1 3-1,-84 13 1,74-2-1410,-101 28 0,137-28 80,0 2 0,1 2 0,0 2 0,-39 24 1,-21 26-869</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6.050"/>
    </inkml:context>
    <inkml:brush xml:id="br0">
      <inkml:brushProperty name="width" value="0.05" units="cm"/>
      <inkml:brushProperty name="height" value="0.05" units="cm"/>
      <inkml:brushProperty name="color" value="#33CCFF"/>
    </inkml:brush>
  </inkml:definitions>
  <inkml:trace contextRef="#ctx0" brushRef="#br0">1 374 796,'3'6'650,"0"1"1,0 0-1,-1 0 0,0 1 0,0-1 0,1 14 1,0 49 1454,-3-38-1220,2 71 1025,-3-43-637,3-1-1,16 96 1,-18-151-1321,1-1 0,0 0 0,0 1 0,1-1 1,-1 0-1,1 0 0,0 0 0,-1 0 0,1 0 0,0 0 0,1 0 1,2 2-1,-4-4-180,0 0 0,0 0 0,0-1 0,0 1 0,0 0 0,0-1 0,1 1 0,-1-1 0,0 1 0,0-1-1,0 0 1,1 1 0,-1-1 0,0 0 0,1 0 0,-1 0 0,0 0 0,1 0 0,-1 0 0,0 0 0,0-1 0,1 1 0,-1 0 0,0-1 0,0 1 0,0-1 0,1 1 0,-1-1 0,0 0 0,0 1 0,0-1 0,0 0 0,0 0 0,2-2 0,11-8-1735</inkml:trace>
  <inkml:trace contextRef="#ctx0" brushRef="#br0" timeOffset="1">613 235 176,'13'-11'1188,"-7"-3"-100,-3 5-40,-3-8-32,-3 3-27,-6-3-45,-10-3-76,-9 3-88,-7-2-60,-12-1-116,-3 0-148,-7 3-232,1 3-284,-1-3-260,-3 14-248,7-3-2544,0 12 1055,-1 5 701</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9:56.385"/>
    </inkml:context>
    <inkml:brush xml:id="br0">
      <inkml:brushProperty name="width" value="0.05" units="cm"/>
      <inkml:brushProperty name="height" value="0.05" units="cm"/>
      <inkml:brushProperty name="color" value="#33CCFF"/>
    </inkml:brush>
  </inkml:definitions>
  <inkml:trace contextRef="#ctx0" brushRef="#br0">874 0 12169,'150'8'1779,"-84"-7"1645,-68-1-3268,0 0 0,0 0 1,-1 1-1,1-1 1,0 1-1,0 0 0,0-1 1,-4 3-1,-8 2 133,-11 2 46,-547 120 2288,563-126-2577,-187 25-2123,2-7-8753,137-18 7542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1.987"/>
    </inkml:context>
    <inkml:brush xml:id="br0">
      <inkml:brushProperty name="width" value="0.025" units="cm"/>
      <inkml:brushProperty name="height" value="0.025" units="cm"/>
      <inkml:brushProperty name="color" value="#E71224"/>
    </inkml:brush>
  </inkml:definitions>
  <inkml:trace contextRef="#ctx0" brushRef="#br0">230 51 292,'2'-1'1026,"27"-17"4207,-29 17-5025,1 1 1,0-1 0,0 0-1,-1 1 1,1-1 0,0 0-1,-1 0 1,1 0 0,0 0-1,-1 1 1,0-1 0,1 0-1,-1 0 1,1 0-1,-1 0 1,0 0 0,0 0-1,0 0 1,1 0 0,-1-1-1,0 1 1,0 0 0,-1 0-1,1-1 1,-1 1-154,0 0 1,0 0-1,0 0 0,-1 1 0,1-1 1,0 1-1,0-1 0,-1 1 0,1-1 1,0 1-1,-1 0 0,1-1 0,0 1 1,-1 0-1,1 0 0,0 0 0,-1 0 1,1 0-1,0 1 0,-1-1 0,1 0 1,0 1-1,-1-1 0,1 1 0,0-1 1,0 1-1,-1-1 0,1 1 0,0 0 1,-1 1-1,-45 28 433,40-25-363,-12 10-14,-1 1 0,2 1 1,0 0-1,2 2 1,0 0-1,0 0 1,-23 42-1,37-57-87,0-1 1,0 1-1,1 0 0,-1 0 1,1 0-1,0-1 0,0 1 1,0 0-1,1 0 0,-1 1 1,1-1-1,0 0 0,0 0 1,1 7-1,0-8-9,1-1 0,-1 1 0,0 0 0,1-1 0,-1 1 0,1-1 0,0 0 0,0 1 0,0-1 0,0 0 0,0 0 1,0 0-1,1 0 0,-1 0 0,0-1 0,1 1 0,0-1 0,-1 0 0,1 0 0,0 0 0,3 1 0,17 4 30,0 0 0,1-2-1,0-1 1,0-1 0,30-1 0,3 1-282,28-3-3443,-81 0 2445,2 0-3925,4 1 3135</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3.462"/>
    </inkml:context>
    <inkml:brush xml:id="br0">
      <inkml:brushProperty name="width" value="0.05" units="cm"/>
      <inkml:brushProperty name="height" value="0.05" units="cm"/>
      <inkml:brushProperty name="color" value="#FFC114"/>
    </inkml:brush>
  </inkml:definitions>
  <inkml:trace contextRef="#ctx0" brushRef="#br0">0 65 64,'2'-9'1257,"1"1"0,-1-1 0,2 0 0,-1 1-1,8-14 1123,-1 78 517,-23 264 871,6-204-2922,6-81-628,-9 371 1965,10-399-2210,0 0-117,0 1 0,0-1 0,1 1 1,0-1-1,0 0 0,1 0 0,0 1 0,0-1 1,0 0-1,5 8 0,-6-14-140,-1 0-1,1-1 1,-1 1 0,1 0-1,0 0 1,-1 0 0,1-1 0,0 1-1,0-1 1,0 1 0,0 0-1,-1-1 1,1 1 0,0-1 0,0 0-1,0 1 1,0-1 0,0 0 0,0 1-1,0-1 1,0 0 0,0 0-1,0 0 1,0 0 0,0 0 0,0 0-1,0 0 1,0 0 0,0 0-1,0-1 1,0 1 0,0 0 0,0-1-1,1 0 1,10-6-2239</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3.792"/>
    </inkml:context>
    <inkml:brush xml:id="br0">
      <inkml:brushProperty name="width" value="0.05" units="cm"/>
      <inkml:brushProperty name="height" value="0.05" units="cm"/>
      <inkml:brushProperty name="color" value="#FFC114"/>
    </inkml:brush>
  </inkml:definitions>
  <inkml:trace contextRef="#ctx0" brushRef="#br0">582 51 14241,'6'-11'578,"-4"9"-453,-1 0 0,0 0 0,0 0 1,0 0-1,0 0 0,0 0 0,-1 0 0,2-4 0,-6 4 493,-7-2-283,0 1 1,0 0-1,0 1 1,0 1 0,-15-1-1,-64 3 485,1 0-568,25-4-2545,-98 10-1,146-5 287,1 1 0,-1 0 0,-14 6 0,0 4-518</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141"/>
    </inkml:context>
    <inkml:brush xml:id="br0">
      <inkml:brushProperty name="width" value="0.05" units="cm"/>
      <inkml:brushProperty name="height" value="0.05" units="cm"/>
      <inkml:brushProperty name="color" value="#FFC114"/>
    </inkml:brush>
  </inkml:definitions>
  <inkml:trace contextRef="#ctx0" brushRef="#br0">758 0 15337,'0'0'780,"-38"9"-243,10-7 119,-13 1-28,-9-3-108,-4 0-136,-11-3-108,-5 1-144,-2 2-248,0 2-452,9 4-736,-16 14-4569,10 5 2001,13 9 1315</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493"/>
    </inkml:context>
    <inkml:brush xml:id="br0">
      <inkml:brushProperty name="width" value="0.05" units="cm"/>
      <inkml:brushProperty name="height" value="0.05" units="cm"/>
      <inkml:brushProperty name="color" value="#FFC114"/>
    </inkml:brush>
  </inkml:definitions>
  <inkml:trace contextRef="#ctx0" brushRef="#br0">25 0 176,'1'1'238,"0"-1"0,1 0-1,-1 1 1,0-1 0,0 1 0,0 0 0,0-1-1,0 1 1,0 0 0,0 0 0,0 0 0,0-1-1,0 1 1,0 0 0,0 0 0,-1 0 0,1 0-1,0 1 1,-1-1 0,1 0 0,-1 0 0,1 0-1,-1 0 1,1 2 0,8 33 1991,-4 6-542,-2 1 0,-3 55 0,-14 87 892,8-124-1755,-14 112 1295,-4 45-1868,25-184-2823,0-32 1655,-1 0 0,0 0 0,1 0-1,0-1 1,-1 1 0,1 0 0,0 0 0,0-1-1,2 4 1,3 0-1755</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4.841"/>
    </inkml:context>
    <inkml:brush xml:id="br0">
      <inkml:brushProperty name="width" value="0.05" units="cm"/>
      <inkml:brushProperty name="height" value="0.05" units="cm"/>
      <inkml:brushProperty name="color" value="#FFC114"/>
    </inkml:brush>
  </inkml:definitions>
  <inkml:trace contextRef="#ctx0" brushRef="#br0">868 6 1184,'-6'-4'3984,"-11"2"-3442,14 2-10,-23 1 1093,1 0-1,-36 7 1,3-1-250,-96 5 1283,-153 18-903,277-25-2755,-35 10 1,52-11-339,1 0 0,-1 1-1,1 1 1,1 0 0,-17 10 0,1 8-1130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162"/>
    </inkml:context>
    <inkml:brush xml:id="br0">
      <inkml:brushProperty name="width" value="0.05" units="cm"/>
      <inkml:brushProperty name="height" value="0.05" units="cm"/>
      <inkml:brushProperty name="color" value="#FFC114"/>
    </inkml:brush>
  </inkml:definitions>
  <inkml:trace contextRef="#ctx0" brushRef="#br0">865 1 304,'-22'11'1756,"0"-3"-88,-9-5 12,-13 3 9,-10 0-49,-12-6-96,0 0-136,-3 0-148,-3 0-252,0 0-364,6 5-568,0 4-664,3 5-776,0 9-2964,16 5 1472,6 14 971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593"/>
    </inkml:context>
    <inkml:brush xml:id="br0">
      <inkml:brushProperty name="width" value="0.05" units="cm"/>
      <inkml:brushProperty name="height" value="0.05" units="cm"/>
      <inkml:brushProperty name="color" value="#FFC114"/>
    </inkml:brush>
  </inkml:definitions>
  <inkml:trace contextRef="#ctx0" brushRef="#br0">31 14 80,'0'-1'184,"0"0"0,0 1-1,0-1 1,1 1 0,-1-1 0,0 0 0,0 1 0,1-1-1,-1 1 1,0-1 0,1 1 0,-1-1 0,1 1-1,-1-1 1,0 1 0,1-1 0,-1 1 0,1-1-1,-1 1 1,1 0 0,-1-1 0,1 1 0,0 0-1,-1-1 1,1 1 0,-1 0 0,1 0 0,0 0 0,-1 0-1,1 0 1,0-1 0,-1 1 0,1 0 0,0 0-1,-1 0 1,1 1 0,-1-1 0,1 0 0,1 0-1,-1 1-11,0 0 0,0 0 0,0-1 0,0 1 0,0 0 0,0 0 0,0 0 0,-1 0 0,1 0 0,0 1 0,-1-1 0,1 0 0,0 0 0,-1 0-1,1 0 1,-1 1 0,0-1 0,1 0 0,-1 1 0,0-1 0,0 2 0,1 52 2123,-2 1-1,-12 78 1,5-58-1224,-35 279 1524,42-317-3030,6-21-2352,-5-16 2362,1-1 0,-1 1 0,0-1 0,8 6-6373,-7-6 6373,-1 0 0,1 0 0,0 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5.928"/>
    </inkml:context>
    <inkml:brush xml:id="br0">
      <inkml:brushProperty name="width" value="0.05" units="cm"/>
      <inkml:brushProperty name="height" value="0.05" units="cm"/>
      <inkml:brushProperty name="color" value="#FFC114"/>
    </inkml:brush>
  </inkml:definitions>
  <inkml:trace contextRef="#ctx0" brushRef="#br0">949 53 15757,'1'-1'96,"1"-1"0,-1 1 0,0-1 0,0 0 0,1 0 0,-1 1-1,-1-1 1,1 0 0,0 0 0,0 0 0,-1 0 0,1-2 0,-1 3-38,0 0 0,0 0 0,-1 0 1,1 1-1,0-1 0,-1 0 1,1 0-1,0 0 0,-1 1 0,1-1 1,-1 0-1,0 1 0,1-1 0,-1 0 1,0 1-1,1-1 0,-1 1 1,0-1-1,1 1 0,-1-1 0,0 1 1,0 0-1,0-1 0,1 1 0,-1 0 1,0 0-1,0-1 0,0 1 1,0 0-1,0 0 0,-1 0 0,-39-5 1033,-1 1-1,0 2 1,-83 8-1,79-4-684,-275 33-423,208-11-2394,85-16-576,1 1 0,-1 2 0,-48 27 0,24-5-336</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6.445"/>
    </inkml:context>
    <inkml:brush xml:id="br0">
      <inkml:brushProperty name="width" value="0.05" units="cm"/>
      <inkml:brushProperty name="height" value="0.05" units="cm"/>
      <inkml:brushProperty name="color" value="#FFC114"/>
    </inkml:brush>
  </inkml:definitions>
  <inkml:trace contextRef="#ctx0" brushRef="#br0">31 0 8,'3'0'5888,"1"7"-4630,1 11-857,-4-8 141,1 1 1,-2 0-1,1 0 0,-1 0 1,-2 12-1,0 7 278,-18 199 2994,0 9-1199,18-194-2230,1 64 572,2-97-1131,0-1 0,0 0-1,1 0 1,0 1-1,1-2 1,0 1-1,9 18 1,1-9-2429,-13-19 2226,1 1-1,-1 0 1,1-1 0,0 1-1,-1 0 1,1-1-1,0 1 1,0-1 0,-1 1-1,1-1 1,0 1-1,0-1 1,0 1 0,0-1-1,-1 0 1,1 0-1,0 1 1,0-1 0,0 0-1,2 0 1,3-4-2308</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6.776"/>
    </inkml:context>
    <inkml:brush xml:id="br0">
      <inkml:brushProperty name="width" value="0.05" units="cm"/>
      <inkml:brushProperty name="height" value="0.05" units="cm"/>
      <inkml:brushProperty name="color" value="#FFC114"/>
    </inkml:brush>
  </inkml:definitions>
  <inkml:trace contextRef="#ctx0" brushRef="#br0">1009 110 308,'2'-2'211,"0"0"0,-1 0 0,1-1-1,0 1 1,-1-1 0,0 1 0,1-1 0,-1 0 0,0 1-1,-1-1 1,1 0 0,0 0 0,-1 0 0,1 1 0,-1-1-1,0 0 1,0-3 0,-1 3-4,0 1 0,0 0 0,0 0 1,0-1-1,0 1 0,0 0 0,0 0 0,-1 0 0,1 0 0,-1 0 0,1 1 0,-1-1 0,0 0 1,0 1-1,0-1 0,0 1 0,0 0 0,0 0 0,0-1 0,0 2 0,-5-3 0,-5-1 357,0 0 0,0 1-1,-1 0 1,1 1-1,-18-1 1,-67 2 1186,88 2-1584,-67 0 585,1 4 0,-101 18-1,32 15-1861,103-24-1442,-62 30 0,9 10-847,12 9 1032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2.457"/>
    </inkml:context>
    <inkml:brush xml:id="br0">
      <inkml:brushProperty name="width" value="0.025" units="cm"/>
      <inkml:brushProperty name="height" value="0.025" units="cm"/>
      <inkml:brushProperty name="color" value="#E71224"/>
    </inkml:brush>
  </inkml:definitions>
  <inkml:trace contextRef="#ctx0" brushRef="#br0">144 18 228,'6'-13'2602,"-8"9"1341,-1 4-3760,-1 0 0,0 1-1,1-1 1,-1 1 0,1 0-1,-1 0 1,1 0 0,0 1 0,-1-1-1,1 1 1,0 0 0,0 0-1,0 0 1,0 0 0,0 1-1,-4 4 1,-7 7 503,-22 27 0,30-35-497,1 1-1,1-1 1,-1 1-1,1 0 1,-6 14 0,9-19-162,1-1 1,-1 1 0,1-1 0,0 1-1,-1-1 1,1 1 0,0-1-1,0 1 1,0-1 0,0 1-1,0-1 1,0 1 0,0-1 0,1 1-1,-1-1 1,0 1 0,1-1-1,-1 1 1,1-1 0,0 0 0,-1 1-1,1-1 1,0 0 0,0 1-1,0-1 1,0 0 0,0 0-1,0 0 1,0 0 0,0 0 0,1 0-1,-1 0 1,0 0 0,1-1-1,-1 1 1,0 0 0,1-1-1,-1 1 1,1-1 0,1 1 0,10 2 84,1 0 0,0-1 0,-1-1 1,1 0-1,0-1 0,0 0 0,0-1 1,0-1-1,0 0 0,-1-1 0,1 0 1,-1-1-1,0 0 0,0-2 0,0 1 0,13-9 1,-21 11-78,-1 0 0,0 0 1,0-1-1,0 1 0,0-1 0,-1 0 1,0 0-1,1 0 0,-1-1 1,-1 1-1,1-1 0,-1 0 0,0 1 1,2-7-1,-3 9-32,-1 0-1,1 0 1,-1 1-1,1-1 1,-1 0-1,0 0 1,0 0-1,0 0 1,0 0-1,0 0 1,-1 0-1,1 0 1,-1 0-1,1 0 1,-1 1-1,0-1 1,1 0-1,-1 0 1,0 1-1,0-1 1,0 0-1,0 1 1,-1-1-1,1 1 1,0 0-1,-1-1 1,1 1-1,-1 0 1,1 0-1,-1 0 1,1 0-1,-1 0 1,0 0-1,0 0 1,1 0-1,-1 1 1,0-1-1,0 1 1,-4-1-1,-6-2-165,-1 1 0,0 1 0,0 0 0,0 1 0,1 0 0,-1 1 0,-21 4 0,-28 12-2408,6 7-4286,39-13 4945</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7.113"/>
    </inkml:context>
    <inkml:brush xml:id="br0">
      <inkml:brushProperty name="width" value="0.05" units="cm"/>
      <inkml:brushProperty name="height" value="0.05" units="cm"/>
      <inkml:brushProperty name="color" value="#FFC114"/>
    </inkml:brush>
  </inkml:definitions>
  <inkml:trace contextRef="#ctx0" brushRef="#br0">0 0 776,'6'33'1436,"-1"0"-1,-2 0 1,-2 53 0,0-28-246,-7 493 5955,6-545-7156,0 77 204,1-73-894,0 1 0,1-2 0,3 14 0,-4-21-31,5 8-5049,0-7 3726</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7.463"/>
    </inkml:context>
    <inkml:brush xml:id="br0">
      <inkml:brushProperty name="width" value="0.05" units="cm"/>
      <inkml:brushProperty name="height" value="0.05" units="cm"/>
      <inkml:brushProperty name="color" value="#FFC114"/>
    </inkml:brush>
  </inkml:definitions>
  <inkml:trace contextRef="#ctx0" brushRef="#br0">997 117 632,'0'-2'179,"0"0"0,0 0 0,0-1 0,0 1 0,0 0 0,0 0 0,0 0 0,-1 0 0,1 0 0,-1-1 0,1 1 1,-1 0-1,0 0 0,0 0 0,0 0 0,0 1 0,-2-3 0,0 1 112,1 0 0,-1 0 0,0 0 0,0 1 0,-1-1-1,1 1 1,0 0 0,-8-3 0,-5-1 538,0 0-1,0 1 0,-27-3 1,30 5-569,-32-6 278,-1 3 1,1 1-1,-1 2 0,0 3 1,0 1-1,0 2 1,-82 17-1,110-15-977,1 0-1,-20 10 1,21-7-1023,0 0 0,0 1 1,1 1-1,-19 16 0,5 0-593</inkml:trace>
  <inkml:trace contextRef="#ctx0" brushRef="#br0" timeOffset="1">849 502 14665,'19'0'456,"-16"-3"1037,-35-6-529,1 4-44,-13 2-132,-9 0-148,-13 3-132,-4 3-112,-2 0-92,-13 2-184,4 7-368,-1-1-512,10 3-724,-1 6-4897,11 2 2169,14 7 1431</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112"/>
    </inkml:context>
    <inkml:brush xml:id="br0">
      <inkml:brushProperty name="width" value="0.05" units="cm"/>
      <inkml:brushProperty name="height" value="0.05" units="cm"/>
      <inkml:brushProperty name="color" value="#FFC114"/>
    </inkml:brush>
  </inkml:definitions>
  <inkml:trace contextRef="#ctx0" brushRef="#br0">22 0 1280,'1'4'1626,"3"7"-830,0 0 0,-2 1 0,1-1 0,-1 1 0,-1-1 0,0 14 0,-4 79 2123,0-47-1786,-14 143 1821,1 25-325,16-221-2653,0 0 1,0 0-1,1-1 0,-1 1 1,1 0-1,0 0 0,2 4 1,-3-7-76,0-1 1,1 1-1,-1 0 0,0-1 1,1 1-1,-1-1 0,1 1 1,-1-1-1,1 1 0,-1-1 1,1 1-1,-1-1 1,1 1-1,-1-1 0,1 0 1,0 1-1,-1-1 0,2 1 1,-1-1-222,0 0 0,0 0 0,0 0 0,-1 0 0,1 0 0,0-1 0,0 1 0,0 0 0,0 0 0,0 0 0,0-1 0,0 1 0,0-1 0,0 1 0,0 0 0,1-2 0,8-8-3290,2-4 1098</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460"/>
    </inkml:context>
    <inkml:brush xml:id="br0">
      <inkml:brushProperty name="width" value="0.05" units="cm"/>
      <inkml:brushProperty name="height" value="0.05" units="cm"/>
      <inkml:brushProperty name="color" value="#FFC114"/>
    </inkml:brush>
  </inkml:definitions>
  <inkml:trace contextRef="#ctx0" brushRef="#br0">971 203 12,'9'-7'571,"-1"-1"0,-1 0 1,0 0-1,0-1 0,6-10 0,-11 17-381,-1 0-1,0 0 0,0-1 1,1 1-1,-1 0 0,-1-1 1,1 1-1,0-1 0,-1 0 1,1 1-1,-1-1 0,0 1 1,0-1-1,0 0 0,0 1 1,0-1-1,0 0 0,-1 1 1,0-1-1,1 1 0,-1-1 1,0 1-1,0-1 0,0 1 1,0 0-1,-1-1 0,-1-2 1,-3-1 134,-1 0 0,1 1 0,-1-1 0,0 1 0,0 1 0,-1-1 0,0 1 0,1 1 0,-1-1 0,-1 1 0,1 1 0,0-1 1,-9 0-1,-9-2 178,-1 1 0,-51 0 1,52 5-777,-1 0 0,1 2 1,-50 12-1,55-9-1034,0 1 0,0 1 0,1 1 0,0 0 0,-20 14 1,-2 7-792</inkml:trace>
  <inkml:trace contextRef="#ctx0" brushRef="#br0" timeOffset="1">808 672 15993,'0'0'312,"-25"-11"57,0 5 247,-13 1 64,-9-4-68,0 6-136,-13-2-124,0 2-112,-6-3-192,-3 6-240,3 6-364,0 2-464,3 4-472,-3 13-4101,7 6 1905,8 15 1251</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8.897"/>
    </inkml:context>
    <inkml:brush xml:id="br0">
      <inkml:brushProperty name="width" value="0.05" units="cm"/>
      <inkml:brushProperty name="height" value="0.05" units="cm"/>
      <inkml:brushProperty name="color" value="#FFC114"/>
    </inkml:brush>
  </inkml:definitions>
  <inkml:trace contextRef="#ctx0" brushRef="#br0">1 1 1192,'0'0'420,"4"0"-100,-1 6 3012,2 27-1780,-2 0 0,-1 41 0,-8 74 583,4-106-1562,-1 19-54,-4 94 1060,7-121-2295,2 0-1,9 49 0,-2-51-5959,-5-23 4556</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227"/>
    </inkml:context>
    <inkml:brush xml:id="br0">
      <inkml:brushProperty name="width" value="0.05" units="cm"/>
      <inkml:brushProperty name="height" value="0.05" units="cm"/>
      <inkml:brushProperty name="color" value="#FFC114"/>
    </inkml:brush>
  </inkml:definitions>
  <inkml:trace contextRef="#ctx0" brushRef="#br0">909 148 1268,'-7'-23'1504,"-8"6"4,-10 0 93,-10 0 19,-12-2-44,-3 2-120,-7 2-148,-3 4-140,-3 3-188,-3 5-240,-3 3-380,7 6-396,-11 10-560,4 1-560,3 15-3368,-12 21 1540,12 12 1011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544"/>
    </inkml:context>
    <inkml:brush xml:id="br0">
      <inkml:brushProperty name="width" value="0.05" units="cm"/>
      <inkml:brushProperty name="height" value="0.05" units="cm"/>
      <inkml:brushProperty name="color" value="#FFC114"/>
    </inkml:brush>
  </inkml:definitions>
  <inkml:trace contextRef="#ctx0" brushRef="#br0">1 1 1308,'2'4'1416,"1"6"-800,0 0 1,0 0 0,-1 1 0,0-1-1,-1 0 1,1 18 0,-6 71 2122,2-70-2067,-3 42 726,0-7 87,3 65 0,2-125-1661,0 1 206,1 0 0,-1 0 0,1-1-1,0 1 1,2 7 0,-3-11-167,1 0 0,-1-1 0,1 1 0,-1 0 0,1 0 0,-1 0 0,1-1 0,-1 1 0,1 0 0,0-1 0,-1 1 0,1-1 0,0 1 0,-1-1 0,2 1 0,-1 0-242,0-1-1,0 0 1,0 0-1,0 1 1,0-1-1,0 0 1,0 0-1,0 0 1,0 0-1,0 0 1,0-1-1,0 1 1,0 0-1,0 0 1,0-1-1,2 0 1,12-8-1841</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09.884"/>
    </inkml:context>
    <inkml:brush xml:id="br0">
      <inkml:brushProperty name="width" value="0.05" units="cm"/>
      <inkml:brushProperty name="height" value="0.05" units="cm"/>
      <inkml:brushProperty name="color" value="#FFC114"/>
    </inkml:brush>
  </inkml:definitions>
  <inkml:trace contextRef="#ctx0" brushRef="#br0">654 170 16766,'10'-11'240,"-7"2"-120,-6-2 180,-7 0 360,-15-9 264,-9 3 80,-10-6 8,-13 6-152,-12 3-176,-13-3-128,1 6-212,-4 3-296,-3 8-612,0 0-908</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3.767"/>
    </inkml:context>
    <inkml:brush xml:id="br0">
      <inkml:brushProperty name="width" value="0.05" units="cm"/>
      <inkml:brushProperty name="height" value="0.05" units="cm"/>
      <inkml:brushProperty name="color" value="#FFC114"/>
    </inkml:brush>
  </inkml:definitions>
  <inkml:trace contextRef="#ctx0" brushRef="#br0">106 29 476,'-1'-15'1932,"1"1"6428,-35 306-569,-33 371-2224,68-653-5674,-1-7-23,1 0 0,-1 0 0,1 0 0,0 0-1,0 0 1,0 0 0,1 0 0,-1-1 0,1 1 0,-1 0 0,1 0 0,0 0 0,0-1-1,2 5 1,-2-7-99,-1 1-1,0-1 0,1 0 1,-1 0-1,1 1 1,-1-1-1,1 0 0,-1 0 1,1 0-1,-1 1 0,0-1 1,1 0-1,-1 0 1,1 0-1,-1 0 0,1 0 1,-1 0-1,1 0 0,-1 0 1,1 0-1,-1 0 1,1-1-1,-1 1 0,1 0 1,-1 0-1,1 0 1,-1-1-1,1 1 0,-1 0 1,0 0-1,1-1 0,-1 1 1,1 0-1,-1-1 1,13-13-5823,-12 14 6526,10-17-3511</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102"/>
    </inkml:context>
    <inkml:brush xml:id="br0">
      <inkml:brushProperty name="width" value="0.05" units="cm"/>
      <inkml:brushProperty name="height" value="0.05" units="cm"/>
      <inkml:brushProperty name="color" value="#FFC114"/>
    </inkml:brush>
  </inkml:definitions>
  <inkml:trace contextRef="#ctx0" brushRef="#br0">566 121 620,'5'-5'538,"0"0"0,-1-1 0,1 1 0,-1-1 0,-1 0 0,6-10 0,-9 14-413,1 1 1,-1-1-1,1 1 0,-1-1 0,0 1 0,0-1 1,1 0-1,-1 1 0,0-1 0,-1 1 0,1-1 1,0 0-1,0 1 0,-1-1 0,1 1 0,-1-1 1,1 1-1,-1-1 0,0 1 0,1 0 0,-1-1 1,0 1-1,0 0 0,0-1 0,0 1 1,0 0-1,0 0 0,-1 0 0,1 0 0,0 0 1,0 0-1,-1 0 0,1 0 0,-1 1 0,1-1 1,-3 0-1,-5-3 270,-1 0 0,1 1 0,-1 0 0,0 1 0,0 0 0,-11 0 0,-62-1 774,77 3-1101,-26 1-47,1 2-1,-1 1 1,1 1-1,-39 12 1,-53 26-5059,76-20 2288,5 5 834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2.824"/>
    </inkml:context>
    <inkml:brush xml:id="br0">
      <inkml:brushProperty name="width" value="0.025" units="cm"/>
      <inkml:brushProperty name="height" value="0.025" units="cm"/>
      <inkml:brushProperty name="color" value="#E71224"/>
    </inkml:brush>
  </inkml:definitions>
  <inkml:trace contextRef="#ctx0" brushRef="#br0">1 466 100,'10'-3'545,"0"1"-1,-1-1 1,1-1 0,-1 0-1,1 0 1,-1-1 0,-1 0-1,1-1 1,-1 0 0,1 0-1,-2 0 1,1-1-1,7-9 1,7-9 742,-2-1 0,29-47 0,39-95 1973,-50 88-1785,-29 65-984,-3 13 109,-5 4-557,0 0-1,0 0 0,-1 0 1,1 1-1,-1-1 0,0 0 0,1 0 1,-1 0-1,0 0 0,0 1 0,-1 1 1,2 15 119,0 0 1,1 0-1,0 0 1,2 0-1,0-1 1,2 1-1,11 27 1,-14-39-105,0-1 0,1 0 0,0 1 0,0-2 0,0 1 0,1 0 0,0-1 1,0 0-1,0 0 0,8 5 0,-9-7-31,1-1 0,-1 0 0,1 0 0,0 0 0,0 0 0,-1-1 0,1 1 0,0-1 0,0-1 0,0 1 0,1-1 0,-1 0 0,0 0 0,0 0 0,0 0 0,5-2 1,-3 0-33,0 0 0,0 0 1,0-1-1,0 0 0,0 0 1,-1-1-1,1 0 0,-1 0 1,0 0-1,0-1 0,-1 0 1,1 0-1,5-8 1,6-7-446,-1-2 1,17-30 0,-29 45 265,12-33-4239</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422"/>
    </inkml:context>
    <inkml:brush xml:id="br0">
      <inkml:brushProperty name="width" value="0.05" units="cm"/>
      <inkml:brushProperty name="height" value="0.05" units="cm"/>
      <inkml:brushProperty name="color" value="#FFC114"/>
    </inkml:brush>
  </inkml:definitions>
  <inkml:trace contextRef="#ctx0" brushRef="#br0">909 1 1240,'3'8'1576,"-9"3"-76,-10-2 49,-19 2 35,-9 1-20,-12-1-84,-4-3-140,-6 4-140,-9-1-120,-1 0-248,1 3-340,3 6-484,-1 3-544,7 8-620,-12 20-3520,9 11 1588,25 0 1051</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4.772"/>
    </inkml:context>
    <inkml:brush xml:id="br0">
      <inkml:brushProperty name="width" value="0.05" units="cm"/>
      <inkml:brushProperty name="height" value="0.05" units="cm"/>
      <inkml:brushProperty name="color" value="#FFC114"/>
    </inkml:brush>
  </inkml:definitions>
  <inkml:trace contextRef="#ctx0" brushRef="#br0">154 1 124,'-4'6'9007,"-8"45"-6762,-33 179 2218,-38 304 419,78-492-4457,1 1 0,3 48-1,2-88-519,-1 0-1,0 0 0,1 0 0,-1 0 1,1 0-1,0-1 0,0 1 0,0 0 1,0 0-1,0-1 0,1 1 0,2 4 0,-3-7-82,-1 1-1,1 0 0,0-1 1,-1 0-1,1 1 0,0-1 1,-1 1-1,1-1 0,0 0 0,-1 1 1,1-1-1,0 0 0,-1 0 1,1 0-1,0 1 0,0-1 1,0 0-1,-1 0 0,1 0 0,1 0 1,0-1-499,-1 1 1,1-1 0,0 0 0,-1 1-1,1-1 1,-1 0 0,1 0 0,-1 0-1,0 0 1,1 0 0,-1 0-1,2-2 1,12-13-2270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122"/>
    </inkml:context>
    <inkml:brush xml:id="br0">
      <inkml:brushProperty name="width" value="0.05" units="cm"/>
      <inkml:brushProperty name="height" value="0.05" units="cm"/>
      <inkml:brushProperty name="color" value="#FFC114"/>
    </inkml:brush>
  </inkml:definitions>
  <inkml:trace contextRef="#ctx0" brushRef="#br0">1195 83 13369,'5'-7'98,"-2"4"-3,-1 0-1,1-1 0,-1 1 1,0-1-1,4-7 1,-6 10-55,0 0 0,0 0 1,1 0-1,-1 0 0,0 0 1,0 0-1,0 1 1,0-1-1,0 0 0,0 0 1,0 0-1,-1 0 0,1 0 1,0 0-1,0 0 0,-1 0 1,1 0-1,-1 0 0,1 1 1,-1-1-1,1 0 0,-1 0 1,1 0-1,-1 1 1,1-1-1,-1 0 0,0 1 1,0-1-1,1 1 0,-1-1 1,0 1-1,-1-2 0,-5-1 143,1 0-1,-1 0 1,0 1-1,0 0 1,0 0-1,0 0 1,0 1 0,-10 0-1,-62 0 327,58 2-352,-39 2-208,1 2 0,-79 18 0,-28 25-7008,114-26 3501,9 7 1078</inkml:trace>
  <inkml:trace contextRef="#ctx0" brushRef="#br0" timeOffset="1">758 759 992,'13'0'2768,"-7"-9"293,-41-5-1489,4 8-56,-10 1-72,-9 5-144,-10 2-140,-3 7-164,0-1-276,-12 12-376,9 6-488,-19 22-584,7 8-612,21-2-3308,16 5 1580,10 4 1043</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457"/>
    </inkml:context>
    <inkml:brush xml:id="br0">
      <inkml:brushProperty name="width" value="0.05" units="cm"/>
      <inkml:brushProperty name="height" value="0.05" units="cm"/>
      <inkml:brushProperty name="color" value="#FFC114"/>
    </inkml:brush>
  </inkml:definitions>
  <inkml:trace contextRef="#ctx0" brushRef="#br0">38 0 852,'0'0'1529,"2"4"-47,0 1-1094,1 1 0,-2-1 1,1 1-1,0-1 0,-1 1 0,0-1 0,0 1 1,-1 0-1,0 7 0,-5 58 1978,2-38-1624,-16 143 2362,-7 149 738,26-317-3834,1 0 0,0 0 0,0 0 0,4 14-1,-4-19-208,0 0 0,0-1-1,0 0 1,1 1 0,-1-1 0,1 1-1,-1-1 1,3 2 0,-4-3-98,1 0 1,0-1 0,0 1-1,0 0 1,0-1 0,0 1-1,0-1 1,0 1 0,0-1-1,0 1 1,0-1 0,0 0-1,0 1 1,0-1 0,0 0-1,0 0 1,0 0 0,0 0-1,0 0 1,2 0 0,6-3-3024,1-5 1010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5.789"/>
    </inkml:context>
    <inkml:brush xml:id="br0">
      <inkml:brushProperty name="width" value="0.05" units="cm"/>
      <inkml:brushProperty name="height" value="0.05" units="cm"/>
      <inkml:brushProperty name="color" value="#FFC114"/>
    </inkml:brush>
  </inkml:definitions>
  <inkml:trace contextRef="#ctx0" brushRef="#br0">811 150 300,'14'-10'936,"-5"4"-183,-1 0-1,0-1 1,0 0 0,11-13 0,-18 19-614,0 0-1,0 0 1,0 0 0,0 0 0,0-1 0,0 1-1,-1 0 1,1-1 0,0 1 0,-1-1-1,1 1 1,-1-1 0,0 1 0,0-1 0,1 1-1,-1-1 1,0 1 0,0-1 0,0 1-1,0-1 1,-1 1 0,1-1 0,0 1 0,-1-1-1,1 1 1,-1-1 0,1 1 0,-1-1-1,0 1 1,1 0 0,-1-1 0,0 1 0,0 0-1,0 0 1,0 0 0,0 0 0,0 0 0,-3-2-1,-2-1 174,1 0-1,-1 1 1,-1 0-1,1 0 1,0 1-1,-1-1 1,1 1-1,-1 1 1,-7-2-1,-66-5 1190,67 7-1264,-37-1-86,-1 2 0,0 2 0,1 2 0,-1 2-1,-82 22 1,102-18-1492,2 1 0,-1 1-1,2 1 1,0 2 0,0 1 0,-47 36-1,2 10-1091</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118"/>
    </inkml:context>
    <inkml:brush xml:id="br0">
      <inkml:brushProperty name="width" value="0.05" units="cm"/>
      <inkml:brushProperty name="height" value="0.05" units="cm"/>
      <inkml:brushProperty name="color" value="#FFC114"/>
    </inkml:brush>
  </inkml:definitions>
  <inkml:trace contextRef="#ctx0" brushRef="#br0">135 1 1020,'-2'80'3440,"-14"85"0,-23 76-1074,6-51-617,23-124-1206,-4 19 438,4-1 0,0 132 0,10-207-963,1 0 0,0-1 0,0 1 0,5 16 0,-5-23-203,0 0 1,0 0-1,0 1 0,0-1 0,1 0 1,-1 0-1,0 0 0,1-1 1,0 1-1,1 2 0,-2-3-256,1 0-1,-1-1 0,1 1 1,-1 0-1,0 0 1,1-1-1,-1 1 1,1-1-1,0 1 0,-1-1 1,1 0-1,-1 0 1,1 1-1,0-1 1,-1 0-1,3-1 1,12-1-1732</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458"/>
    </inkml:context>
    <inkml:brush xml:id="br0">
      <inkml:brushProperty name="width" value="0.05" units="cm"/>
      <inkml:brushProperty name="height" value="0.05" units="cm"/>
      <inkml:brushProperty name="color" value="#FFC114"/>
    </inkml:brush>
  </inkml:definitions>
  <inkml:trace contextRef="#ctx0" brushRef="#br0">1000 140 572,'3'-34'1536,"-9"8"-16,-7 3 24,-12 4 85,-7 2 11,-12 8-116,-15 1-148,-10 5-136,-7 6-184,-12 2-320,0 7-484,-34 10-620,5 1-832,14 8-3240,12 9 1508,21-6 995</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6.791"/>
    </inkml:context>
    <inkml:brush xml:id="br0">
      <inkml:brushProperty name="width" value="0.05" units="cm"/>
      <inkml:brushProperty name="height" value="0.05" units="cm"/>
      <inkml:brushProperty name="color" value="#FFC114"/>
    </inkml:brush>
  </inkml:definitions>
  <inkml:trace contextRef="#ctx0" brushRef="#br0">35 11 15209,'1'-1'126,"-1"0"-1,0 1 0,0-1 0,1 1 0,-1-1 0,1 0 0,-1 1 1,1-1-1,-1 1 0,1-1 0,-1 1 0,1 0 0,-1-1 0,1 1 1,-1-1-1,1 1 0,0 0 0,-1 0 0,1-1 0,0 1 1,-1 0-1,1 0 0,0 0 0,-1 0 0,1-1 0,0 1 0,0 1-55,0-1 0,-1 1-1,1 0 1,-1-1 0,1 1 0,-1 0-1,1-1 1,-1 1 0,1 0-1,-1-1 1,0 1 0,1 0 0,-1 0-1,0-1 1,0 1 0,1 0-1,-1 0 1,0 1 0,2 49 640,-2-45-329,-20 251 2001,6-134-1672,5-43-260,-3 68 40,9-98-628,2-31-1011,1 37 1,4-41-2121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140"/>
    </inkml:context>
    <inkml:brush xml:id="br0">
      <inkml:brushProperty name="width" value="0.05" units="cm"/>
      <inkml:brushProperty name="height" value="0.05" units="cm"/>
      <inkml:brushProperty name="color" value="#FFC114"/>
    </inkml:brush>
  </inkml:definitions>
  <inkml:trace contextRef="#ctx0" brushRef="#br0">468 248 13909,'14'-15'311,"0"2"87,-2-2 0,1 0 0,15-26 0,-26 38-290,0-1 1,0 1-1,0-1 1,-1 1-1,1-1 1,-1 1-1,0-1 1,0 0-1,0 0 1,-1 0-1,1 1 1,-1-1-1,0 0 1,0 0-1,0 0 1,-1 0-1,0 0 1,1 0-1,-1 1 1,0-1-1,-1 0 1,1 1-1,-1-1 1,-1-3-1,-1 3-14,1 0-1,-1 0 0,0 1 0,0-1 0,-1 1 1,1 0-1,-1 0 0,1 0 0,-1 0 1,0 1-1,0 0 0,0 0 0,0 1 0,0-1 1,-11-1-1,-3 0-18,-1 1 1,1 1-1,-23 1 0,23 1-346,0 2-1,1 0 0,0 1 1,-1 0-1,1 2 0,1 0 1,-1 1-1,-17 11 0,10-5-1835,0 2 0,2 1 0,0 1 0,-34 32 0,21-12-526</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489"/>
    </inkml:context>
    <inkml:brush xml:id="br0">
      <inkml:brushProperty name="width" value="0.05" units="cm"/>
      <inkml:brushProperty name="height" value="0.05" units="cm"/>
      <inkml:brushProperty name="color" value="#FFC114"/>
    </inkml:brush>
  </inkml:definitions>
  <inkml:trace contextRef="#ctx0" brushRef="#br0">648 137 1504,'1'0'211,"1"1"-1,-1-1 0,0 0 1,1 0-1,-1 0 0,1 0 1,-1 0-1,0 0 1,1-1-1,-1 1 0,0 0 1,1-1-1,-1 1 0,0-1 1,0 1-1,1-1 1,0 0-1,-1 0-122,-1 0 1,0 1-1,1-1 0,-1 1 1,0-1-1,1 0 0,-1 1 1,0-1-1,0 0 0,0 1 1,0-1-1,1 0 0,-1 0 1,0 1-1,0-1 0,0 0 1,0 1-1,-1-1 0,1 0 1,0 0-1,0 1 0,0-1 0,-1 0 1,1 1-1,0-1 0,0 1 1,-1-1-1,1 0 0,-1 1 1,1-1-1,-1 1 0,1-1 1,-1 1-1,1-1 0,-1 1 1,1-1-1,-2 0 0,-7-8 509,-1 0-1,0 1 1,-1 0-1,0 1 1,0 0-1,0 0 1,-1 1-1,0 1 0,-14-5 1,1 2 132,0 1 1,0 2-1,-45-5 1,53 9-714,0 0 1,0 1 0,0 1-1,0 1 1,1 1 0,-1 0 0,1 1-1,0 0 1,0 2 0,-22 9-1,22-6-1037,0 0-1,1 1 0,0 0 0,0 1 0,1 1 0,1 1 0,0 0 0,0 0 0,-14 22 0,-11 25-1668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3.358"/>
    </inkml:context>
    <inkml:brush xml:id="br0">
      <inkml:brushProperty name="width" value="0.025" units="cm"/>
      <inkml:brushProperty name="height" value="0.025" units="cm"/>
      <inkml:brushProperty name="color" value="#E71224"/>
    </inkml:brush>
  </inkml:definitions>
  <inkml:trace contextRef="#ctx0" brushRef="#br0">182 84 888,'30'-20'1943,"-20"15"-1052,-1-2-1,0 1 1,0-1-1,11-11 1,-19 18-821,-1-1 1,0 1-1,1-1 0,-1 1 1,0 0-1,1-1 0,-1 1 1,0-1-1,1 1 0,-1-1 1,0 1-1,0-1 0,0 1 1,0-1-1,0 1 0,1-1 1,-1 1-1,0-1 0,0 1 1,0-1-1,0 1 0,0-1 1,-1 1-1,1-1 0,0 1 1,0-1-1,0 1 1,0-1-1,0 1 0,-1-1 1,1 1-1,0-1 0,-1 1 1,1-1-1,-1 0-21,0 1 0,0-1 0,0 1 0,0 0 1,1-1-1,-1 1 0,0 0 0,0 0 0,0-1 0,0 1 0,0 0 1,0 0-1,0 0 0,0 0 0,0 0 0,0 0 0,0 1 0,0-1 1,0 0-1,0 0 0,0 1 0,1-1 0,-1 1 0,-2 0 0,-18 10 201,1 0 0,0 2 0,1 0 0,1 1-1,0 1 1,0 0 0,2 2 0,0 0 0,1 1 0,1 0-1,0 1 1,-16 31 0,29-46-198,-1-1 1,1 0 0,0 0-1,1 1 1,-1-1-1,1 0 1,-1 1-1,1-1 1,0 1-1,0-1 1,0 0-1,1 1 1,-1-1-1,1 1 1,0-1-1,0 0 1,0 0-1,0 1 1,1-1-1,-1 0 1,1 0-1,0 0 1,0-1-1,0 1 1,0 0 0,0-1-1,4 3 1,6 7 82,2 0 1,-1-2 0,2 1 0,16 8-1,-11-6 4,11 6 128,-2 2 0,45 41-1,-72-60-261,0 0-1,0 0 0,0 0 1,0 0-1,0 0 1,0 0-1,-1 0 1,1 1-1,-1-1 0,0 1 1,0-1-1,0 1 1,0-1-1,0 1 0,0 0 1,-1-1-1,1 1 1,-1 0-1,0 0 0,1-1 1,-1 1-1,-1 0 1,1 0-1,0-1 1,-1 1-1,1 0 0,-1-1 1,0 1-1,0 0 1,0-1-1,0 1 0,0-1 1,-1 0-1,1 1 1,-1-1-1,0 0 0,1 0 1,-1 0-1,0 0 1,0 0-1,0 0 1,-1-1-1,1 1 0,0-1 1,-1 1-1,-2 0 1,5-2-6,0 0 1,0 0-1,0 0 1,0 0 0,0 0-1,0 0 1,0 0 0,0 0-1,0 0 1,0-1 0,0 1-1,0 0 1,0 0-1,0 0 1,-1 0 0,1 0-1,0 0 1,0 0 0,0 0-1,0 0 1,0 0-1,0 0 1,0 0 0,0 0-1,0 0 1,0 0 0,0 0-1,-1 0 1,1 0-1,0 0 1,0 0 0,0 0-1,0 0 1,0 0 0,0 0-1,0 0 1,0 0 0,0 0-1,0 0 1,-1 0-1,1 0 1,0 0 0,0 0-1,0 0 1,0 0 0,0 0-1,0 0 1,0 0-1,0 0 1,0 0 0,0 0-1,0 0 1,0 0 0,-1 0-1,1 0 1,0 0-1,0 1 1,0-1 0,0 0-1,0 0 1,7-10 11,14-15 40,13-4 164,1 1 1,2 2-1,64-35 0,-97 59-171,-1 0 0,1 0-1,0 0 1,0 1-1,0 0 1,0 0 0,0 0-1,0 0 1,0 0 0,0 1-1,0 0 1,0 0-1,1 0 1,-1 0 0,0 1-1,0-1 1,5 3 0,-4-1-55,-1 0 1,1 0 0,-1 1 0,1 0 0,-1 0 0,0 0 0,0 1 0,-1-1-1,1 1 1,-1 0 0,0 0 0,1 0 0,2 6 0,-4-6-501,1 0 1,-1 0-1,1 0 0,0-1 1,0 1-1,0-1 1,1 0-1,-1 0 1,8 5-1,-6-7-4724,3-3 4011,-5 1 257,7 0-1379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7.824"/>
    </inkml:context>
    <inkml:brush xml:id="br0">
      <inkml:brushProperty name="width" value="0.05" units="cm"/>
      <inkml:brushProperty name="height" value="0.05" units="cm"/>
      <inkml:brushProperty name="color" value="#FFC114"/>
    </inkml:brush>
  </inkml:definitions>
  <inkml:trace contextRef="#ctx0" brushRef="#br0">155 450 1428,'3'-28'8142,"-5"34"-6609,-26 81 1287,-46 152 1419,54-161-3283,-12 90 0,31-162-1056,1-1 0,-1 1 0,2 0 0,-1 0 0,0-1-1,1 1 1,3 9 0,-4-13-11,1-1 0,-1 0 1,0 0-1,1 0 0,-1 1 0,1-1 1,-1 0-1,1 0 0,0 0 1,0 0-1,-1 0 0,1 0 0,0 0 1,0 0-1,0 0 0,0 0 0,0-1 1,0 1-1,0 0 0,0-1 0,0 1 1,1-1-1,-1 1 0,0-1 0,0 1 1,1-1-1,-1 0 0,0 0 1,0 1-1,1-1 0,-1 0 0,0 0 1,0 0-1,1-1 0,-1 1 0,0 0 1,0 0-1,1-1 0,1 0 0,49-19-7811,-21 1 5437</inkml:trace>
  <inkml:trace contextRef="#ctx0" brushRef="#br0" timeOffset="1">827 187 1164,'17'-9'888,"28"-17"1838,-43 25-2508,0 0 1,0-1-1,0 1 1,0-1-1,0 0 1,-1 0-1,1 0 1,-1 0-1,1 0 1,-1 0-1,0 0 1,0 0-1,1 0 1,-2-1-1,1 1 1,1-3-1,-2 3-82,0 0 0,-1 1 0,1-1 0,0 0 0,-1 1 0,1-1 0,-1 1 0,1-1 0,-1 1 0,0-1 0,0 1 0,0-1 0,0 1 0,0 0 0,0-1 0,0 1 0,0 0 0,0 0 0,0 0 0,-1 0 0,-1-1 0,-31-19 1164,32 20-1259,-14-6 327,-1 1 0,0 1 0,-1 0 0,-21-3 0,9 2-136,-15-3-276,0 2 0,-1 2 0,-47 0 0,64 6-1261,-58 8-1,67-4-347,0-1 0,0 2-1,-29 13 1,7 2-320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159"/>
    </inkml:context>
    <inkml:brush xml:id="br0">
      <inkml:brushProperty name="width" value="0.05" units="cm"/>
      <inkml:brushProperty name="height" value="0.05" units="cm"/>
      <inkml:brushProperty name="color" value="#FFC114"/>
    </inkml:brush>
  </inkml:definitions>
  <inkml:trace contextRef="#ctx0" brushRef="#br0">746 6 1500,'25'0'1592,"-6"3"-176,-10-3 2761,-72-6-2769,16 4-92,-16 4-136,-3 4-120,-15 0-276,-4 5-388,0-2-508,0 8-692,6 2-3928,1 7 1608,12 5 1063</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511"/>
    </inkml:context>
    <inkml:brush xml:id="br0">
      <inkml:brushProperty name="width" value="0.05" units="cm"/>
      <inkml:brushProperty name="height" value="0.05" units="cm"/>
      <inkml:brushProperty name="color" value="#FFC114"/>
    </inkml:brush>
  </inkml:definitions>
  <inkml:trace contextRef="#ctx0" brushRef="#br0">33 21 288,'5'-14'1806,"-5"14"-1658,0 0 0,0-1-1,0 1 1,0 0 0,0 0 0,0-1-1,0 1 1,0 0 0,1-1-1,-1 1 1,0 0 0,0 0 0,0-1-1,0 1 1,1 0 0,-1 0-1,0-1 1,0 1 0,1 0 0,-1 0-1,0 0 1,0 0 0,1-1-1,-1 1 1,0 0 0,0 0 0,1 0-1,-1 0 1,0 0 0,1 0-1,-1 0 1,0 0 0,1 0 0,-1 0-1,0 0 1,0 0 0,1 0-1,-1 0 1,0 0 0,1 0 0,-1 0-1,0 0 1,1 0 0,-1 0-1,1 6 1322,0 33 105,-2 1 0,-2 0 0,-10 57 1,0-2-245,6-37-703,1-5-258,1 1 0,4 73 0,1-125-565,0-1-1,0 1 0,0 0 1,1-1-1,-1 1 1,0-1-1,1 1 1,0-1-1,-1 1 0,1-1 1,0 0-1,1 2 1,-2-2-160,1-1 1,-1 1-1,1-1 0,-1 1 1,1-1-1,-1 0 0,1 1 1,-1-1-1,1 0 0,0 0 1,-1 1-1,1-1 1,0 0-1,-1 0 0,1 0 1,0 0-1,-1 0 0,1 0 1,0 0-1,-1 0 1,1 0-1,0 0 0,-1 0 1,1 0-1,1-1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8.857"/>
    </inkml:context>
    <inkml:brush xml:id="br0">
      <inkml:brushProperty name="width" value="0.05" units="cm"/>
      <inkml:brushProperty name="height" value="0.05" units="cm"/>
      <inkml:brushProperty name="color" value="#FFC114"/>
    </inkml:brush>
  </inkml:definitions>
  <inkml:trace contextRef="#ctx0" brushRef="#br0">852 245 1228,'5'-3'510,"1"1"0,-1-1 0,0 0 0,0 0 0,-1-1 0,1 1 0,-1-1 0,7-6 0,-10 8-346,0 1 0,0-1 0,0 0 0,0 0-1,0 1 1,0-1 0,0 0 0,-1 0 0,1 0 0,-1 0 0,1 0-1,-1 1 1,0-1 0,1 0 0,-1 0 0,0 0 0,0 0-1,-1 0 1,1 0 0,0 0 0,-1 0 0,1 0 0,-1 0-1,0 0 1,1 0 0,-1 1 0,0-1 0,-2-3 0,-3-2 177,0 0 0,0 0 0,0 0 1,-1 0-1,0 1 0,0 0 0,0 1 1,-1 0-1,0 0 0,-9-4 0,-10-3 672,-52-17 0,47 19-629,-1 1-1,0 2 0,0 1 0,-66-2 0,72 8-753,1 2 0,-1 1 0,1 1 1,0 1-1,0 1 0,1 1 0,-28 12 1,21-5-1665,1 1 0,0 2 1,-47 34-1,3 10-542</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19.263"/>
    </inkml:context>
    <inkml:brush xml:id="br0">
      <inkml:brushProperty name="width" value="0.05" units="cm"/>
      <inkml:brushProperty name="height" value="0.05" units="cm"/>
      <inkml:brushProperty name="color" value="#FFC114"/>
    </inkml:brush>
  </inkml:definitions>
  <inkml:trace contextRef="#ctx0" brushRef="#br0">66 125 904,'3'0'314,"0"1"0,0-1 0,0 1 0,0 0 0,-1-1-1,1 1 1,0 0 0,-1 1 0,1-1 0,0 0 0,-1 1 0,1 0 0,-1-1 0,0 1 0,0 0 0,0 0-1,0 0 1,0 1 0,0-1 0,0 0 0,-1 1 0,1-1 0,-1 1 0,1 0 0,-1-1 0,0 1-1,1 4 1,3 9 348,-1 1 0,-1-1-1,3 28 1,-4-27-55,4 62 1372,-4 94 0,0 11-1471,-2-181-745,0 0 1,0-1-1,0 1 1,1 0-1,-1 0 1,1 0-1,0-1 1,0 1-1,2 4 0,-3-7 91,0 1-1,0-1 0,1 0 0,-1 0 0,0 1 0,1-1 0,-1 0 1,0 0-1,1 0 0,-1 1 0,0-1 0,1 0 0,-1 0 1,0 0-1,1 0 0,-1 0 0,0 0 0,1 0 0,-1 1 0,1-1 1,-1 0-1,0 0 0,1-1 0,0 1 0,15-8-4868,-2-3 2730</inkml:trace>
  <inkml:trace contextRef="#ctx0" brushRef="#br0" timeOffset="1">739 162 15689,'18'-9'580,"-2"1"-371,-3 5-109,-7-5 64,-9-9 308,-7 5 212,-8-2 116,-14-6-104,-9 1-80,-9 2-56,-10 2-92,-12 4-248,-10 6-428,-6 2-652,-3 11-932,3 3-4465,7 9 2129,5 0 1399</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265"/>
    </inkml:context>
    <inkml:brush xml:id="br0">
      <inkml:brushProperty name="width" value="0.1" units="cm"/>
      <inkml:brushProperty name="height" value="0.1" units="cm"/>
      <inkml:brushProperty name="color" value="#008C3A"/>
    </inkml:brush>
  </inkml:definitions>
  <inkml:trace contextRef="#ctx0" brushRef="#br0">29 5 248,'-2'-5'8966,"-1"18"-7066,-2 28-1089,-4 94 2479,0-7-905,9 179-1,4-221-1763,2 31-783,1-93-486,-7-23 455,0 0 0,0 0 0,1 0 0,-1 0 0,0 0 0,1-1 0,-1 1 0,1 0 0,-1 0 0,1 0 0,0-1 0,-1 1 0,1 0 0,0 0 0,-1-1 0,1 1 0,0-1 0,0 1 0,0-1 0,0 1 0,0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615"/>
    </inkml:context>
    <inkml:brush xml:id="br0">
      <inkml:brushProperty name="width" value="0.1" units="cm"/>
      <inkml:brushProperty name="height" value="0.1" units="cm"/>
      <inkml:brushProperty name="color" value="#008C3A"/>
    </inkml:brush>
  </inkml:definitions>
  <inkml:trace contextRef="#ctx0" brushRef="#br0">698 8 1044,'-2'-5'5586,"-6"3"-4150,-11 1-1451,18 1 435,-42 2 2015,-54 9-1,-9 1-831,71-11-1511,-148 14 230,94 3-2991,71-12 433,0 0-1,-28 13 1,13 0 89</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7.966"/>
    </inkml:context>
    <inkml:brush xml:id="br0">
      <inkml:brushProperty name="width" value="0.1" units="cm"/>
      <inkml:brushProperty name="height" value="0.1" units="cm"/>
      <inkml:brushProperty name="color" value="#008C3A"/>
    </inkml:brush>
  </inkml:definitions>
  <inkml:trace contextRef="#ctx0" brushRef="#br0">721 9 440,'9'3'8233,"-66"-9"-6417,13 4-140,-6-1-164,-6 3-160,-10 0-240,-4 0-255,-2 0-385,6 8-544,-6 9-824,6 6-4717,3 8 1909,16 11 1259</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9.580"/>
    </inkml:context>
    <inkml:brush xml:id="br0">
      <inkml:brushProperty name="width" value="0.1" units="cm"/>
      <inkml:brushProperty name="height" value="0.1" units="cm"/>
      <inkml:brushProperty name="color" value="#008C3A"/>
    </inkml:brush>
  </inkml:definitions>
  <inkml:trace contextRef="#ctx0" brushRef="#br0">22 2 624,'7'-2'7766,"-7"3"-7686,1 16 1130,-1 0 0,-1 0 1,-6 30-1,1 6 204,-9 503 5080,15-535-6339,1 24 222,9 63 0,-9-107-393,6 25-296,-7-25 214,0-1 0,0 1 0,0-1 0,0 1 0,1-1-1,-1 1 1,0-1 0,1 1 0,-1-1 0,0 1 0,1-1 0,-1 1 0,0-1 0,1 0 0,-1 1 0,1-1 0,-1 0 0,1 1 0,-1-1-1,0 0 1,1 0 0,0 1 0,-1-1 0,1 0 0,-1 0 0,1 0 0,-1 0 0,1 1 0,-1-1 0,1 0 0,-1 0 0,1 0-1,0 0 1,-1 0 0,1-1 0,-1 1 0,1 0 0,0 0 0,9-25-9449,-6 7 6523</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39.916"/>
    </inkml:context>
    <inkml:brush xml:id="br0">
      <inkml:brushProperty name="width" value="0.1" units="cm"/>
      <inkml:brushProperty name="height" value="0.1" units="cm"/>
      <inkml:brushProperty name="color" value="#008C3A"/>
    </inkml:brush>
  </inkml:definitions>
  <inkml:trace contextRef="#ctx0" brushRef="#br0">528 12 520,'-13'-8'1312,"-2"5"-48,-4 3-44,0 0-7,-9 0-125,-4 0-112,-2 0-96,-4 3-168,0-3-168,-6 0-228,-3 0-288,3 0-296,3 8-320,-3 3-2548,7 1 1067,2 5 701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3.853"/>
    </inkml:context>
    <inkml:brush xml:id="br0">
      <inkml:brushProperty name="width" value="0.025" units="cm"/>
      <inkml:brushProperty name="height" value="0.025" units="cm"/>
      <inkml:brushProperty name="color" value="#E71224"/>
    </inkml:brush>
  </inkml:definitions>
  <inkml:trace contextRef="#ctx0" brushRef="#br0">2 179 12,'35'-64'4986,"-1"11"46,-33 50-4671,-1 3-320,0 0 1,1 0-1,-1-1 0,0 1 0,0 0 0,0-1 0,1 1 0,-1 0 1,0-1-1,0 1 0,0-1 0,0 1 0,1 0 0,-1-1 0,0 1 1,0-1-1,0 1 0,0 0 0,0-1 0,0 1 0,0-1 0,0 1 1,0 0-1,0-1 0,-1 1 0,1-1 0,0 1 0,0 0 0,0-1 1,0 1-1,-1-1 0,1 1 0,0 0 0,0-1 0,0 1 0,-1 0 1,1 0-1,0-1 0,-1 1 0,1 0 0,0-1 0,-1 1 0,1 0 1,0 0-1,-1 0 0,1 0 0,-1-1 0,1 1 0,0 0 0,-1 0 1,1 0-1,-1 0 0,1 0 0,0 0 0,-1 0 0,1 0 0,-1 0 1,1 0-1,-1 0 0,-44 0 1236,42 0-1181,2 0-60,0-1 1,-1 1 0,1-1-1,0 0 1,0 1 0,0-1-1,0 0 1,1 0 0,-1 0-1,0 0 1,0 0 0,0 0-1,1 0 1,-2-1 0,4-1 46,0 0 0,0 0 0,0 0 0,1 1 0,-1-1 0,0 1 0,4-3 0,-1 1 368,-4 3 72,3 4-263,-1 1-173,0 1 0,0 0 0,0 0-1,0 0 1,-1 0 0,0 0 0,0 1 0,0-1 0,-1 1 0,1 0 0,0 10 0,4 18 226,-2-3 125,1 0 1,2-1-1,1 0 0,21 49 1,-24-69-371,-1 0 0,0 0 0,-1 0 0,0 0 0,3 20 0,-7-27-73,1 1 1,-1-1-1,0 1 0,0-1 1,0 1-1,-1-1 0,1 0 0,-1 0 1,0 1-1,1-1 0,-1 0 0,-1 0 1,1-1-1,0 1 0,-4 2 1,-16 26-523,8-17-441,14-13 807,0-1 0,-1 1 0,1 0 0,-1-1 0,1 1 0,0-1 0,-1 1 0,1-1 0,-1 0 0,0 1 0,1-1 0,-1 1 0,1-1-1,-1 0 1,1 0 0,-1 1 0,0-1 0,1 0 0,-1 0 0,0 0 0,1 0 0,-1 0 0,-1 1 0,4-8-7099,5-3 6272,-6 8 234,11-11-1474</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0.268"/>
    </inkml:context>
    <inkml:brush xml:id="br0">
      <inkml:brushProperty name="width" value="0.1" units="cm"/>
      <inkml:brushProperty name="height" value="0.1" units="cm"/>
      <inkml:brushProperty name="color" value="#008C3A"/>
    </inkml:brush>
  </inkml:definitions>
  <inkml:trace contextRef="#ctx0" brushRef="#br0">868 0 15937,'-3'12'220,"-6"-4"57,-13 4 351,-13-1 220,-6-3 92,-15 1-56,-4-1-124,-3 1-160,-6-3-136,3 2-108,0 0-228,-3 1-304,9 8-468,-9 6-516,6 5-608,10 6-4453,18 3 2113,7 5 1399</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1.354"/>
    </inkml:context>
    <inkml:brush xml:id="br0">
      <inkml:brushProperty name="width" value="0.1" units="cm"/>
      <inkml:brushProperty name="height" value="0.1" units="cm"/>
      <inkml:brushProperty name="color" value="#008C3A"/>
    </inkml:brush>
  </inkml:definitions>
  <inkml:trace contextRef="#ctx0" brushRef="#br0">36 17 840,'0'-17'15575,"0"24"-14654,-16 183 2645,3-67-2476,7-20-120,10 174 0,-3-269-1050,0 0-1,0 0 1,1 0-1,3 8 1,-4-13-71,0 0 0,0 0 1,1 0-1,-1 0 0,1-1 1,0 1-1,0 0 0,0-1 0,0 0 1,0 1-1,0-1 0,5 3 1,6-1-1154,-12-4 601,1-1 0,30-26-12826</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1.683"/>
    </inkml:context>
    <inkml:brush xml:id="br0">
      <inkml:brushProperty name="width" value="0.1" units="cm"/>
      <inkml:brushProperty name="height" value="0.1" units="cm"/>
      <inkml:brushProperty name="color" value="#008C3A"/>
    </inkml:brush>
  </inkml:definitions>
  <inkml:trace contextRef="#ctx0" brushRef="#br0">726 38 14601,'2'-2'325,"9"-12"679,-11 14-964,1-1 0,-1 1 0,0 0-1,0-1 1,0 1 0,0 0 0,1 0-1,-1-1 1,0 1 0,0 0 0,0-1 0,0 1-1,0 0 1,0-1 0,0 1 0,0 0-1,0-1 1,0 1 0,0 0 0,0-1-1,0 1 1,0 0 0,0-1 0,0 1 0,0 0-1,0 0 1,-1-1 0,1 1 0,0 0-1,0-1 1,0 1 0,0 0 0,-1 0-1,1-1 1,0 1 0,0 0 0,-1 0 0,1-1-1,0 1 1,0 0 0,-1 0 0,1 0-1,0 0 1,-1 0 0,1-1 0,0 1-1,-1 0 1,1 0 0,0 0 0,-1 0 0,1 0-1,-38-4 769,0 1-1,-1 1 1,-49 6-1,22-1-520,-13-2-355,-126 6-3501,73 5-6161,83-4 6806</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322"/>
    </inkml:context>
    <inkml:brush xml:id="br0">
      <inkml:brushProperty name="width" value="0.1" units="cm"/>
      <inkml:brushProperty name="height" value="0.1" units="cm"/>
      <inkml:brushProperty name="color" value="#008C3A"/>
    </inkml:brush>
  </inkml:definitions>
  <inkml:trace contextRef="#ctx0" brushRef="#br0">128 1 332,'0'0'1679,"0"4"-24,-12 73 4323,-14 46-1856,4-21-2279,2-9-573,-18 111 1125,32-162-2096,3 0-1,2 79 1,2-106-575,1-1 0,5 21 1,6-4-2648,-11-28 1844,-1 0-1,1-1 0,0 1 0,1 0 0,-1-1 0,6 6-1080,2-2-633</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647"/>
    </inkml:context>
    <inkml:brush xml:id="br0">
      <inkml:brushProperty name="width" value="0.1" units="cm"/>
      <inkml:brushProperty name="height" value="0.1" units="cm"/>
      <inkml:brushProperty name="color" value="#008C3A"/>
    </inkml:brush>
  </inkml:definitions>
  <inkml:trace contextRef="#ctx0" brushRef="#br0">748 100 112,'10'-20'1436,"-7"6"-72,-6 0-20,-4 0 41,-5 2-29,-7 1-52,-6 2-108,-7 7-124,-15-1-108,-3 3-204,-13 8-276,-9 6-312,-7 3-428,4 12-508,-23 10-3292,4 9 1375,9 6 913</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2.989"/>
    </inkml:context>
    <inkml:brush xml:id="br0">
      <inkml:brushProperty name="width" value="0.1" units="cm"/>
      <inkml:brushProperty name="height" value="0.1" units="cm"/>
      <inkml:brushProperty name="color" value="#008C3A"/>
    </inkml:brush>
  </inkml:definitions>
  <inkml:trace contextRef="#ctx0" brushRef="#br0">9 1 1240,'0'0'168,"1"0"0,-1 0 0,1-1 1,0 1-1,-1 0 0,1 0 0,0 1 0,-1-1 0,1 0 0,-1 0 0,1 0 1,0 0-1,-1 0 0,1 1 0,-1-1 0,1 0 0,0 1 0,-1-1 0,1 0 0,-1 1 1,1-1-1,-1 0 0,0 1 0,1-1 0,-1 1 0,1-1 0,-1 1 0,0-1 1,1 1-1,-1 0 0,0-1 0,0 1 0,1-1 0,-1 1 0,0 0 0,7 26 1229,-5 54 1699,-16 135 1,2-55-1616,9-107-1700,-2 116 2036,9-85-4456,9-3-6009,-10-70 6250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3.320"/>
    </inkml:context>
    <inkml:brush xml:id="br0">
      <inkml:brushProperty name="width" value="0.1" units="cm"/>
      <inkml:brushProperty name="height" value="0.1" units="cm"/>
      <inkml:brushProperty name="color" value="#008C3A"/>
    </inkml:brush>
  </inkml:definitions>
  <inkml:trace contextRef="#ctx0" brushRef="#br0">893 91 584,'9'-14'1480,"-3"3"-128,-12-3-52,-3 2-27,-7 4 39,-12-1-28,-10-2-116,-12 5-128,-13 1-168,-6 5-308,-4 5-324,-12 4-408,-25 16-444,7 9-556,9 6-2412,9 13 1219,6 13 801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3.672"/>
    </inkml:context>
    <inkml:brush xml:id="br0">
      <inkml:brushProperty name="width" value="0.1" units="cm"/>
      <inkml:brushProperty name="height" value="0.1" units="cm"/>
      <inkml:brushProperty name="color" value="#008C3A"/>
    </inkml:brush>
  </inkml:definitions>
  <inkml:trace contextRef="#ctx0" brushRef="#br0">0 1 752,'3'2'1566,"-1"0"-1296,0 0 1,1 1 0,-1-1 0,-1 1 0,1-1-1,0 1 1,-1 0 0,1 0 0,-1 0-1,0 0 1,0 0 0,0 0 0,0 0 0,0 0-1,-1 0 1,1 4 0,0 11 1027,-1 32 1,0-41-1013,-3 69 1419,-2 161 1988,7-169-2516,15 99 0,-16-163-1232,0 0 0,1 0-1,0 0 1,0-1 0,0 1-1,0 0 1,1-1 0,5 9-1,-7-13-110,0 0 0,0 0 1,0 0-1,0 0 0,0 0 0,0 0 0,0 0 0,1 0 0,-1-1 0,0 1 0,0 0 0,1-1 0,-1 1 0,0-1 0,1 1 0,-1-1 0,2 1 0,-1-2-232,0 1 0,0 0 0,0 0-1,0-1 1,-1 1 0,1-1 0,0 0 0,0 1 0,-1-1 0,1 0 0,0 0-1,-1 0 1,1 0 0,-1 0 0,0-1 0,1 1 0,0-2 0,17-20-2083</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021"/>
    </inkml:context>
    <inkml:brush xml:id="br0">
      <inkml:brushProperty name="width" value="0.1" units="cm"/>
      <inkml:brushProperty name="height" value="0.1" units="cm"/>
      <inkml:brushProperty name="color" value="#008C3A"/>
    </inkml:brush>
  </inkml:definitions>
  <inkml:trace contextRef="#ctx0" brushRef="#br0">717 60 56,'6'-9'1452,"-3"4"-156,-3-4 948,-13 1-1131,-5-1-5,-8 1-28,-11 2-128,-7 0-104,-7 6-228,-11 3-300,-4 3-320,-10 8-364,1 3-440,-19 22-2572,9 12 1147,6 12 761</inkml:trace>
  <inkml:trace contextRef="#ctx0" brushRef="#br0" timeOffset="1">346 2102 1112,'-2'44'2508,"-14"75"0,8-66-1419,-12 73 937,-13 97 907,27-171-2284,-5 49 621,11-87-1233,0 0 0,0 0 0,1 0 1,1-1-1,4 16 0,-5-26-198,0 0 0,0-1 0,0 1 1,0 0-1,1-1 0,-1 1 0,1-1 0,-1 1 0,4 2 1,-4-4-251,1 1 0,-1-1 0,1 0 1,-1 0-1,1 0 0,-1 0 0,1 0 1,0 0-1,-1-1 0,1 1 1,0 0-1,-1-1 0,1 0 0,0 1 1,0-1-1,2 0 0,12-2-1644</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353"/>
    </inkml:context>
    <inkml:brush xml:id="br0">
      <inkml:brushProperty name="width" value="0.1" units="cm"/>
      <inkml:brushProperty name="height" value="0.1" units="cm"/>
      <inkml:brushProperty name="color" value="#008C3A"/>
    </inkml:brush>
  </inkml:definitions>
  <inkml:trace contextRef="#ctx0" brushRef="#br0">865 240 880,'6'-19'1480,"-6"-1"-88,-9 0-16,-13 0 41,-7-2 7,-18 2-64,-13-3-120,-12-2-144,-3 2-168,-4 6-288,1 6-324,-1 0-476,10 8-460,3-3-440,3 12-2924,3 8 1355,-2 11 893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208"/>
    </inkml:context>
    <inkml:brush xml:id="br0">
      <inkml:brushProperty name="width" value="0.025" units="cm"/>
      <inkml:brushProperty name="height" value="0.025" units="cm"/>
      <inkml:brushProperty name="color" value="#E71224"/>
    </inkml:brush>
  </inkml:definitions>
  <inkml:trace contextRef="#ctx0" brushRef="#br0">64 209 884,'3'0'254,"0"-1"-1,0 1 1,0-1-1,0 1 1,0 0-1,0 0 1,0 0-1,0 1 1,0-1 0,0 1-1,0 0 1,0 0-1,0 0 1,4 2-1,-5-2-66,1 1-1,-1 0 0,-1 0 1,1-1-1,0 1 0,0 0 0,-1 1 1,1-1-1,-1 0 0,1 0 1,-1 1-1,0-1 0,0 1 1,0-1-1,0 1 0,-1-1 0,1 3 1,21 106 3949,-22-111-4170,0 0-1,0 0 1,0 1 0,0-1 0,0 0-1,0 0 1,0 1 0,0-1-1,0 0 1,0 0 0,0 1-1,0-1 1,0 0 0,1 0-1,-1 0 1,0 1 0,0-1-1,0 0 1,0 0 0,0 0-1,1 0 1,-1 1 0,0-1-1,0 0 1,0 0 0,1 0-1,-1 0 1,0 0 0,0 0-1,1 0 1,-1 0 0,0 1 0,0-1-1,0 0 1,1 0 0,6-7-1220,6-21-4000,-10 12 3660</inkml:trace>
  <inkml:trace contextRef="#ctx0" brushRef="#br0" timeOffset="1">243 124 316,'10'-14'3504,"-10"11"-3282,1 1 0,-1-1-1,0 0 1,0 0 0,0 0 0,0 0 0,-1 0 0,1 0 0,-1 0 0,1 1 0,-1-1 0,0 0-1,0 0 1,-1 1 0,1-1 0,-3-4 0,0 3-37,1 0 0,0 1 0,-1-1 0,0 1 0,0 0 0,0-1 0,0 2 0,0-1 0,-7-2 0,2 1-320,0 0 0,0 1 0,-1 0 0,0 0 0,1 1 0,-1 1 0,0-1 0,0 2 0,-19 0 0,16 2-1298,1 0-1,-18 5 1,4 4 69</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4.671"/>
    </inkml:context>
    <inkml:brush xml:id="br0">
      <inkml:brushProperty name="width" value="0.1" units="cm"/>
      <inkml:brushProperty name="height" value="0.1" units="cm"/>
      <inkml:brushProperty name="color" value="#008C3A"/>
    </inkml:brush>
  </inkml:definitions>
  <inkml:trace contextRef="#ctx0" brushRef="#br0">76 1 1036,'1'0'157,"-1"0"0,1 0 0,-1 0 0,1 1 0,-1-1 0,0 0 0,1 1 0,-1-1 0,1 0 0,-1 1 0,0-1 0,1 0-1,-1 1 1,0-1 0,0 1 0,1-1 0,-1 1 0,0-1 0,0 1 0,0-1 0,0 1 0,1-1 0,-1 1 0,0-1 0,0 1 0,0-1 0,0 1 0,0-1 0,0 1 0,0-1 0,0 1 0,0-1 0,-1 1 0,-2 26 477,2-24-119,-29 139 2724,13-68-1872,-10 107 0,24-142-1150,1-1 0,3 1 0,1-1 0,2 1 0,1-1 0,16 56 0,-20-89-383,1 0 0,0 0 1,0-1-1,1 1 0,-1-1 0,1 1 0,0-1 0,0 0 1,1 0-1,-1-1 0,1 1 0,5 4 0,-5-5-854,1 0 1,0 0-1,-1-1 0,1 1 0,0-1 0,10 3 0,1-4-1035</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5"/>
    </inkml:context>
    <inkml:brush xml:id="br0">
      <inkml:brushProperty name="width" value="0.1" units="cm"/>
      <inkml:brushProperty name="height" value="0.1" units="cm"/>
      <inkml:brushProperty name="color" value="#008C3A"/>
    </inkml:brush>
  </inkml:definitions>
  <inkml:trace contextRef="#ctx0" brushRef="#br0">1311 360 15129,'6'-20'616,"-3"6"-68,-3-6 141,-9 0 139,-10-8 140,-19-1 44,-21-2-4,-42-5-164,-9 2-160,-6 8-120,-10 4-252,-3-4-356,-6 12-604,3 6-768,3-4-5757,7 1 2437,28 2 1612</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49.407"/>
    </inkml:context>
    <inkml:brush xml:id="br0">
      <inkml:brushProperty name="width" value="0.1" units="cm"/>
      <inkml:brushProperty name="height" value="0.1" units="cm"/>
      <inkml:brushProperty name="color" value="#008C3A"/>
    </inkml:brush>
  </inkml:definitions>
  <inkml:trace contextRef="#ctx0" brushRef="#br0">106 40 916,'1'-2'621,"0"-1"0,-1 1 1,1 0-1,-1-1 0,1 1 0,-1-1 0,0 1 0,0-1 1,0 1-1,-1-4 0,1-3 3467,-2 12-3321,-4 7-360,1 0 0,1 0 0,0 0 0,0 1 1,-3 16-1,-8 63 745,8-47-673,-45 486 3437,51-519-3858,0 2-72,1 0 1,0 0-1,0 0 0,1 0 0,1 0 0,0 0 0,4 12 0,-6-23-27,0 0-1,0-1 0,0 1 1,1 0-1,-1-1 1,0 1-1,1 0 1,-1-1-1,1 1 0,-1 0 1,0-1-1,1 1 1,-1-1-1,1 1 0,0-1 1,-1 1-1,1-1 1,-1 1-1,1-1 0,0 0 1,-1 1-1,1-1 1,0 0-1,-1 1 1,1-1-1,0 0 0,0 0 1,1 0-1,-1 0-164,0-1-1,1 1 1,-1-1-1,0 1 1,0-1-1,0 0 1,0 0 0,0 1-1,0-1 1,0 0-1,0 0 1,0 0-1,0 0 1,1-2-1,3-5-2064,0 0-1,-1 0 0,6-13 0,-1 1-295</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0.412"/>
    </inkml:context>
    <inkml:brush xml:id="br0">
      <inkml:brushProperty name="width" value="0.1" units="cm"/>
      <inkml:brushProperty name="height" value="0.1" units="cm"/>
      <inkml:brushProperty name="color" value="#008C3A"/>
    </inkml:brush>
  </inkml:definitions>
  <inkml:trace contextRef="#ctx0" brushRef="#br0">491 6 40,'60'-5'13255,"-70"6"-12337,-238 11 3325,110-8-4661,118-3-759,-30 6 0,41-5-300,-1 0 0,1 1 0,-1 0 0,1 1 0,-9 5 0,-1 2-973</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0.743"/>
    </inkml:context>
    <inkml:brush xml:id="br0">
      <inkml:brushProperty name="width" value="0.1" units="cm"/>
      <inkml:brushProperty name="height" value="0.1" units="cm"/>
      <inkml:brushProperty name="color" value="#008C3A"/>
    </inkml:brush>
  </inkml:definitions>
  <inkml:trace contextRef="#ctx0" brushRef="#br0">880 0 384,'2'1'227,"-1"0"-1,1 1 1,-1-1 0,0 0-1,0 0 1,0 1 0,0-1 0,0 1-1,0-1 1,0 1 0,0-1-1,0 1 1,-1 0 0,1-1-1,0 4 1,-1-4-84,0 1 0,-1-1 0,1 0 0,0 1 1,-1-1-1,1 0 0,-1 0 0,0 1 0,1-1 0,-1 0 0,0 0 0,0 0 1,1 0-1,-1 0 0,0 0 0,0 0 0,0 0 0,0 0 0,0-1 0,-1 1 0,1 0 1,-1 0-1,-6 3 327,0 0 1,0 0 0,0-1-1,-1 0 1,1 0-1,-1-1 1,-16 2 0,-69 2 1630,64-5-1518,-111 2 1410,68-4-1823,0 4 0,-91 16 0,145-15-1356,0 0-1,1 2 1,0 0 0,0 2-1,0-1 1,1 2 0,-28 18 0,-3 14-1243</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1.562"/>
    </inkml:context>
    <inkml:brush xml:id="br0">
      <inkml:brushProperty name="width" value="0.1" units="cm"/>
      <inkml:brushProperty name="height" value="0.1" units="cm"/>
      <inkml:brushProperty name="color" value="#008C3A"/>
    </inkml:brush>
  </inkml:definitions>
  <inkml:trace contextRef="#ctx0" brushRef="#br0">124 128 840,'4'-17'2335,"-1"0"0,0 0-1,-1-21 1,-1 0 8259,-1 43-10347,-1-1 0,0 1 0,0-1 1,0 1-1,-4 7 0,-2 11 194,-64 426 1992,64-397-2255,-34 444 268,41-488-598,-1-4-37,1 1 0,0-1 1,0 0-1,0 1 0,0-1 0,1 0 0,-1 0 0,1 1 1,0-1-1,0 0 0,3 4 0,-4-7 121,0-1-1,0 0 1,0 0-1,0 0 1,1 1-1,-1-1 1,0 0-1,0 0 1,0 0 0,0 0-1,1 1 1,-1-1-1,0 0 1,0 0-1,0 0 1,1 0-1,-1 0 1,0 0-1,0 0 1,1 0-1,-1 0 1,0 1 0,0-1-1,1 0 1,-1 0-1,0 0 1,0-1-1,1 1 1,-1 0-1,0 0 1,0 0-1,1 0 1,-1 0 0,0 0-1,1 0 1,8-9-2398,4-13-3347,-2-3 1467,1-8 1383</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1.911"/>
    </inkml:context>
    <inkml:brush xml:id="br0">
      <inkml:brushProperty name="width" value="0.1" units="cm"/>
      <inkml:brushProperty name="height" value="0.1" units="cm"/>
      <inkml:brushProperty name="color" value="#008C3A"/>
    </inkml:brush>
  </inkml:definitions>
  <inkml:trace contextRef="#ctx0" brushRef="#br0">1018 27 468,'6'-22'7025,"-7"21"-6890,-1 1 154,0-1-1,0 0 1,-1 1-1,1-1 1,0 1 0,0 0-1,-1 0 1,1 0-1,0 0 1,-1 0-1,-3 1 1,-339 45 8154,76-9-5967,0-10-4111,251-26 929,10-1-701,1 0-1,-1 1 0,1 0 0,-1 0 1,1 1-1,-1 0 0,-11 4 0,0 5-1611</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2.861"/>
    </inkml:context>
    <inkml:brush xml:id="br0">
      <inkml:brushProperty name="width" value="0.1" units="cm"/>
      <inkml:brushProperty name="height" value="0.1" units="cm"/>
      <inkml:brushProperty name="color" value="#008C3A"/>
    </inkml:brush>
  </inkml:definitions>
  <inkml:trace contextRef="#ctx0" brushRef="#br0">4 111 152,'76'-110'15654,"-75"111"-15435,0 0 0,-1 1 0,1-1-1,0 0 1,0 1 0,-1-1 0,1 1 0,-1-1-1,0 1 1,1 1 0,0 4 118,-1 1-1,0-1 1,0 1 0,-1-1-1,0 0 1,-3 13-1,-1 8 237,-29 185 1915,-8 68-1487,42-277-1143,-1 0 0,1 0 1,0 0-1,1 0 0,-1 0 0,1 0 0,-1 0 0,1 0 1,2 4-1,-3-7 11,0-1 0,0 1 0,1-1 0,-1 1 0,0-1 0,1 1 0,-1-1 0,0 1 0,1-1 0,-1 0 0,1 1 0,-1-1 0,1 1 0,-1-1 0,1 0 0,-1 0 0,1 1 0,-1-1 0,1 0 0,-1 0 0,1 1 0,-1-1 0,1 0 0,-1 0 0,2 0 0,-1 0-353,1-1 0,-1 1-1,1-1 1,-1 1 0,0-1 0,1 1 0,-1-1 0,0 0 0,1 0 0,-1 0 0,0 0 0,0 0 0,3-3-484,9-12-3299,2-3 1296</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199"/>
    </inkml:context>
    <inkml:brush xml:id="br0">
      <inkml:brushProperty name="width" value="0.1" units="cm"/>
      <inkml:brushProperty name="height" value="0.1" units="cm"/>
      <inkml:brushProperty name="color" value="#008C3A"/>
    </inkml:brush>
  </inkml:definitions>
  <inkml:trace contextRef="#ctx0" brushRef="#br0">765 6 1456,'4'-5'8518,"-14"5"-6796,-20 3-1576,-111 33 3453,44-11-2518,-131 40-2025,195-52-931,0 1-1,1 1 1,1 2-1,-48 33 1,25-6-354</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530"/>
    </inkml:context>
    <inkml:brush xml:id="br0">
      <inkml:brushProperty name="width" value="0.1" units="cm"/>
      <inkml:brushProperty name="height" value="0.1" units="cm"/>
      <inkml:brushProperty name="color" value="#008C3A"/>
    </inkml:brush>
  </inkml:definitions>
  <inkml:trace contextRef="#ctx0" brushRef="#br0">32 0 860,'0'4'1494,"-15"222"7301,-1 7-5218,16-216-3843,-1 6 801,2 0 0,5 34 0,-5-50-983,1 0 0,0 1 0,1-1 1,5 11-1,-6-13-463,1-1 1,-1-1-1,1 1 1,0 0 0,0-1-1,0 1 1,0-1-1,7 5 1,-1-3-1114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09.582"/>
    </inkml:context>
    <inkml:brush xml:id="br0">
      <inkml:brushProperty name="width" value="0.05" units="cm"/>
      <inkml:brushProperty name="height" value="0.05" units="cm"/>
      <inkml:brushProperty name="color" value="#008C3A"/>
    </inkml:brush>
  </inkml:definitions>
  <inkml:trace contextRef="#ctx0" brushRef="#br0">180 18 696,'1'2'7932,"-10"-3"-3689,-29-6-2579,-24-4-1467,57 11-452,1 0 1,0-1-1,0 1 1,-1 1-1,1-1 1,0 1-1,-1 0 1,-4 1-1,6-1-577,1 0 0,0 0 0,0 0 0,0 1 0,0-1 0,0 0 0,0 1 0,-3 3 0,0 1-949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541"/>
    </inkml:context>
    <inkml:brush xml:id="br0">
      <inkml:brushProperty name="width" value="0.025" units="cm"/>
      <inkml:brushProperty name="height" value="0.025" units="cm"/>
      <inkml:brushProperty name="color" value="#E71224"/>
    </inkml:brush>
  </inkml:definitions>
  <inkml:trace contextRef="#ctx0" brushRef="#br0">0 2 476,'16'0'1367,"-12"-1"-1020,0 1 1,-1 0-1,1 0 1,0 0-1,0 0 1,0 1-1,0-1 1,-1 1 0,1 0-1,0 0 1,0 0-1,-1 1 1,1-1-1,3 4 1,-3-3-99,0 1 0,-1 0 0,1 0 0,-1 0 0,0 0-1,0 1 1,0-1 0,0 1 0,-1 0 0,1-1 0,-1 2 0,0-1 0,0 0 0,1 6 0,42 114 2776,-41-115-2990,0 0-1,1 0 1,0 0 0,0-1 0,1 0 0,0-1 0,1 1 0,10 9 0,16 13-4358,-16-15-427,-11-10 2934</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3.965"/>
    </inkml:context>
    <inkml:brush xml:id="br0">
      <inkml:brushProperty name="width" value="0.1" units="cm"/>
      <inkml:brushProperty name="height" value="0.1" units="cm"/>
      <inkml:brushProperty name="color" value="#008C3A"/>
    </inkml:brush>
  </inkml:definitions>
  <inkml:trace contextRef="#ctx0" brushRef="#br0">1085 18 15469,'0'0'27,"0"-1"-1,1 1 1,-1-1-1,0 1 1,0-1 0,0 1-1,0-1 1,0 1-1,0 0 1,0-1-1,0 1 1,0-1-1,0 1 1,0-1-1,0 1 1,0-1-1,0 1 1,0-1-1,0 1 1,-1-1-1,1 1 1,0 0-1,0-1 1,0 1-1,-1-1 1,1 1-1,0 0 1,-1-1-1,1 1 1,0 0 0,-1-1-1,1 1 1,0 0-1,-1 0 1,1-1-1,-1 1 1,1 0-1,0 0 1,-1-1-1,1 1 1,-1 0-1,1 0 1,-1 0-1,0 0 1,-27-1 953,19 1-712,-139 9 2388,40-1-1742,-8-4-273,-149 9-812,89 9-3423,130-13-1292,-66 23 0,45-7 1806</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4.528"/>
    </inkml:context>
    <inkml:brush xml:id="br0">
      <inkml:brushProperty name="width" value="0.1" units="cm"/>
      <inkml:brushProperty name="height" value="0.1" units="cm"/>
      <inkml:brushProperty name="color" value="#008C3A"/>
    </inkml:brush>
  </inkml:definitions>
  <inkml:trace contextRef="#ctx0" brushRef="#br0">89 1 1324,'-8'107'11548,"-18"81"-8509,10-83-1363,3-24-721,2-18-3,-3 104 1,14-166-1010,2 29 236,4-17-2676</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4.967"/>
    </inkml:context>
    <inkml:brush xml:id="br0">
      <inkml:brushProperty name="width" value="0.1" units="cm"/>
      <inkml:brushProperty name="height" value="0.1" units="cm"/>
      <inkml:brushProperty name="color" value="#008C3A"/>
    </inkml:brush>
  </inkml:definitions>
  <inkml:trace contextRef="#ctx0" brushRef="#br0">626 119 32,'33'-24'18601,"-74"15"-15854,-68-8 0,22 5-1372,-92-16-895,12 3-6370,144 22 3278,-13 2-6671,20 2 6342</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5.317"/>
    </inkml:context>
    <inkml:brush xml:id="br0">
      <inkml:brushProperty name="width" value="0.1" units="cm"/>
      <inkml:brushProperty name="height" value="0.1" units="cm"/>
      <inkml:brushProperty name="color" value="#008C3A"/>
    </inkml:brush>
  </inkml:definitions>
  <inkml:trace contextRef="#ctx0" brushRef="#br0">1033 0 1304,'3'2'677,"0"-1"1,0 1-1,-1 0 0,1 0 1,0 0-1,-1 1 0,1-1 1,3 5-1,-6-6-511,0-1 0,1 1-1,-1-1 1,0 1 0,0-1 0,0 1-1,0-1 1,0 1 0,1-1 0,-1 1-1,0 0 1,0-1 0,0 1 0,-1-1-1,1 1 1,0-1 0,0 1 0,0-1-1,0 1 1,0 0 0,-1 0 0,0 1 77,0-1 1,0 0 0,-1 1 0,1-1 0,0 0 0,0 0 0,-1 0 0,1 0-1,-1 0 1,-2 1 0,-3 2 419,-1 0 0,0-1 0,0-1 0,-1 1 0,1-2 0,0 1 0,-11 0-1,-64 1 2471,65-3-2390,-715-3 9116,694 1-9627,29 1-531,1 0-1,-1 1 1,0 0 0,1 1 0,-1 0 0,0 0 0,-18 5-1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7.753"/>
    </inkml:context>
    <inkml:brush xml:id="br0">
      <inkml:brushProperty name="width" value="0.1" units="cm"/>
      <inkml:brushProperty name="height" value="0.1" units="cm"/>
      <inkml:brushProperty name="color" value="#008C3A"/>
    </inkml:brush>
  </inkml:definitions>
  <inkml:trace contextRef="#ctx0" brushRef="#br0">83 60 1372,'3'-29'3901,"0"-1"7805,-3 32-11545,0 0-1,-1-1 1,1 1 0,0 0-1,-1 0 1,1-1 0,-1 1 0,0 0-1,0-1 1,-1 3 0,-2 6 188,-18 69 1028,4 1-1,4 0 0,-8 160 0,20-197-887,7 49 0,-3-75-1525,8 31 0,-7-36-1565,1-1 1,1 1-1,7 14 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083"/>
    </inkml:context>
    <inkml:brush xml:id="br0">
      <inkml:brushProperty name="width" value="0.1" units="cm"/>
      <inkml:brushProperty name="height" value="0.1" units="cm"/>
      <inkml:brushProperty name="color" value="#008C3A"/>
    </inkml:brush>
  </inkml:definitions>
  <inkml:trace contextRef="#ctx0" brushRef="#br0">987 70 1268,'6'-3'611,"-1"0"0,1 0 0,-1-1 0,0 1 0,6-7 0,-10 10-484,-1-1 0,1 1 0,-1-1-1,1 1 1,-1-1 0,0 0 0,1 1 0,-1-1 0,0 0 0,1 1 0,-1-1 0,0 0 0,0 1 0,1-1 0,-1 0 0,0 0-1,0 1 1,0-1 0,0 0 0,0 1 0,0-3 0,-1 2-3,0 0 0,1 0 0,-1 0 0,0 0 0,0 0-1,0 0 1,1 1 0,-1-1 0,0 0 0,0 0 0,0 1 0,0-1 0,0 0 0,-1 1 0,1-1 0,0 1-1,0-1 1,-2 1 0,-13-4 575,-1 0-1,0 2 1,-1 0-1,1 1 0,0 0 1,-29 4-1,-35 2-307,0 4-1,1 3 1,-82 24-1,107-20-1949,-83 37-1,97-33-731,0 2 0,-53 38 0,5 8-56</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423"/>
    </inkml:context>
    <inkml:brush xml:id="br0">
      <inkml:brushProperty name="width" value="0.1" units="cm"/>
      <inkml:brushProperty name="height" value="0.1" units="cm"/>
      <inkml:brushProperty name="color" value="#008C3A"/>
    </inkml:brush>
  </inkml:definitions>
  <inkml:trace contextRef="#ctx0" brushRef="#br0">74 30 13785,'5'-30'6119,"-70"349"-2323,58-266-3890,3-1 1,1 1-1,3 0 0,9 66 0,5-52-911,-1-34-1342,-11-29 1287,-1-1 0,2 1 0,-1-1 0,0 0 0,1 0 0,2 3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8.769"/>
    </inkml:context>
    <inkml:brush xml:id="br0">
      <inkml:brushProperty name="width" value="0.1" units="cm"/>
      <inkml:brushProperty name="height" value="0.1" units="cm"/>
      <inkml:brushProperty name="color" value="#008C3A"/>
    </inkml:brush>
  </inkml:definitions>
  <inkml:trace contextRef="#ctx0" brushRef="#br0">940 165 13193,'10'-5'214,"0"0"-1,-1-1 1,0 0-1,0-1 1,12-10-1,-20 16-143,0-1-1,1 1 1,-1 0-1,0 0 1,0-1-1,0 1 1,0-1-1,0 1 1,0-1-1,0 1 1,-1-1-1,1 1 1,0-1-1,-1 0 1,1 1-1,-1-1 1,0 0-1,0 0 1,1 1 0,-1-1-1,0 0 1,-1 0-1,1 1 1,0-1-1,0 0 1,-1 0-1,1 1 1,-1-1-1,1 0 1,-1 1-1,0-1 1,0 1-1,0-1 1,1 1-1,-2-1 1,1 1-1,0 0 1,0-1-1,0 1 1,-1 0 0,1 0-1,-2-2 1,-4-1 95,0-1 0,0 1 0,0 0 1,0 1-1,-1 0 0,1 0 0,-16-3 1,-58-7 482,33 9-708,0 2 0,0 2 0,0 2 1,-91 17-1,-22 22-2152,8 18-3331,47-3 1672,7 10 1174</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9.106"/>
    </inkml:context>
    <inkml:brush xml:id="br0">
      <inkml:brushProperty name="width" value="0.1" units="cm"/>
      <inkml:brushProperty name="height" value="0.1" units="cm"/>
      <inkml:brushProperty name="color" value="#008C3A"/>
    </inkml:brush>
  </inkml:definitions>
  <inkml:trace contextRef="#ctx0" brushRef="#br0">77 0 944,'0'0'1487,"2"4"-62,0 2-1086,0-1 0,0 1 0,-1 0-1,0 0 1,0 0 0,0-1 0,-1 1-1,0 8 1,-5 54 1565,3-54-1625,-32 233 3568,-12 163 170,45-399-4083,1-1 1,0 0-1,1 1 1,-1-1-1,2 0 1,0 0-1,0 1 1,1-1-1,0-1 1,7 15-1,-4-16-387</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0:59.436"/>
    </inkml:context>
    <inkml:brush xml:id="br0">
      <inkml:brushProperty name="width" value="0.1" units="cm"/>
      <inkml:brushProperty name="height" value="0.1" units="cm"/>
      <inkml:brushProperty name="color" value="#008C3A"/>
    </inkml:brush>
  </inkml:definitions>
  <inkml:trace contextRef="#ctx0" brushRef="#br0">440 278 1088,'117'-173'15854,"-127"154"-12958,-9-4-1048,-9 6-328,-10 3-1068,-12 0-828,-13 8 708,-18-2-2708,5 5-1456,-15 6-2537,-9-1-1812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4.888"/>
    </inkml:context>
    <inkml:brush xml:id="br0">
      <inkml:brushProperty name="width" value="0.025" units="cm"/>
      <inkml:brushProperty name="height" value="0.025" units="cm"/>
      <inkml:brushProperty name="color" value="#E71224"/>
    </inkml:brush>
  </inkml:definitions>
  <inkml:trace contextRef="#ctx0" brushRef="#br0">267 405 480,'2'-3'658,"-1"0"0,0 0-1,0-1 1,0 1 0,-1 0 0,1 0-1,-1-4 1,0 5-537,0 1-1,0 0 0,-1 0 1,1 0-1,-1 0 0,1-1 1,-1 1-1,1 0 0,-1 0 1,1 0-1,-1 0 1,0 0-1,0 0 0,1 0 1,-1 0-1,0 1 0,0-1 1,0 0-1,0 0 0,0 1 1,-2-2-1,-8-5 246,0 1-1,-1 0 1,1 0-1,-1 1 1,0 1-1,-1 0 1,1 1-1,-1 0 1,0 1-1,1 0 1,-20 0 0,-48-6 388,80 8-749,-1 0 1,1 0-1,-1 0 0,1 0 0,-1 0 1,1 0-1,-1 0 0,1 0 0,0 0 1,-1 0-1,1 0 0,-1-1 1,1 1-1,-1 0 0,1 0 0,-1 0 1,1-1-1,0 1 0,-1 0 0,1 0 1,-1-1-1,1 1 0,0 0 0,-1-1 1,1 1-1,0-1 0,0 1 0,-1 0 1,1-1-1,0 1 0,0-1 0,-1 1 1,1-1-1,0 1 0,0 0 0,0-1 1,0 1-1,0-1 0,0 1 0,0-1 1,0 1-1,0-1 0,0 1 0,0-1 1,0 1-1,0-1 0,0 1 0,0-1 1,0 1-1,1 0 0,-1-1 0,0 1 1,0-1-1,1 1 0,-1-1 0,0 1 1,0 0-1,1-1 0,-1 1 0,0 0 1,1-1-1,-1 1 0,1-1 0,66-59 336,-48 45-216,0-1 0,-2-1 1,0 0-1,-1-2 0,14-19 0,-28 35-112,-1 0 0,1 1 1,-1-1-1,0 0 0,0 0 0,0 0 1,0 1-1,-1-1 0,1 0 1,-1 0-1,0 0 0,0 0 0,0 0 1,0 0-1,0 0 0,-1 0 1,1 0-1,-1 0 0,0 0 1,-1-4-1,1 6-57,0-1 0,0 0 0,0 0 0,0 1 0,-1-1-1,1 0 1,-1 1 0,1-1 0,-1 1 0,1 0 0,-1 0 0,0-1 0,0 1 0,1 0 0,-1 0 0,0 1 0,0-1 0,0 0 0,0 1 0,0-1 0,0 1-1,0-1 1,0 1 0,-1 0 0,1 0 0,0 0 0,0 0 0,0 1 0,-3 0 0,-2 0-803,0 1 1,0 0 0,1 0-1,-1 0 1,1 1-1,-1 0 1,1 1-1,0-1 1,-10 9-1,-1 1-1112</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0.957"/>
    </inkml:context>
    <inkml:brush xml:id="br0">
      <inkml:brushProperty name="width" value="0.1" units="cm"/>
      <inkml:brushProperty name="height" value="0.1" units="cm"/>
      <inkml:brushProperty name="color" value="#008C3A"/>
    </inkml:brush>
  </inkml:definitions>
  <inkml:trace contextRef="#ctx0" brushRef="#br0">287 111 1156,'3'-2'754,"1"1"-1,0 0 1,0-1-1,0 1 1,0 1-1,0-1 1,0 1 0,0-1-1,6 1 1,-8 0-809,1 0 1002,41 9 11792,-42-10-12333,-1 1-358,-1 0 0,1 0 0,-1 0-1,0 0 1,1-1 0,-1 1-1,1 0 1,-1 0 0,0 0-1,1-1 1,-1 1 0,0 0 0,1 0-1,-1-1 1,0 1 0,0 0-1,1-1 1,-1 1 0,0 0 0,0-1-1,1 1 1,-1 0 0,0-1-1,0 1 1,0 0 0,0-1 0,1 1-1,-1-1 1,0 1 0,0 0-1,0-1 1,0 1 0,0-1-1,0 1 1,0 0 0,0-1 0,0 1-1,0-1 1,-1 1 0,1 0-1,0-1 1,0 1 0,0-1 0,-1 0-1,-16-18 1774,12 15-1733,1 2 0,-1-1-1,0 0 1,0 1 0,0 0 0,0 0 0,-1 1-1,1 0 1,0-1 0,-1 2 0,-10-2 0,-15-2 55,-137-31-234,88 23-121,74 12 189,-6 0 4,9 0-2,6 3 3,8 4 14,0 0 0,0 0 0,0-1 1,1-1-1,0 0 0,0-1 0,17 5 0,25 9 12,-28-8-34,45 10-1,-69-19-34,1 0 0,-1-1 0,0 1 0,1-1 1,-1 0-1,1 0 0,-1 0 0,0 0 0,1 0 0,-1 0 0,1-1 1,-1 1-1,0-1 0,1 1 0,-1-1 0,0 0 0,0 0 1,0 0-1,1-1 0,-1 1 0,0 0 0,-1-1 0,1 1 0,0-1 1,2-2-1,0-1-586</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085"/>
    </inkml:context>
    <inkml:brush xml:id="br0">
      <inkml:brushProperty name="width" value="0.1" units="cm"/>
      <inkml:brushProperty name="height" value="0.1" units="cm"/>
      <inkml:brushProperty name="color" value="#008C3A"/>
    </inkml:brush>
  </inkml:definitions>
  <inkml:trace contextRef="#ctx0" brushRef="#br0">83 0 856,'0'0'5371,"1"6"-4035,-1 30 226,-1 0 0,-2 0-1,-12 58 1,5-35-729,-42 392 3382,50-417-4019,1 0 0,2-1 0,7 47 0,-7-75-259,0-1 0,0 1 0,1 0 0,0-1 0,0 1 0,0-1 0,6 9 0,-8-12-124,1 0 0,0 0 0,0 0 0,0 0 0,0 0 0,0-1 0,0 1 0,0 0 0,0 0 1,0-1-1,0 1 0,1 0 0,-1-1 0,2 1 0,-1-1-219,-1 0 1,0 0-1,0 0 1,0 0 0,0 0-1,0 0 1,0 0 0,0-1-1,0 1 1,0-1-1,0 1 1,0 0 0,0-1-1,0 0 1,6-5-2433,2-6 175</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434"/>
    </inkml:context>
    <inkml:brush xml:id="br0">
      <inkml:brushProperty name="width" value="0.1" units="cm"/>
      <inkml:brushProperty name="height" value="0.1" units="cm"/>
      <inkml:brushProperty name="color" value="#008C3A"/>
    </inkml:brush>
  </inkml:definitions>
  <inkml:trace contextRef="#ctx0" brushRef="#br0">799 175 13277,'4'-4'53,"0"0"0,0 0 0,0 0 1,-1 0-1,1-1 0,-1 1 0,0-1 0,5-10 0,-8 13 12,1 0 1,-1 0-1,1 0 0,-1 0 0,0 1 1,0-1-1,0 0 0,0 0 1,0 0-1,0 0 0,-1 0 0,1 0 1,0 0-1,-1 0 0,0 0 1,1 0-1,-1 1 0,0-1 0,0 0 1,0 1-1,0-1 0,0 0 0,-1 1 1,1-1-1,0 1 0,-1 0 1,1-1-1,-1 1 0,-2-2 0,-5-3 165,-1 1-1,1-1 0,-1 1 1,0 1-1,0 0 0,-1 0 1,-14-3-1,-82-10 588,78 14-603,-25-3-461,-1 2 0,-96 6 0,107 3-1508,-44 9-1,55-6-1768,-58 22 0,21 0 909</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1.784"/>
    </inkml:context>
    <inkml:brush xml:id="br0">
      <inkml:brushProperty name="width" value="0.1" units="cm"/>
      <inkml:brushProperty name="height" value="0.1" units="cm"/>
      <inkml:brushProperty name="color" value="#008C3A"/>
    </inkml:brush>
  </inkml:definitions>
  <inkml:trace contextRef="#ctx0" brushRef="#br0">66 1 1324,'2'22'1832,"0"1"0,-4 33-1,-20 97 1871,8-70-2365,-1 37 841,-2 143 0,17-258-2213,0 10 203,1 1 0,3 18 0,-4-31-312,0 0-1,1 0 1,0 0-1,-1 0 1,1 0-1,0-1 1,1 1-1,-1 0 1,0-1 0,1 1-1,-1-1 1,1 1-1,0-1 1,0 1-1,0-1 1,0 0-1,0 0 1,4 2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117"/>
    </inkml:context>
    <inkml:brush xml:id="br0">
      <inkml:brushProperty name="width" value="0.1" units="cm"/>
      <inkml:brushProperty name="height" value="0.1" units="cm"/>
      <inkml:brushProperty name="color" value="#008C3A"/>
    </inkml:brush>
  </inkml:definitions>
  <inkml:trace contextRef="#ctx0" brushRef="#br0">1201 119 460,'2'-4'294,"0"0"0,0 0 0,0 0 0,-1 0 0,1 0 0,-1-1 0,1-3 0,-2 6-158,0 0-1,0 1 1,0-1-1,0 0 1,0 1-1,-1-1 1,1 1-1,0-1 1,-1 0-1,1 1 1,-1-1-1,0 1 1,1-1-1,-1 1 1,0 0-1,0-1 1,0 1-1,0 0 1,0-1 0,0 1-1,0 0 1,0 0-1,-3-1 1,-3-3 332,-1 0 1,0 1 0,0 0 0,0 1-1,0 0 1,-1 0 0,-14-2 0,-6 0 604,-31-1 1,-6 4-115,0 2-1,0 4 1,-65 11-1,42 1-1353,-142 45 0,185-46-1364,0 1-1,2 3 1,0 1 0,-73 46-1,34-2-469</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449"/>
    </inkml:context>
    <inkml:brush xml:id="br0">
      <inkml:brushProperty name="width" value="0.1" units="cm"/>
      <inkml:brushProperty name="height" value="0.1" units="cm"/>
      <inkml:brushProperty name="color" value="#008C3A"/>
    </inkml:brush>
  </inkml:definitions>
  <inkml:trace contextRef="#ctx0" brushRef="#br0">126 9 216,'-2'-8'7310,"1"8"-7140,-6 11 1742,-6 25-656,-66 328 5056,68-292-5762,3 1 0,3-1 0,5 80 0,1-138-766,0 0-1,0 0 1,1 0 0,1 0 0,1-1-1,0 1 1,0-1 0,11 22 0,-4-22-1692</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2.788"/>
    </inkml:context>
    <inkml:brush xml:id="br0">
      <inkml:brushProperty name="width" value="0.1" units="cm"/>
      <inkml:brushProperty name="height" value="0.1" units="cm"/>
      <inkml:brushProperty name="color" value="#008C3A"/>
    </inkml:brush>
  </inkml:definitions>
  <inkml:trace contextRef="#ctx0" brushRef="#br0">1157 23 1488,'6'-3'1524,"-6"-5"1501,-28-1-1445,-1 6 12,-12 3-80,-12 0-124,-16 0-148,-16 3-128,-3 6-244,-6-1-324,-29 9-460,1 3-576,5 5-704,11 1-3656,-1 8 1648,6 11 1087</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3.305"/>
    </inkml:context>
    <inkml:brush xml:id="br0">
      <inkml:brushProperty name="width" value="0.1" units="cm"/>
      <inkml:brushProperty name="height" value="0.1" units="cm"/>
      <inkml:brushProperty name="color" value="#008C3A"/>
    </inkml:brush>
  </inkml:definitions>
  <inkml:trace contextRef="#ctx0" brushRef="#br0">106 45 132,'6'-44'14629,"-46"264"-9063,13-85-4034,-16 229 0,43-351-1618,-1 7-555,0-1 0,2 1 0,0 0 0,7 29 1,-3-36-1656</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3.635"/>
    </inkml:context>
    <inkml:brush xml:id="br0">
      <inkml:brushProperty name="width" value="0.1" units="cm"/>
      <inkml:brushProperty name="height" value="0.1" units="cm"/>
      <inkml:brushProperty name="color" value="#008C3A"/>
    </inkml:brush>
  </inkml:definitions>
  <inkml:trace contextRef="#ctx0" brushRef="#br0">915 55 936,'3'-15'1900,"-3"4"24,-15 3 113,-7-1 83,-22 6 108,-16-5-12,-9 8-136,-19 3-215,-10 2-205,-27 7-352,-4-4-384,25-5-504,16 5-756,13-8-1004</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8.790"/>
    </inkml:context>
    <inkml:brush xml:id="br0">
      <inkml:brushProperty name="width" value="0.1" units="cm"/>
      <inkml:brushProperty name="height" value="0.1" units="cm"/>
      <inkml:brushProperty name="color" value="#008C3A"/>
    </inkml:brush>
  </inkml:definitions>
  <inkml:trace contextRef="#ctx0" brushRef="#br0">0 41 536,'3'-5'1372,"-1"0"0,1 0-1,0 0 1,12-15 3995,-15 20-5324,0 0 0,0 0 0,0 0 0,0 1 0,0-1 0,0 0 0,0 0 0,0 0 0,0 0 0,0 0 0,0 0 0,0 1 0,0-1 0,0 0 0,0 0 0,0 0 0,0 0 0,0 0 1,1 1 429,-1-1-430,0 1 0,0-1 0,0 0 0,1 0 0,-1 0 0,0 0 0,0 0 0,0 0 0,0 0 0,0 0 0,0 0 0,1 0 0,-1 0 0,0 0 0,0 0 1,0 0-1,0 0 0,0 0 0,0 0 0,1 0 0,-1 0 0,0 0 0,0 0 0,0 0 0,1-1 430,-1 1-430,-8 116 3013,11 191 0,38 120-4039,-41-424 934,13 87-3645,4-33-4880,-10-39 6029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5.223"/>
    </inkml:context>
    <inkml:brush xml:id="br0">
      <inkml:brushProperty name="width" value="0.025" units="cm"/>
      <inkml:brushProperty name="height" value="0.025" units="cm"/>
      <inkml:brushProperty name="color" value="#E71224"/>
    </inkml:brush>
  </inkml:definitions>
  <inkml:trace contextRef="#ctx0" brushRef="#br0">0 294 760,'13'-3'575,"0"-1"0,-1-1 0,1 0 0,-1-1 0,-1-1 0,1 1 0,-1-2 0,0 0 0,-1 0 0,0-1 0,0 0 0,-1 0 0,10-13-1,-2-2 138,-1 0 0,-1-1 0,-1 0-1,-2-2 1,12-31 0,-24 56-164,0 19-375,-1-7-65,1 0-1,0 0 0,1-1 0,0 1 0,1 0 0,0-1 1,0 1-1,4 9 0,-1-9-6,0-1-1,0 0 1,1-1 0,0 1-1,1-1 1,0 0-1,0-1 1,0 0 0,1 0-1,0 0 1,1-1 0,-1 0-1,1-1 1,18 8 0,-17-8-37,1-1 0,0 0 0,0-1 0,1 0 0,-1-1 0,0 0 0,1-1 0,0 0 0,-1-1 1,1 0-1,-1-1 0,1 0 0,11-4 0,-12 2-208,1 0-1,-2-1 1,1-1 0,0 0-1,-1-1 1,0 1-1,0-2 1,0 0 0,-1 0-1,0-1 1,-1 0 0,1 0-1,-2-1 1,1 0 0,8-14-1,-11 20-873,-10 22-9439</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9.231"/>
    </inkml:context>
    <inkml:brush xml:id="br0">
      <inkml:brushProperty name="width" value="0.1" units="cm"/>
      <inkml:brushProperty name="height" value="0.1" units="cm"/>
      <inkml:brushProperty name="color" value="#008C3A"/>
    </inkml:brush>
  </inkml:definitions>
  <inkml:trace contextRef="#ctx0" brushRef="#br0">792 1 880,'4'1'266,"-1"0"-1,0 1 0,0 0 1,1 0-1,-1 0 1,-1 0-1,1 1 1,0-1-1,0 1 1,-1-1-1,0 1 0,1 0 1,-1 0-1,0 0 1,0 0-1,-1 1 1,1-1-1,1 6 1,-2-3 39,0 0 1,0 0-1,0-1 1,-1 1 0,0 0-1,-1 0 1,1 0-1,-1-1 1,0 1 0,-3 10-1,-2 0 162,-1 0 1,0-1-1,0 0 0,-2 0 0,0-1 1,-1 0-1,-14 16 0,6-12-155,0-1 0,0 0 0,-2-2 0,0 0 0,-1-2 0,0 0 0,-1-1 0,-1-1 0,0-1 0,0-1 0,0-1 1,-36 7-1,39-11-341,-1-1 1,0-1-1,0 0 1,0-2-1,1 0 1,-1-2-1,0 0 1,0-1-1,1-1 1,0-1-1,0-1 1,0-1-1,0-1 1,1 0-1,-19-12 1,28 13-646,0 1 1,-15-15-1,18 15-410,1-1-1,0 0 1,0-1-1,0 1 0,1-1 1,-7-14-1,-2-12-1434</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0.205"/>
    </inkml:context>
    <inkml:brush xml:id="br0">
      <inkml:brushProperty name="width" value="0.1" units="cm"/>
      <inkml:brushProperty name="height" value="0.1" units="cm"/>
      <inkml:brushProperty name="color" value="#008C3A"/>
    </inkml:brush>
  </inkml:definitions>
  <inkml:trace contextRef="#ctx0" brushRef="#br0">35 196 888,'1'-8'915,"0"0"0,0 0 1,-1 0-1,0-1 0,-1 1 0,0 0 1,0 0-1,0 0 0,-4-8 0,-2-25 1621,-8-24 3605,8 155-4292,9 150-1,2-115-1363,9 388 489,-14-453-1456,1 9-1311,5-25-2873</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0.725"/>
    </inkml:context>
    <inkml:brush xml:id="br0">
      <inkml:brushProperty name="width" value="0.1" units="cm"/>
      <inkml:brushProperty name="height" value="0.1" units="cm"/>
      <inkml:brushProperty name="color" value="#008C3A"/>
    </inkml:brush>
  </inkml:definitions>
  <inkml:trace contextRef="#ctx0" brushRef="#br0">698 0 88,'5'0'461,"0"0"-1,0 0 1,0 1 0,0-1-1,-1 1 1,1 0 0,0 0-1,0 1 1,0-1 0,6 4-1,-9-3-259,0 0 1,0-1-1,0 1 0,-1 0 0,1 0 0,0 0 0,-1 0 1,1 0-1,-1 0 0,0 0 0,0 1 0,0-1 1,0 0-1,0 1 0,-1-1 0,1 1 0,-1-1 0,1 1 1,-1-1-1,0 1 0,0-1 0,0 4 0,-1 7 287,0-1-1,-1 1 1,-1-1 0,0 0-1,0 0 1,-1 0-1,-1 0 1,0-1 0,-1 1-1,-12 19 1,1-7 203,-1-1 1,0 0 0,-35 31-1,42-44-523,0 0 0,-1-1 0,0 0-1,0-1 1,-1-1 0,0 0 0,0-1 0,-1 0-1,0 0 1,0-2 0,0 0 0,-1-1 0,1 0-1,-1-1 1,1 0 0,-1-1 0,0-1-1,0-1 1,1 0 0,-1-1 0,0 0 0,-14-5-1,10 1-223,0-2 0,1 0-1,0 0 1,0-2 0,1 0-1,1-1 1,-24-20-1,25 17-629,0 0 0,1-1-1,1-1 1,-14-21-1,21 27-669,0-2-1,0 1 0,1 0 0,1-1 0,0 0 1,-4-17-1,0-5-1654</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1.392"/>
    </inkml:context>
    <inkml:brush xml:id="br0">
      <inkml:brushProperty name="width" value="0.1" units="cm"/>
      <inkml:brushProperty name="height" value="0.1" units="cm"/>
      <inkml:brushProperty name="color" value="#008C3A"/>
    </inkml:brush>
  </inkml:definitions>
  <inkml:trace contextRef="#ctx0" brushRef="#br0">1 22 844,'6'-6'836,"14"-9"7349,-20 15-8091,1 0-1,-1 0 1,1 0 0,-1 0-1,0 0 1,1 0-1,-1 0 1,1 0-1,-1 0 1,1 0-1,-1 0 1,1 1-1,-1-1 1,1 0 0,-1 0-1,1 0 1,-1 1-1,0-1 1,1 0-1,-1 1 1,1-1-1,-1 0 1,0 1 0,1-1-1,-1 0 1,0 1-1,0-1 1,1 1-1,-1-1 1,0 1-1,0-1 1,0 1-1,1-1 1,-1 1 0,0-1-1,0 0 1,0 1-1,0-1 1,0 2-1,2 8 228,0 1 0,-1 0-1,-1 0 1,1-1 0,-2 1-1,-1 14 1,0 6 76,-2 75 602,-1 264 989,5-307-1836,0-15-660,2 0 0,15 88 0,-6-103-1125,0-20-1335,6-6-3403,-3-6 3895</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21.826"/>
    </inkml:context>
    <inkml:brush xml:id="br0">
      <inkml:brushProperty name="width" value="0.1" units="cm"/>
      <inkml:brushProperty name="height" value="0.1" units="cm"/>
      <inkml:brushProperty name="color" value="#008C3A"/>
    </inkml:brush>
  </inkml:definitions>
  <inkml:trace contextRef="#ctx0" brushRef="#br0">971 32 816,'2'-3'349,"0"1"127,-1-1 0,1 1 1,0 0-1,1-1 0,-1 1 0,0 0 1,1 0-1,-1 0 0,1 1 1,-1-1-1,1 1 0,0-1 0,3 0 1,-8 6 559,-5 15-309,-1-1 1,-1-1-1,0 0 1,-20 27-1,-56 62 972,82-102-1630,-18 21 315,-1-1 1,0-1-1,-2 0 1,-1-2-1,-50 32 1,64-46-333,-1 0 1,0-2-1,0 1 1,-1-2 0,0 0-1,0 0 1,0-1-1,0-1 1,0 0-1,0 0 1,-1-2 0,1 0-1,-1 0 1,1-1-1,0-1 1,0 0-1,-14-4 1,4-2-249,1-1 1,1 0-1,0-2 0,0-1 0,1 0 1,0-1-1,2-1 0,-1-1 1,-26-29-1,12 9-2087,2-2 1,1-2-1,-41-69 0,43 52-28</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009"/>
    </inkml:context>
    <inkml:brush xml:id="br0">
      <inkml:brushProperty name="width" value="0.1" units="cm"/>
      <inkml:brushProperty name="height" value="0.1" units="cm"/>
      <inkml:brushProperty name="color" value="#008C3A"/>
    </inkml:brush>
  </inkml:definitions>
  <inkml:trace contextRef="#ctx0" brushRef="#br0">57 46 32,'0'-45'15363,"0"49"-14301,-19 218 3595,3-77-3432,11-78-853,-10 175 1229,14-178-1394,13 113 0,-12-177-256,6 26-495,-6-25 420,0 0 1,0 0-1,1 0 0,-1-1 0,1 1 1,-1 0-1,1-1 0,-1 1 0,1 0 0,-1-1 1,1 1-1,-1 0 0,1-1 0,0 1 1,-1-1-1,1 1 0,0-1 0,0 0 0,-1 1 1,1-1-1,0 0 0,0 1 0,0-1 1,-1 0-1,1 0 0,2 0 0,17-43-12144,-14 18 9209</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339"/>
    </inkml:context>
    <inkml:brush xml:id="br0">
      <inkml:brushProperty name="width" value="0.1" units="cm"/>
      <inkml:brushProperty name="height" value="0.1" units="cm"/>
      <inkml:brushProperty name="color" value="#008C3A"/>
    </inkml:brush>
  </inkml:definitions>
  <inkml:trace contextRef="#ctx0" brushRef="#br0">1097 64 1124,'1'0'280,"0"-1"0,0 0 0,0 0 0,0 0 0,0 1 0,0-1 0,0 0 0,0 0 0,-1 0 0,1-1 0,0 1 0,-1 0 0,1 0 1,0-1-1,-2 1-108,1 0 0,-1 0 0,1 1 0,-1-1 0,1 0 0,-1 0 0,0 1 0,1-1 0,-1 1 0,0-1 0,0 0 0,1 1 1,-1-1-1,0 1 0,0 0 0,0-1 0,1 1 0,-1 0 0,0-1 0,-2 1 0,-15-5 688,0 1 0,-1 0 0,0 2 0,1 0 0,-25 1 0,3-1 9,4-1-264,-282-11 2807,253 15-4600,0 2 0,-119 22-1,157-18-453,1 1-1,1 1 0,-1 1 1,-36 21-1,-21 19-943</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6.726"/>
    </inkml:context>
    <inkml:brush xml:id="br0">
      <inkml:brushProperty name="width" value="0.1" units="cm"/>
      <inkml:brushProperty name="height" value="0.1" units="cm"/>
      <inkml:brushProperty name="color" value="#008C3A"/>
    </inkml:brush>
  </inkml:definitions>
  <inkml:trace contextRef="#ctx0" brushRef="#br0">123 1 1192,'-16'87'5174,"-2"44"-2125,4-24-1418,-48 428 4088,49-316-3730,13-212-2447,0 1 0,1-1 0,-1 0 0,1 0 0,1 0 0,3 12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7.061"/>
    </inkml:context>
    <inkml:brush xml:id="br0">
      <inkml:brushProperty name="width" value="0.1" units="cm"/>
      <inkml:brushProperty name="height" value="0.1" units="cm"/>
      <inkml:brushProperty name="color" value="#008C3A"/>
    </inkml:brush>
  </inkml:definitions>
  <inkml:trace contextRef="#ctx0" brushRef="#br0">736 100 788,'0'-2'264,"1"1"-112,-1 1-1,1-1 0,-1 0 1,1 1-1,-1-1 0,0 0 1,0 1-1,1-1 0,-1 0 1,0 0-1,0 1 0,0-1 1,0 0-1,0 0 0,0 1 1,0-1-1,0 0 0,0 0 1,0 0-1,0 1 0,0-1 1,0 0-1,-1 0 0,1 1 1,0-1-1,-1 0 0,1 1 1,-1-1-1,1 0 1,0 1-1,-1-1 0,1 1 1,-1-1-1,0 1 0,1-1 1,-1 1-1,1-1 0,-1 1 1,0-1-1,1 1 0,-1 0 1,0-1-1,0 1 0,-9-4 422,1 0 0,-1 1 0,1 1 0,-1-1-1,0 1 1,0 1 0,-12-1 0,-4 0 121,-275-31 3500,279 30-4380,-103-7-465,108 9-604,0 2 0,1 0 0,-1 1 0,1 0 0,-23 8 0,15-1-1743,6 4 909</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7.517"/>
    </inkml:context>
    <inkml:brush xml:id="br0">
      <inkml:brushProperty name="width" value="0.1" units="cm"/>
      <inkml:brushProperty name="height" value="0.1" units="cm"/>
      <inkml:brushProperty name="color" value="#008C3A"/>
    </inkml:brush>
  </inkml:definitions>
  <inkml:trace contextRef="#ctx0" brushRef="#br0">931 58 940,'25'14'6475,"-33"-14"-4755,-69-5 2608,-108-20 1,102 12-2762,61 10-1232,-164-20 2030,153 21-2549,0 2 0,0 0 0,-54 9 0,73-6-945,-1 1 1,1 0-1,0 1 1,0 0-1,0 1 1,0 1-1,1 0 1,0 1-1,1 0 1,-16 14-1,-16 20-2067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35.601"/>
    </inkml:context>
    <inkml:brush xml:id="br0">
      <inkml:brushProperty name="width" value="0.025" units="cm"/>
      <inkml:brushProperty name="height" value="0.025" units="cm"/>
      <inkml:brushProperty name="color" value="#E71224"/>
    </inkml:brush>
  </inkml:definitions>
  <inkml:trace contextRef="#ctx0" brushRef="#br0">358 54 716,'16'8'828,"-6"1"-24,2-1-44,1 4 0,-1-4-24,1 3-60,-1-2-55,1 2-77,-4-5-60,1 0-104,-4 2-120,4-8-160,-4 6-212,0-1-252,4-5-3701</inkml:trace>
  <inkml:trace contextRef="#ctx0" brushRef="#br0" timeOffset="1">654 60 340,'0'0'1092,"-10"-20"64,-2 14 20,-1 0-16,-9-2-107,-6 5-89,-7-5-68,-5 8-112,-4-6-92,-7 3-132,1 3-160,-3 0-264,-10 9-448,-3-1-540,9 3-2292,1 9 1067,2-6 705</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30.474"/>
    </inkml:context>
    <inkml:brush xml:id="br0">
      <inkml:brushProperty name="width" value="0.1" units="cm"/>
      <inkml:brushProperty name="height" value="0.1" units="cm"/>
      <inkml:brushProperty name="color" value="#008C3A"/>
    </inkml:brush>
  </inkml:definitions>
  <inkml:trace contextRef="#ctx0" brushRef="#br0">430 454 564,'0'0'1015,"-7"-11"2580,4 6-3161,1 0 0,0 0 0,0 0-1,0 0 1,0 0 0,1-1-1,0 1 1,0-1 0,1 1 0,0-1-1,0 1 1,0-1 0,0 1-1,1-1 1,0 1 0,0-1-1,0 1 1,1 0 0,0-1 0,0 1-1,0 0 1,1 0 0,-1 0-1,1 1 1,0-1 0,4-4 0,10-11 369,1 1 1,1 1 0,0 1-1,28-21 1,-41 34-742,24-17 226,0 1 0,1 2 0,1 0 0,1 3 0,1 0 0,0 3 0,0 0 0,1 2 0,0 2 1,49-5-1,9 2 335,123 3 0,-127 11 54,-1 4 1,137 30-1,-168-24-331,-2 4 0,0 1 0,-1 3 0,100 55 0,-125-59-256,-2 0 0,-1 3 0,0 0 0,-1 1 0,-1 1-1,-1 2 1,21 28 0,-31-35-48,-1 1 0,-1 1 0,0 0 0,-2 0 0,0 1 0,-1 0 0,-1 0-1,-1 1 1,-1 0 0,-1 0 0,3 38 0,-5-18 1,-3 0 0,-1 0 0,-2 0 1,-1-1-1,-3 1 0,-1-1 0,-2-1 0,-1 0 0,-3 0 0,-1-1 0,-1-1 0,-2-1 0,-37 51 1,22-38-12,-3-2 1,-2-1 0,-2-3 0,-1-1 0,-2-1 0,-54 36 0,-178 91 75,216-138-90,-1-2 1,-117 34 0,-41-11-6,171-44-11,0-1 1,-81-2 0,92-6-18,0-2 0,1-1 1,-1-2-1,1-1 0,0-2 1,1-2-1,1-1 0,-1-1 0,2-2 1,0-1-1,1-2 0,1-1 0,1-2 1,1-1-1,1-1 0,1-1 1,1-1-1,1-2 0,2 0 0,0-2 1,2 0-1,2-2 0,-17-35 1,13 15-66,3-1 1,2-1-1,2-1 1,3 0-1,-12-112 1,21 104-174,3 0 1,2 0 0,3-1 0,3 2 0,17-72-1,-16 103-287,1 0 0,24-55 1,-26 70-263,1 1 1,1 0-1,0 1 1,1 0-1,1 1 1,0 0-1,13-13 1,-21 24 178,-1 0 0,1-1-1,0 1 1,0 0 0,0 1 0,0-1 0,0 0 0,0 1-1,0 0 1,0 0 0,1 0 0,-1 0 0,1 0 0,-1 1-1,0-1 1,1 1 0,5 0 0,23 7-2891</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8.931"/>
    </inkml:context>
    <inkml:brush xml:id="br0">
      <inkml:brushProperty name="width" value="0.1" units="cm"/>
      <inkml:brushProperty name="height" value="0.1" units="cm"/>
      <inkml:brushProperty name="color" value="#008C3A"/>
    </inkml:brush>
  </inkml:definitions>
  <inkml:trace contextRef="#ctx0" brushRef="#br0">103 14 668,'1'-14'8495,"-3"38"-6466,-26 113 1444,4-20-1935,-17 182 1430,35-224-2263,4 0 0,7 76 1,-5-150-728,8 48-144,2-28-585,-9-21 673,-1 1 0,1-1-1,-1 1 1,1-1 0,-1 1-1,1-1 1,0 0 0,-1 1 0,1-1-1,0 0 1,-1 0 0,1 1 0,0-1-1,-1 0 1,1 0 0,0 0-1,-1 0 1,1 0 0,0 0 0,0 0-1,-1 0 1,1 0 0,0 0 0,-1 0-1,2-1 1,-1 1-259,0-1 1,0 1-1,0-1 0,0 0 1,0 0-1,0 0 0,0 1 0,-1-1 1,1 0-1,0 0 0,0 0 1,-1 0-1,1 0 0,0-1 1,-1 1-1,1-1 0,0-1-818,8-13-2736,0-3 1184</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9.265"/>
    </inkml:context>
    <inkml:brush xml:id="br0">
      <inkml:brushProperty name="width" value="0.1" units="cm"/>
      <inkml:brushProperty name="height" value="0.1" units="cm"/>
      <inkml:brushProperty name="color" value="#008C3A"/>
    </inkml:brush>
  </inkml:definitions>
  <inkml:trace contextRef="#ctx0" brushRef="#br0">1307 70 128,'1'-1'117,"0"1"1,0-1-1,0 0 0,0 1 1,0-1-1,0 0 0,0 0 1,-1 0-1,1 1 0,0-1 1,-1 0-1,1 0 0,0 0 1,-1 0-1,1 0 0,-1 0 1,0 0-1,1 0 0,-1-1 1,0 1-1,0 0 0,0 0 1,1 0-1,-1 0 0,0 0 1,0 0-1,-1-1 0,1 1 1,0 0-1,-1-1 0,0 0 101,-1 0-1,0 0 0,0 0 0,0 0 0,0 1 0,-1-1 0,1 1 0,0 0 0,-1 0 0,1 0 0,-1 0 0,1 0 1,-5-1-1,-11-3 479,0 1 0,0 1 0,-1 1 0,-24-1 0,-84 6 1405,106-1-1814,-513 50 3353,316-27-4153,124-14-1353,-37 11-5472,87-9 4970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09.798"/>
    </inkml:context>
    <inkml:brush xml:id="br0">
      <inkml:brushProperty name="width" value="0.1" units="cm"/>
      <inkml:brushProperty name="height" value="0.1" units="cm"/>
      <inkml:brushProperty name="color" value="#008C3A"/>
    </inkml:brush>
  </inkml:definitions>
  <inkml:trace contextRef="#ctx0" brushRef="#br0">235 170 280,'-1'-19'2129,"-1"0"0,-1 0 0,0 0-1,-1 1 1,-12-32 0,-2 24 2576,13 30-3577,-3 3-801,0 0 0,0 0-1,1 1 1,0 0 0,1 1-1,0 0 1,0 0 0,1 0-1,0 0 1,-5 15-1,-6 19 382,-12 48 0,24-76-553,-13 52 453,2 0 0,-7 82 1,19-118-664,1 0 1,2 0 0,2 1 0,0-1-1,2-1 1,2 1 0,11 37-1,-16-64-149,0-1 0,0 1 0,1-1 0,0 1-1,0-1 1,0 0 0,0 1 0,5 4-1,-6-7 48,-1-1-1,1 1 0,-1-1 1,1 0-1,-1 1 0,1-1 1,0 0-1,-1 1 0,1-1 1,0 0-1,-1 0 0,1 1 1,0-1-1,-1 0 0,1 0 0,0 0 1,-1 0-1,1 0 0,0 0 1,1 0-1,-1-1-271,0 1 0,0-1 0,0 1 0,0-1 0,0 0 0,0 1-1,7-11-3431,4-12-705,-2-9 1387</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0.131"/>
    </inkml:context>
    <inkml:brush xml:id="br0">
      <inkml:brushProperty name="width" value="0.1" units="cm"/>
      <inkml:brushProperty name="height" value="0.1" units="cm"/>
      <inkml:brushProperty name="color" value="#008C3A"/>
    </inkml:brush>
  </inkml:definitions>
  <inkml:trace contextRef="#ctx0" brushRef="#br0">915 26 14189,'16'-2'374,"-14"2"-327,0 0-1,0 0 1,1 0 0,-1-1-1,0 1 1,0 0 0,0-1-1,0 0 1,0 1 0,0-1 0,0 0-1,-1 0 1,1 0 0,0 0-1,0 0 1,-1-1 0,3-2 438,-8 4 89,-161-9 1337,-190 16 0,310-5-2366,0 3-1,-84 19 1,103-17-659,1 2 0,-29 13 0,38-14-601,1 0-1,-1 2 1,1-1 0,-13 13 0,-1 4-783</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10.468"/>
    </inkml:context>
    <inkml:brush xml:id="br0">
      <inkml:brushProperty name="width" value="0.1" units="cm"/>
      <inkml:brushProperty name="height" value="0.1" units="cm"/>
      <inkml:brushProperty name="color" value="#008C3A"/>
    </inkml:brush>
  </inkml:definitions>
  <inkml:trace contextRef="#ctx0" brushRef="#br0">1009 4 48,'10'14'4912,"-48"-3"-3267,-6-8 79,-9-3 4,-13-3-56,-4-3-144,-11 1-160,-1-1-164,10 1-239,0-1-293,-4 9-468,10 0-516,-12 11-640,2 5-4629,7 13 1897,-6 24 1255</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31.821"/>
    </inkml:context>
    <inkml:brush xml:id="br0">
      <inkml:brushProperty name="width" value="0.1" units="cm"/>
      <inkml:brushProperty name="height" value="0.1" units="cm"/>
      <inkml:brushProperty name="color" value="#008C3A"/>
    </inkml:brush>
  </inkml:definitions>
  <inkml:trace contextRef="#ctx0" brushRef="#br0">558 329 680,'-2'-1'3204,"0"-1"-2840,1 0 0,-1 0-1,1 0 1,-1-1 0,1 1-1,0 0 1,0-1 0,0 1-1,1-1 1,-1 1-1,1-1 1,-1 1 0,1-1-1,0 0 1,0 1 0,0-1-1,0 1 1,0-1 0,0 1-1,2-5 1,-1-1 474,0 1-1,1 0 1,0 0-1,0-1 1,1 1 0,6-12-1,1 4-243,1 1 0,1 1 0,0-1 0,1 2 0,0 0 0,1 0 0,0 1 0,1 1 0,0 0 0,1 1 0,0 1 0,0 1 0,1 0 0,33-9 0,3 4 111,0 2 1,1 2 0,92 0 0,-56 7-210,-1 3 1,-1 5 0,1 3 0,-1 4 0,91 28 0,-146-31-444,0 1 1,0 2-1,-1 1 1,-1 1-1,0 2 1,45 36-1,-44-28-4,-1 2 1,-1 1-1,-1 1 0,-2 2 0,32 47 0,-35-42-49,-1 1 0,17 43 0,-31-61 0,-1 0 0,-1 1 0,-1 0 0,-1 0 0,-1 1 0,1 25 0,-4-12 0,-2 1 0,-2-1 0,-1 1 0,-2-1 0,-1 0 0,-1-1 0,-3 0 0,0 0 0,-29 55 0,16-43 0,-2-2 0,-2 0 0,-2-2 0,-2-1 0,-1-2 0,-44 39 0,37-42 0,-2-2 0,-79 48 0,-103 41 0,165-93 0,-2-2 0,-1-3 0,-2-2 0,-77 16 0,110-33 0,0-1 0,1-1 0,-2-2 0,1-1 0,0-2 0,0-1 0,0-1 0,0-1 0,1-2 0,-1-2 0,-37-13 0,32 5 0,-1-2 0,2-1 0,0-1 0,2-2 0,-40-34 0,24 13 0,2-2 0,-63-77 0,-55-104 0,134 176 0,2-2 0,-39-95 0,61 129 0,1 0 0,0-1 0,2 0 0,0 0 0,1 0 0,1-1 0,0 1 0,2-1 0,0 1 0,1-1 0,2 1 0,-1 0 0,2 0 0,1 0 0,0 0 0,15-33 0,-6 21-80,1 1 1,1 0-1,2 2 1,0 0-1,2 1 1,1 1-1,1 1 1,2 0-1,51-40 1,23 1-3544,-38 30-3841,125-49 1,-56 42 2646</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1.885"/>
    </inkml:context>
    <inkml:brush xml:id="br0">
      <inkml:brushProperty name="width" value="0.1" units="cm"/>
      <inkml:brushProperty name="height" value="0.1" units="cm"/>
      <inkml:brushProperty name="color" value="#008C3A"/>
    </inkml:brush>
  </inkml:definitions>
  <inkml:trace contextRef="#ctx0" brushRef="#br0">296 83 80,'8'-17'2939,"0"0"-1,23-31 1695,-33 55-3859,-14 36 102,-2 1 1,-2-2-1,-34 54 1,-91 118-553,115-178-1112,-10 15-1419,37-45 857,0-1 1,0 0-1,1 1 1,-4 9-1,5-5-609</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2.213"/>
    </inkml:context>
    <inkml:brush xml:id="br0">
      <inkml:brushProperty name="width" value="0.1" units="cm"/>
      <inkml:brushProperty name="height" value="0.1" units="cm"/>
      <inkml:brushProperty name="color" value="#008C3A"/>
    </inkml:brush>
  </inkml:definitions>
  <inkml:trace contextRef="#ctx0" brushRef="#br0">365 184 1036,'9'9'1224,"1"-4"-108,-7 4-84,-3-3-16,-9 2 69,-4-5-69,-3-3-28,-6-3-120,-6-5-76,-7-9-160,-5-6-192,2-5-336,-6-1-464,3 1-560,3-6-2504,4 6 1163,5 2 769</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5.707"/>
    </inkml:context>
    <inkml:brush xml:id="br0">
      <inkml:brushProperty name="width" value="0.025" units="cm"/>
      <inkml:brushProperty name="height" value="0.025" units="cm"/>
      <inkml:brushProperty name="color" value="#E71224"/>
    </inkml:brush>
  </inkml:definitions>
  <inkml:trace contextRef="#ctx0" brushRef="#br0">20 32 312,'-7'3'2184,"-5"-17"-1496,15 5-28,13-2-1004,-7 14-848,4 2 404,6 7 268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1:59.203"/>
    </inkml:context>
    <inkml:brush xml:id="br0">
      <inkml:brushProperty name="width" value="0.025" units="cm"/>
      <inkml:brushProperty name="height" value="0.025" units="cm"/>
      <inkml:brushProperty name="color" value="#E71224"/>
    </inkml:brush>
  </inkml:definitions>
  <inkml:trace contextRef="#ctx0" brushRef="#br0">139 98 148,'0'0'6596,"0"-4"-6038,0 2-509,0 1 0,0 0 0,0-1-1,0 1 1,0 0 0,0-1 0,1 1 0,-1 0 0,0 0-1,1-1 1,-1 1 0,1 0 0,-1 0 0,2-2 0,22-13 1064,8 1 804,63-21-1,-84 32-1491,-8 2 100,-7 2 1245,-147 19-1156,136-18-638,-6 1-1330,-34 8 0,49-9 124,0 1 0,0 1 1,0-1-1,0 1 0,-9 5 1,-2 8-1000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47.218"/>
    </inkml:context>
    <inkml:brush xml:id="br0">
      <inkml:brushProperty name="width" value="0.025" units="cm"/>
      <inkml:brushProperty name="height" value="0.025" units="cm"/>
      <inkml:brushProperty name="color" value="#E71224"/>
    </inkml:brush>
  </inkml:definitions>
  <inkml:trace contextRef="#ctx0" brushRef="#br0">0 1012 16,'0'-23'3363,"0"7"6446,3 53-8572,1 0 0,2 0 0,11 40 0,-12-53-814,20 68 810,-24-88-1210,1 1 0,0-1 0,0 0-1,0 0 1,0 0 0,0 0 0,1 0 0,0 0 0,0 0 0,4 3 0,2 3-140,0-1-1,1 0 1,0-1 0,1 0 0,20 12-1,-30-20 124,0 1 0,0-1 0,0 0-1,0 1 1,0-1 0,0 0-1,0 0 1,0 1 0,1-1 0,-1 0-1,0 0 1,0 0 0,0 0-1,0-1 1,0 1 0,0 0-1,0 0 1,0-1 0,1 1 0,-1 0-1,0-1 1,1 0 0,1-1 18,-1-1-1,0 1 1,0-1 0,0 1 0,0-1 0,0 1 0,1-5-1,21-37-205,27-73-1,8-54 184,87-443-2154,-77 282-5958,-49 246 2289</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1.978"/>
    </inkml:context>
    <inkml:brush xml:id="br0">
      <inkml:brushProperty name="width" value="0.025" units="cm"/>
      <inkml:brushProperty name="height" value="0.025" units="cm"/>
      <inkml:brushProperty name="color" value="#E71224"/>
    </inkml:brush>
  </inkml:definitions>
  <inkml:trace contextRef="#ctx0" brushRef="#br0">113 331 13013,'44'-128'1995,"16"-50"4874,-54 154-3726,-12 36-464,-2 5-3001,-5 16 960,1 1 0,-12 54 1,12-40-286,-110 567 1640,112-550-2249,4-35 1084,-3 22-7319,9-46 4408,1-6 158,9-22-756,7-15-7476,-5 19 6973</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2.499"/>
    </inkml:context>
    <inkml:brush xml:id="br0">
      <inkml:brushProperty name="width" value="0.025" units="cm"/>
      <inkml:brushProperty name="height" value="0.025" units="cm"/>
      <inkml:brushProperty name="color" value="#E71224"/>
    </inkml:brush>
  </inkml:definitions>
  <inkml:trace contextRef="#ctx0" brushRef="#br0">1 491 80,'11'13'5815,"-10"-11"-5413,0 0-55,0-1 1,0 0-1,0 1 1,0-1-1,0 0 1,0 0-1,0 0 1,1 0-1,-1 0 1,0 0-1,1 0 0,-1 0 1,0 0-1,1-1 1,-1 1-1,1-1 1,-1 1-1,1-1 1,-1 1-1,1-1 1,0 0-1,-1 0 1,1 0-1,-1 0 0,1 0 1,-1 0-1,1 0 1,0 0-1,-1-1 1,3 0-1,2-2-16,0-1-1,1 0 1,-1 0-1,-1 0 1,1-1-1,-1 0 1,0 0-1,0-1 1,0 1-1,-1-1 1,1 0 0,-1 0-1,-1-1 1,1 1-1,3-11 1,6-16 582,16-65 1,-27 89-755,25-141 1222,-6 27-307,-17 108-748,-1 13-122,1 23-47,-2 40-61,-2-7-14,3 163 120,0-159-55,19 97 0,-20-148-123,0 1 0,0-1-1,0 0 1,0 0 0,7 10 0,-9-15-20,1-1 0,0 0 1,-1 0-1,1-1 1,0 1-1,0 0 0,0 0 1,0 0-1,0 0 0,0-1 1,0 1-1,0 0 1,0-1-1,0 1 0,0-1 1,0 0-1,2 1 0,-1-1-1,-1 0 0,1 0 0,-1 0 0,0 0 0,1-1 0,-1 1 0,1 0 0,-1-1 0,1 1 0,-1-1 0,0 0-1,1 1 1,-1-1 0,0 0 0,0 0 0,0 0 0,0 0 0,2-1 0,8-9-15,-1-1 0,0 0 0,0 0-1,-1-1 1,-1 0 0,8-17 0,37-92-396,-40 89 246,21-55-472,30-70-2245,-58 145 2177,0 0 0,1 0 0,10-12 0,8 0-3257,-21 21 1944,1 1-1,0 1 1,-1-1-1,10-4 0,-4 4-651</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2.830"/>
    </inkml:context>
    <inkml:brush xml:id="br0">
      <inkml:brushProperty name="width" value="0.025" units="cm"/>
      <inkml:brushProperty name="height" value="0.025" units="cm"/>
      <inkml:brushProperty name="color" value="#E71224"/>
    </inkml:brush>
  </inkml:definitions>
  <inkml:trace contextRef="#ctx0" brushRef="#br0">17 11 168,'13'-9'4263,"-13"8"-4134,1 1-1,-1 0 0,0 0 0,0 0 1,0 0-1,1 0 0,-1 0 0,0 0 0,0 0 1,0 0-1,1 0 0,-1 0 0,0 0 0,0 0 1,1 0-1,-1 0 0,0 0 0,0 0 0,0 0 1,1 0-1,-1 0 0,0 0 0,0 0 1,0 1-1,1-1 0,-1 0 0,0 0 0,0 0 1,0 0-1,1 0 0,-1 1 0,0-1 0,1 3 207,0 0-1,-1 0 1,0 0-1,1 0 0,-1 0 1,0 0-1,0 0 0,-1 5 1,-26 203 4597,19-118-2979,5 1 0,14 158 0,-11-246-1810,1 1 0,1-1 1,-1 1-1,1-1 0,0 0 1,4 8-1,-5-13-109,-1 0-1,1 0 1,-1-1-1,1 1 1,0 0-1,-1 0 1,1 0-1,0-1 1,0 1-1,-1 0 1,1-1-1,0 1 1,0-1 0,0 1-1,0-1 1,0 1-1,0-1 1,2 1-1,-2-1-6,0 0 0,1 0 0,-1 0 0,1-1-1,-1 1 1,0 0 0,1-1 0,-1 1 0,0-1 0,0 1 0,1-1 0,-1 0-1,0 0 1,0 1 0,0-1 0,0 0 0,0 0 0,2-2 0,8-9 138,-1-1 1,0 0 0,0 0 0,15-29-1,24-65 183,-39 83-273,48-117 184,25-57-608,-75 180 120,-3 5-68,2-1 1,8-13-1,-13 24-25,0-1-1,1 1 1,-1 0 0,1 0-1,-1 0 1,1 1 0,0-1-1,1 1 1,-1-1 0,0 1-1,0 0 1,8-3 0,-10 5-227,1 0 0,-1 0 0,0 0 0,1 0 0,-1 0 0,1 0 0,-1 0 0,0 1 0,1-1 0,-1 0 0,1 1 0,-1-1 0,0 1 0,0 0 0,1-1 0,-1 1 0,0 0 0,0 0 0,0 0 0,0 0 0,1 0 0,0 1 0,2 8-2266</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163"/>
    </inkml:context>
    <inkml:brush xml:id="br0">
      <inkml:brushProperty name="width" value="0.025" units="cm"/>
      <inkml:brushProperty name="height" value="0.025" units="cm"/>
      <inkml:brushProperty name="color" value="#E71224"/>
    </inkml:brush>
  </inkml:definitions>
  <inkml:trace contextRef="#ctx0" brushRef="#br0">2 642 11517,'0'13'273,"-1"-9"-120,1 0-1,0-1 0,-1 1 1,2 0-1,-1 0 1,0 0-1,1-1 1,0 1-1,0 0 0,0-1 1,2 7-1,-2-10-35,0 1-11,4-5 669,11-18-136,0 0 1,24-47-1,20-59 358,-38 79-624,22-50 313,82-166 1828,-124 261-2427,-1 0 0,2 1 0,-1-1 0,0 1 0,1 0 0,-1-1 0,1 1 0,0 0 0,0 1 0,0-1 0,1 0 0,-1 1 0,0 0 0,7-4 0,-5 10 154,0 3-168,-1 0-1,-1 1 1,1 0 0,-1-1 0,-1 1 0,3 12-1,8 57 197,-6-34-139,10 63 441,6-1-1,40 116 0,-68-228-694,-1 1 0,0 0 0,0 0 0,0 0 0,-1 1 0,1 0 0,-1 0 0,-12-5 0,5 1-349,-1 1 0,0 1-1,-1 0 1,0 1 0,-17-4 0,13 6-1432,-42-1 0,6 5-4640,38 0 3181,-5 0 636</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515"/>
    </inkml:context>
    <inkml:brush xml:id="br0">
      <inkml:brushProperty name="width" value="0.025" units="cm"/>
      <inkml:brushProperty name="height" value="0.025" units="cm"/>
      <inkml:brushProperty name="color" value="#E71224"/>
    </inkml:brush>
  </inkml:definitions>
  <inkml:trace contextRef="#ctx0" brushRef="#br0">1 37 12469,'18'-11'672,"-9"6"44,-1 0-1,0 1 0,1 0 0,12-4 0,-20 8-685,-1 0 0,1 0-1,-1 0 1,0 0 0,1 0 0,-1 0 0,1 1 0,-1-1-1,1 0 1,-1 0 0,0 0 0,1 0 0,-1 1 0,0-1 0,1 0-1,-1 0 1,0 1 0,1-1 0,-1 0 0,0 0 0,1 1-1,-1-1 1,0 0 0,0 1 0,1-1 0,-1 0 0,0 1 0,0-1-1,0 1 1,1-1 0,-1 0 0,0 1 0,0-1 0,0 1-1,0-1 1,0 1 0,0-1 0,0 1 0,1 20 486,-1-18-335,-10 141 2154,0-23-955,10-104-1164,-2 31 619,5 49 1,-2-84-662,1 0-1,0 0 0,1 0 0,0 0 1,1-1-1,1 1 0,0-1 0,11 20 1,-12-27-171,0 0 0,0 0-1,1-1 1,0 1 0,0-1 0,0 0 0,0 0 0,1 0 0,-1-1 0,1 0 0,0 0 0,0-1 0,0 1 0,13 2 0,-1-1-1019,0-1 0,1 0-1,35-1 1,-31-3-868,-15 0-439,0 0 1,1 0-1,-1-1 1,9-4-1,2-2-627</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3.848"/>
    </inkml:context>
    <inkml:brush xml:id="br0">
      <inkml:brushProperty name="width" value="0.025" units="cm"/>
      <inkml:brushProperty name="height" value="0.025" units="cm"/>
      <inkml:brushProperty name="color" value="#E71224"/>
    </inkml:brush>
  </inkml:definitions>
  <inkml:trace contextRef="#ctx0" brushRef="#br0">28 26 508,'1'-2'281,"0"0"0,-1 0 0,1 0 1,0 0-1,0 0 0,0 0 0,0 0 0,1 0 0,-1 0 0,1 1 1,2-4 2316,-2 10-1376,0 8-488,0 1 0,-1-1 1,0 1-1,-1-1 1,0 1-1,-4 23 0,0 3 207,-23 225 3423,13-139-2985,13-119-1406,0-2-119,1 1 0,-1-1 0,1 0 0,0 1 0,0-1-1,1 1 1,0-1 0,1 7 0,-2-12 9,1 1 0,-1-1 0,0 0 0,0 1 0,1-1 0,-1 0 0,0 0 0,1 1 1,-1-1-1,0 0 0,1 0 0,-1 0 0,1 1 0,-1-1 0,0 0 0,1 0 0,-1 0 0,1 0 0,-1 0 0,0 0 0,1 0 0,-1 0 0,1 0 0,-1 0 0,0 0 1,1 0-1,-1 0 0,1 0 0,-1 0 0,0 0 0,1-1 0,-1 1 0,1 0 0,-1 0 0,0 0 0,1-1 0,-1 1 0,0 0 0,1 0 0,-1-1 0,0 1 0,0 0 1,1-1-1,-1 1 0,0-1 0,16-14-4884,-15 15 5293,12-17-2735</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4.193"/>
    </inkml:context>
    <inkml:brush xml:id="br0">
      <inkml:brushProperty name="width" value="0.025" units="cm"/>
      <inkml:brushProperty name="height" value="0.025" units="cm"/>
      <inkml:brushProperty name="color" value="#E71224"/>
    </inkml:brush>
  </inkml:definitions>
  <inkml:trace contextRef="#ctx0" brushRef="#br0">205 623 600,'1'1'191,"0"0"1,-1 0-1,1 0 0,0 0 1,0 0-1,0 0 0,0 0 1,0 0-1,0 0 0,0-1 1,0 1-1,0 0 0,0-1 1,0 1-1,1-1 0,-1 1 0,0-1 1,0 1-1,1-1 0,-1 0 1,0 0-1,1 1 0,-1-1 1,0 0-1,2-1 0,0 1-1,-1-1 0,0 0-1,0 0 1,0 0 0,0 0-1,0-1 1,0 1-1,0 0 1,-1-1 0,1 0-1,0 1 1,-1-1 0,3-2-1,3-7 262,0 0 1,0 0-1,-1-1 0,5-13 0,70-224 2734,-71 214-2860,47-199 2126,-47 206-1554,-10 27 41,2 5-580,14 28 185,-8-14-104,1 0 0,16 23 0,18 9 179,2-1 1,2-3-1,56 43 0,60 58 581,-160-144-1165,0 0 0,0 1 0,0-1 0,0 1 1,-1 0-1,0-1 0,1 1 0,-1 0 0,-1 0 0,1 1 0,1 4 1,-3-7-21,0 0 1,0 0 0,0 1 0,0-1 0,0 0-1,0 1 1,0-1 0,-1 0 0,1 0 0,-1 1-1,0-1 1,0 0 0,1 0 0,-2 0-1,1 0 1,0 0 0,0 0 0,0 0 0,-1 0-1,1-1 1,-1 1 0,0 0 0,-3 2 0,-9 6-46,0 0 0,0-1 0,-1 0 0,-1-1 0,-22 8 0,-86 23-858,59-20 274,55-16 400,-281 96-2687,150-37-712,6 16-5157,84-44 5991</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1:54.646"/>
    </inkml:context>
    <inkml:brush xml:id="br0">
      <inkml:brushProperty name="width" value="0.025" units="cm"/>
      <inkml:brushProperty name="height" value="0.025" units="cm"/>
      <inkml:brushProperty name="color" value="#E71224"/>
    </inkml:brush>
  </inkml:definitions>
  <inkml:trace contextRef="#ctx0" brushRef="#br0">3691 0 1268,'77'14'2304,"36"9"4562,-112-23-6492,4 2-77,-10 1 3227,-26 6-2256,-1-2 0,-66 6 0,70-9-921,-241 19 2143,-320-13 0,-280-56 910,-27 0-617,684 45-2964,0 9-1,-310 51 1,513-57 26,-5 0-382,1 1 0,-1 0 0,1 0 1,0 2-1,-25 11 0,38-16 475,-1 0 0,1 0-1,-1 0 1,1 0 0,-1 0 0,1 1 0,-1-1-1,1 0 1,0 0 0,-1 0 0,1 1 0,-1-1-1,1 0 1,0 1 0,-1-1 0,1 0 0,0 1-1,-1-1 1,1 0 0,0 1 0,0-1 0,-1 1-1,1-1 1,0 0 0,0 1 0,0-1 0,0 1-1,0-1 1,-1 1 0,1-1 0,0 1-1,0-1 1,0 1 0,0-1 0,0 0 0,0 1-1,0-1 1,1 1 0,-1-1 0,0 1 0,0-1-1,0 1 1,0-1 0,0 1 0,1 0 0,1 0-131,0 0 0,0 1 0,-1-1 0,1 0 0,0 0 1,1 0-1,-1 0 0,0 0 0,2 0 0,20 5-1177,42 6-1,-43-9 986,567 79-4035,799 177 4326,-1255-230 826,136 33 2326,-254-57-2409,-16-5-635,0 0 1,0 1-1,0-1 1,0 0-1,0 0 1,0 0-1,0 0 1,0 0-1,0 0 0,0 0 1,0 0-1,0 1 1,0-1-1,0 0 1,0 0-1,0 0 1,0 0-1,0 0 0,0 0 1,0 0-1,0 0 1,0 0-1,0 1 1,0-1-1,0 0 1,0 0-1,0 0 1,0 0-1,0 0 0,-1 0 1,1 0-1,0 0 1,0 0-1,0 0 1,0 0-1,0 0 1,0 0-1,0 0 0,0 0 1,0 1-1,-1-1 1,1 0-1,0 0 1,0 0-1,0 0 1,0 0-1,0 0 1,0 0-1,0 0 0,0 0 1,-1-1-1,1 1 1,0 0-1,0 0 1,0 0-1,0 0 1,0 0-1,0 0 1,0 0-1,0 0 0,-1 0 1,-32 0 985,29 0-1089,-328-33 1957,2-28-904,37 6-235,243 47-621,-77-14 412,-148-5 1,268 27-493,-38 1 171,42 0-177,0-1 1,0 1 0,0-1 0,0 1 0,0 0 0,0 0 0,1 0 0,-1 1 0,0-1-1,0 1 1,-4 3 0,7-5-17,-1 1 0,1-1 0,-1 1 0,1-1 0,0 1 0,-1-1 0,1 1 0,0-1-1,-1 1 1,1-1 0,0 1 0,-1-1 0,1 1 0,0 0 0,0-1 0,0 1 0,0-1 0,0 1 0,-1 0-1,1-1 1,0 1 0,0 0 0,1-1 0,-1 1 0,0-1 0,0 1 0,0 0 0,0-1 0,0 1-1,1-1 1,-1 1 0,0 0 0,1-1 0,-1 1 0,0-1 0,1 1 0,-1-1 0,0 1 0,1-1 0,0 1-1,23 16 120,-8-9-89,1 0 1,0-1-1,0-1 0,31 7 0,45 4 52,121 9-1,102-12 50,574-14 1325,-856 0-1328,-20 1-25,1-1-1,-1-1 1,1 0 0,-1-1-1,19-4 1,-28 3 37,-6 1 1,-10 0 289,-156-10 260,-638-1 192,268 20-4395,526-7 3336,-67 2-2817,8 5-4142,31 2 1457,17 4 1724</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37.746"/>
    </inkml:context>
    <inkml:brush xml:id="br0">
      <inkml:brushProperty name="width" value="0.025" units="cm"/>
      <inkml:brushProperty name="height" value="0.025" units="cm"/>
      <inkml:brushProperty name="color" value="#E71224"/>
    </inkml:brush>
  </inkml:definitions>
  <inkml:trace contextRef="#ctx0" brushRef="#br0">199 63 148,'-14'-16'1690,"12"13"-1463,0 1-1,0-1 1,-1 1-1,1-1 0,-1 1 1,0 0-1,1 0 0,-6-3 1,0 1 132,0 1 1,0 0-1,-1 0 1,1 0-1,0 1 1,-1 1-1,0-1 0,1 2 1,-1-1-1,0 1 1,1 0-1,-12 2 1,18-1-292,0-1 1,0 1 0,0-1 0,0 1-1,1 0 1,-1 0 0,0 0-1,1 0 1,-1 0 0,0 0-1,1 0 1,-1 0 0,1 1-1,0-1 1,-1 1 0,1-1-1,0 1 1,0-1 0,0 1-1,0 0 1,0 0 0,1-1-1,-1 1 1,0 0 0,1 0 0,-1 0-1,1 0 1,0 0 0,-1 0-1,1 0 1,0-1 0,1 4-1,-1 6 159,1 0-1,0 1 0,1-1 1,4 13-1,-6-22-190,8 25 345,1 0 0,0 0-1,15 24 1,45 75 691,-34-66-506,-10-17-150,-11-21-103,-2 0-1,0 0 1,16 45-1,-26-61-262,0 0 0,-1 0 1,0 0-1,0 1 0,0-1 1,-1 0-1,0 1 0,0-1 1,0 0-1,-1 0 0,0 1 1,0-1-1,-1 0 0,0 0 0,0 0 1,0 0-1,-1 0 0,1-1 1,-2 1-1,-5 8 0,-3 0-509,-1 0 0,-1-1 0,-26 19-1,23-18-4102,-32 31 0,32-25 2081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0.068"/>
    </inkml:context>
    <inkml:brush xml:id="br0">
      <inkml:brushProperty name="width" value="0.025" units="cm"/>
      <inkml:brushProperty name="height" value="0.025" units="cm"/>
      <inkml:brushProperty name="color" value="#E71224"/>
    </inkml:brush>
  </inkml:definitions>
  <inkml:trace contextRef="#ctx0" brushRef="#br0">223 0 124,'-9'2'813,"-1"-1"0,1 1-1,0 1 1,0-1 0,0 2 0,0-1-1,-9 6 1,-19 6 1345,-33 14 2961,68-28-3198,8 0-1530,143 1 2669,-106-2-1729,-30 4-733,-11 0-325,-10 1 281,-40 11-60,-78 13 0,65-17-276,59-11-149,9-1-48,157-12 81,-107 4 83,-55 8-137,2 0 17,2 0-60,-7 0 117,-14 1-110,-7 0-655,-1 1 0,-25 6 0,6 1-3355,-3 0-5464,23 0 6417</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56.132"/>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 8,'49'6'2475,"-14"-2"58,0 1 0,-1 1 1,65 21-1,-90-22-2287,1 0 0,-1 1 0,0-1 0,0 2 0,-1-1 0,15 16 0,41 52 432,-54-62-599,61 82 419,60 104-1,44 113 191,44 131 324,-183-356-770,-4 2-1,-4 0 0,22 117 0,-43-167-117,3 60 0,-10-87-124,0 0 0,-1 1 1,0-1-1,0 0 1,-1 0-1,-1 0 0,0 0 1,-1 0-1,-8 18 0,5-17-114,-1-1-1,0 1 1,-1-1 0,0-1-1,-1 0 1,0 0-1,-1-1 1,0 0-1,0-1 1,-1 0-1,0-1 1,0 0 0,-1-1-1,-14 5 1,-16 4-1536,0-2 1,0-2 0,-47 5-1,-46 4-1985,-12 0 1102</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3:56.870"/>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346 9 200,'-12'-8'3126,"7"9"-2830,1-1 0,0 1 0,1 1 0,-1-1 0,0 1 0,0-1 0,0 1 0,1 0 0,-1 1 0,1-1 0,0 1 0,0-1 0,0 1 0,-4 4 0,-7 8 741,-19 25-1,6-2-330,2 1-1,2 1 1,2 2 0,1 0 0,2 1-1,-21 81 1,21-51-110,4 0 0,4 1-1,-3 112 1,13-101-266,4-1-1,3 0 1,4 0-1,25 93 1,-23-128-251,1-1 1,3 0 0,2-1-1,37 66 1,-37-82-200,1 0-1,2-2 1,0 0-1,2-1 1,1-2-1,57 46 1,-53-50-499,43 23 0,-36-26-944,0-2 0,0-2 0,2-1 0,0-2 0,45 9 0,43 0-1218</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26.59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1402 16309,'0'0'571,"1"3"-271,3 12-96,10 17 4754,-14-31-4929,18-287 2925,-1 3-2047,-9 194-680,52-477 761,-53 497-865,-6 48-57,1 0 0,1 0 1,0-1-1,13-36 0,-16 57-61,0 0 0,1 1 1,-1-1-1,0 0 0,1 0 0,-1 0 0,1 0 0,-1 0 0,1 0 0,-1 1 1,1-1-1,0 0 0,-1 1 0,1-1 0,0 0 0,-1 1 0,1-1 0,0 1 0,0-1 1,0 1-1,0-1 0,0 1 0,0-1 0,0 1 3,0 0 0,0 1-1,0-1 1,0 0 0,0 0 0,0 1-1,0-1 1,0 1 0,-1-1 0,1 1-1,0-1 1,0 1 0,0-1 0,-1 1-1,1 0 1,0-1 0,-1 1 0,1 0-1,0 1 1,5 7 64,0 0 0,-1 1 0,5 14 0,-5-13-17,43 84 417,4-2 0,101 138 0,-83-146 175,3-4 1,3-3-1,138 107 1,-210-182-630,7 7 18,1-1 0,1 0 0,0-1 0,18 8 0,-29-14-35,0-1 0,0 0 1,1 0-1,-1 0 0,1-1 0,-1 1 0,1-1 1,-1 1-1,1-1 0,-1 0 0,1 0 1,0 0-1,-1 0 0,1 0 0,-1 0 0,1-1 1,-1 0-1,1 1 0,-1-1 0,1 0 0,-1 0 1,0 0-1,1 0 0,-1-1 0,0 1 0,0-1 1,0 1-1,0-1 0,0 0 0,0 0 0,0 1 1,-1-1-1,2-3 0,0 0-1,0 0 0,-1 0 0,0 0 0,0 0 0,0-1 0,0 1 0,-1-1 0,1-10 0,-1-48 0,-1 49 0,-32-318-1440,21 253 910,-3-17-1357,-6-50-2398,18 99-1052,3 1-3427,2 28 4985</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28.919"/>
    </inkml:context>
    <inkml:brush xml:id="br0">
      <inkml:brushProperty name="width" value="0.05" units="cm"/>
      <inkml:brushProperty name="height" value="0.05" units="cm"/>
      <inkml:brushProperty name="color" value="#004F8B"/>
    </inkml:brush>
  </inkml:definitions>
  <inkml:trace contextRef="#ctx0" brushRef="#br0">0 1935 952,'5'-4'5536,"15"-33"-4013,-5-4-186,-2-2-1,11-69 0,2-89 264,-23 174-1394,18-440 2034,-36-1-90,14 436-1980,0 15-60,0 10-41,0-1 0,1 1 0,0 0 0,0 0 0,1 0 0,0 0 0,2-11 0,-2 17-30,0-1-28,4 5 315,11 20-152,-1 0 1,-1 1-1,19 47 1,-10-24-22,77 149 928,9-6 0,8-4-1,203 247 1,-315-428-1022,25 29 285,-28-33-319,0 1 1,-1-1-1,1 1 1,0-1-1,0 0 1,0 0-1,0 0 1,0 0-1,0 0 1,0 0-1,0-1 1,0 1-1,0-1 1,0 1-1,0-1 1,4 0-1,-5 0-13,0-1 0,0 1-1,0-1 1,0 1-1,0-1 1,0 1 0,0-1-1,0 0 1,0 1-1,0-1 1,0 0 0,0 0-1,0 0 1,-1 0-1,1 1 1,0-1 0,-1 0-1,1 0 1,-1-1-1,2-1 1,7-24 80,-8 24-77,4-27 52,-1-1 0,-1 0 0,-2-61 0,-1 52-38,-4-285 42,5-258-1376,25 278-2720,-16 253 1897,9-22-5633,-14 53 5440,7-11-771</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0.437"/>
    </inkml:context>
    <inkml:brush xml:id="br0">
      <inkml:brushProperty name="width" value="0.05" units="cm"/>
      <inkml:brushProperty name="height" value="0.05" units="cm"/>
      <inkml:brushProperty name="color" value="#004F8B"/>
    </inkml:brush>
  </inkml:definitions>
  <inkml:trace contextRef="#ctx0" brushRef="#br0">1 534 732,'1'2'392,"0"0"0,0-1 0,0 0 0,1 1 0,-1-1-1,0 1 1,1-1 0,-1 0 0,1 0 0,-1 0 0,1 0 0,2 1 0,-4-2-267,1 0 1,-1 0-1,1 0 0,-1 0 1,1 0-1,-1 0 1,0 0-1,1 0 1,-1 0-1,1 0 1,-1 0-1,1 0 0,-1 0 1,1-1-1,-1 1 1,1 0-1,-1 0 1,0 0-1,1-1 1,-1 1-1,1 0 0,-1-1 1,0 1-1,1 0 1,-1-1-1,0 1 1,0 0-1,1-1 1,-1 0-1,2-3 134,-1 1 0,1-1 0,-1 0-1,0 0 1,-1 0 0,1 0 0,-1 0 0,1 0 0,-1-5-1,0-69 1426,-3-137 1064,0 153-2137,3 37-222,-1-1 0,-2 1 0,-7-37 0,4 53-52,0 13 25,5-2-346,1-1 1,-1 0 0,1 0 0,-1 1 0,1-1-1,0 0 1,0 1 0,-1-1 0,1 0 0,0 1-1,0-1 1,0 0 0,0 1 0,1-1 0,-1 0-1,1 2 1,2 5 11,1-1 0,0 0 0,0 1 0,0-2 0,1 1 0,0 0 0,1-1 0,0 0 0,-1 0 0,2-1 0,-1 0 0,1 0 0,0 0 0,0-1 0,0 0 0,0 0 0,12 4 0,-9-5-24,-1-1 0,0 0 0,1 0 0,-1-1 0,1 0 0,0-1 0,-1 0 0,1 0 0,0-1 0,-1 0 0,1-1 0,-1 0 0,0 0 0,17-8 0,14-8-8,-25 10 32,-1 2-1,1 0 1,19-6 0,-33 13-21,0-1 1,0 0-1,0 0 1,0 0 0,0 1-1,0-1 1,0 0-1,0 1 1,0-1-1,-1 1 1,1-1-1,0 1 1,0-1-1,0 1 1,0 0-1,-1 0 1,1-1-1,0 1 1,0 1-1,0-1 13,4 6 28,-1-1 0,0 1 0,-1-1 1,1 1-1,-1 0 0,-1 0 0,1 1 0,-1-1 0,0 1 0,0 10 1,4 8 125,3 10 126,2 0 1,1 0 0,1-2-1,2 1 1,2-2-1,25 39 1,-33-59-332,0-1 0,1 0 1,0 0-1,1-1 0,0-1 1,1 1-1,0-2 0,0 0 1,1 0-1,0-1 0,1-1 1,0 0-1,0-1 0,0-1 0,1 0 1,0 0-1,27 3 0,-36-7-396,0-1 0,0 0 0,0 0 0,0-1 0,0 1 1,0-1-1,8-3 0,-7 2-1327,-1-1 1,1 1 0,-1-1 0,0-1-1,10-6 1,-2 1-1448</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5.658"/>
    </inkml:context>
    <inkml:brush xml:id="br0">
      <inkml:brushProperty name="width" value="0.05" units="cm"/>
      <inkml:brushProperty name="height" value="0.05" units="cm"/>
      <inkml:brushProperty name="color" value="#004F8B"/>
    </inkml:brush>
  </inkml:definitions>
  <inkml:trace contextRef="#ctx0" brushRef="#br0">1 489 40,'7'-10'4677,"-7"9"-4466,0 1 0,1-1 1,-1 1-1,0 0 0,0-1 1,1 1-1,-1-1 0,0 1 1,1 0-1,-1-1 0,0 1 1,1 0-1,-1 0 0,0-1 1,1 1-1,-1 0 0,1 0 0,-1-1 1,0 1-1,1 0 0,-1 0 1,1 0-1,-1 0 0,1 0 1,-1 0-1,1 0 0,0 0 1,8 8 421,-1 2 0,0-1 1,-1 1-1,0 0 0,0 0 1,7 16-1,29 77 1474,-19-42-963,-3-15-394,17 43 576,40 99 2124,-77-187-2970,-4-7-276,-34-106 70,-33-108-769,19-21-694,47 214 1032,2 1 0,1-1 0,0 0 0,3 0 0,0 1 0,1-1 0,8-29 0,-7 43 125,1-1 1,0 1-1,1 0 1,0 0-1,1 1 1,0 0-1,1 0 1,1 1-1,0 0 0,0 0 1,1 1-1,12-11 1,-13 15 57,-1 0 1,1 0 0,0 1-1,0 0 1,0 0 0,1 1-1,-1 1 1,1-1 0,0 1-1,0 1 1,1 0-1,-1 1 1,0 0 0,1 0-1,-1 1 1,1 0 0,14 3-1,-9 0 47,0 1-1,0 0 0,0 1 0,0 1 1,-1 1-1,0 0 0,0 1 1,-1 0-1,19 15 0,-25-17-32,0 1 0,0 0 0,-1 0 0,0 1 0,0 0 0,-1 0 0,0 0 0,0 1 1,-1 0-1,0 0 0,-1 0 0,0 1 0,0-1 0,-1 1 0,0 0 0,1 14 0,-3-19-39,-1-1 0,0 1-1,0 0 1,0-1 0,-1 1 0,1-1 0,-1 1 0,0 0 0,0-1-1,-1 0 1,0 1 0,1-1 0,-2 0 0,1 0 0,0 0-1,-4 4 1,2-2-39,-2-1 1,1 0-1,0 0 0,-1 0 0,0-1 0,0 0 0,0 0 0,0-1 0,-10 5 1,-7 0-227,0-1 1,-1-1 0,1 0-1,-50 3 1,11-4-358,-67 8-828,124-12 1444,1-1 0,0 1 1,0 0-1,0 0 1,0 1-1,0-1 0,0 1 1,0 0-1,1 0 0,-1 0 1,1 0-1,-1 1 0,1-1 1,0 1-1,0 0 0,0 0 1,0 0-1,0 0 0,1 1 1,-1-1-1,1 1 1,0 0-1,0-1 0,0 1 1,1 0-1,-1 0 0,1 0 1,0 0-1,0 0 0,1 1 1,-1-1-1,1 0 0,0 0 1,0 0-1,0 1 0,1 4 1,2 7 162,0 0 0,1 0 1,0-1-1,2 1 1,0-1-1,15 28 0,57 81 722,-74-118-849,39 53 438,2-1 0,3-2 0,3-3 0,1-2 0,3-2 0,86 59 0,-118-93-283,1 0 1,40 17 0,-51-27-368,0 0 0,1-1 0,-1-1 0,1 0 0,0 0 0,27 1 1,-35-5-241,0 1 1,0-1 0,-1 0 0,1 0 0,0 0 0,10-5 0,1-5-7048</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6.522"/>
    </inkml:context>
    <inkml:brush xml:id="br0">
      <inkml:brushProperty name="width" value="0.05" units="cm"/>
      <inkml:brushProperty name="height" value="0.05" units="cm"/>
      <inkml:brushProperty name="color" value="#004F8B"/>
    </inkml:brush>
  </inkml:definitions>
  <inkml:trace contextRef="#ctx0" brushRef="#br0">324 156 40,'-11'-78'6588,"6"1"7750,8 83-13495,7 18-267,-1 1-1,-2 1 1,9 51-1,-6-29-270,135 576 1997,22 107 963,-162-711-3130,-3-14-85,0 0 0,-1 0-1,0 0 1,0 0 0,0 1 0,-1-1 0,0 0 0,0 1 0,0-1 0,-1 0 0,-2 8 0,3-13-43,0-1 1,-1 1-1,1 0 1,-1-1-1,1 1 1,-1-1-1,1 1 0,-1-1 1,1 1-1,-1-1 1,1 1-1,-1-1 1,0 1-1,1-1 1,-1 0-1,0 1 1,1-1-1,-1 0 0,0 0 1,1 1-1,-1-1 1,0 0-1,0 0 1,1 0-1,-1 0 1,0 0-1,0 0 1,1 0-1,-1 0 0,0 0 1,1-1-1,-1 1 1,0 0-1,0 0 1,1-1-1,-2 1 1,-26-15 24,26 14-33,-19-15-150,0-1 0,1 0-1,-32-38 1,16 17-164,-139-130-1661,80 92-1086,-4 10-5256,40 37 2621,7 12 1731</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0.549"/>
    </inkml:context>
    <inkml:brush xml:id="br0">
      <inkml:brushProperty name="width" value="0.05" units="cm"/>
      <inkml:brushProperty name="height" value="0.05" units="cm"/>
      <inkml:brushProperty name="color" value="#004F8B"/>
    </inkml:brush>
  </inkml:definitions>
  <inkml:trace contextRef="#ctx0" brushRef="#br0">0 7 24846,'19'-6'-5908</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39.181"/>
    </inkml:context>
    <inkml:brush xml:id="br0">
      <inkml:brushProperty name="width" value="0.05" units="cm"/>
      <inkml:brushProperty name="height" value="0.05" units="cm"/>
      <inkml:brushProperty name="color" value="#004F8B"/>
    </inkml:brush>
  </inkml:definitions>
  <inkml:trace contextRef="#ctx0" brushRef="#br0">736 45 292,'0'-8'1098,"-1"6"-400,1 0-1,-1-1 0,1 1 0,0 0 0,0-1 0,0 1 1,1 0-1,-1-1 0,1-2 0,-4-5 3537,2 20 4711,-1 53-7776,19 484 2865,0-1-1953,-16-497-1869,-6 234 1003,1-209-554,-26 130 0,27-191-552,0 0 0,-1 0 0,0 0 0,-11 20-1,14-30-92,0-1 0,-1 1 0,1-1 0,-1 0 0,0 1 0,0-1 0,0 0 0,0 0 0,0 0 0,0 0 0,-1 0-1,1-1 1,-1 1 0,1-1 0,-1 0 0,0 1 0,1-1 0,-1 0 0,0-1 0,0 1 0,0 0 0,1-1 0,-1 1 0,0-1-1,0 0 1,-6-1 0,1 0-46,0-1 0,0 0 0,0-1 0,0 0 0,1 0 0,-1-1 0,1 1 0,0-2 0,-11-7 0,-5-6-292,-27-29-1,47 45 293,-72-80-2857,-97-134 0,91 108-2629,-3 5-3515,32 44 4992</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5.550"/>
    </inkml:context>
    <inkml:brush xml:id="br0">
      <inkml:brushProperty name="width" value="0.05" units="cm"/>
      <inkml:brushProperty name="height" value="0.05" units="cm"/>
      <inkml:brushProperty name="color" value="#004F8B"/>
    </inkml:brush>
  </inkml:definitions>
  <inkml:trace contextRef="#ctx0" brushRef="#br0">1 78 920,'4'18'8358,"17"66"-6822,208 972 7014,-222-1028-8243,-1-5 45,0 1 0,1-1-1,2-1 1,13 27 0,-22-48-323,1 0 0,-1 0-1,1 0 1,-1 0 0,1 0 0,0 0 0,-1 0 0,1 0-1,0 0 1,0-1 0,0 1 0,0 0 0,0 0 0,0-1-1,0 1 1,0-1 0,0 1 0,0-1 0,0 1 0,0-1-1,0 0 1,0 0 0,0 1 0,1-1 0,0 0 0,0-1 0,0 1-1,0-1 1,0 1 0,-1-1 0,1 0 0,0 0 0,-1 0 0,1 0 0,0 0 0,-1 0 0,1 0 0,-1-1-1,0 1 1,2-2 0,5-7 71,-1 0 0,0-1-1,9-18 1,-16 28-93,143-331 582,-105 237-554,-4 10-68,110-255-375,-105 258-221,4 2 0,55-76 0,-83 134 74,2 0 0,1 0 0,34-31 0,-43 46-132,0 0 1,1 1-1,-1 0 0,20-9 0,-22 12-251,0 0-1,0 1 0,0 0 1,0 1-1,1-1 0,-1 1 1,0 1-1,11-1 0,13 6-1650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1.623"/>
    </inkml:context>
    <inkml:brush xml:id="br0">
      <inkml:brushProperty name="width" value="0.025" units="cm"/>
      <inkml:brushProperty name="height" value="0.025" units="cm"/>
      <inkml:brushProperty name="color" value="#E71224"/>
    </inkml:brush>
  </inkml:definitions>
  <inkml:trace contextRef="#ctx0" brushRef="#br0">1 512 1404,'3'10'13316,"20"-36"-11872,-1 0 0,-1-2 1,24-43-1,46-101 952,-49 88-1316,5-14-31,-46 97-1037,-1 1-1,1-1 0,-1 0 1,0 0-1,1 1 1,-1-1-1,0 0 0,0 0 1,1 1-1,-1-1 0,0 0 1,0 0-1,0 0 0,0 1 1,0-1-1,0 0 1,0 0-1,-1-1 0,1 2-5,-1 0 0,1 0 0,0 0 0,-1 0 0,1 0 0,-1 0 0,1 0 0,-1 0 0,1 0 0,0 0 0,-1 1 0,1-1 0,-1 0 0,1 0 0,-1 0 0,1 1-1,0-1 1,-1 0 0,1 0 0,0 1 0,-1-1 0,1 0 0,0 1 0,-4 2-23,2-1 0,-1 1 0,0 0 0,1 0 0,-1 0 1,1 1-1,-3 4 0,2-1-125,1 1 0,0-1 0,0 0 1,1 1-1,0-1 0,0 9 1,1-13-218,0 0 0,0 0 1,1 0-1,-1 0 0,1 1 1,0-1-1,1 3 1,-1-3-390,1-1 1,-1 0-1,0 0 1,1 0-1,-1 0 1,1 0-1,-1 0 1,1 0-1,0-1 1,3 3 0,4-1-3729,0-2 1358</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5:45.888"/>
    </inkml:context>
    <inkml:brush xml:id="br0">
      <inkml:brushProperty name="width" value="0.05" units="cm"/>
      <inkml:brushProperty name="height" value="0.05" units="cm"/>
      <inkml:brushProperty name="color" value="#004F8B"/>
    </inkml:brush>
  </inkml:definitions>
  <inkml:trace contextRef="#ctx0" brushRef="#br0">3 1 18338,'-3'56'576,"6"4"-188,7-4-132,2 4 24,7 7 40,19 24 8,9-3-68,3-12-64,7-19-124,-4-21-232,10-13-320,-6-12-556,2-19-756,1-12-4177,3-5 2033,-7-4 1335</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6:50.436"/>
    </inkml:context>
    <inkml:brush xml:id="br0">
      <inkml:brushProperty name="width" value="0.05" units="cm"/>
      <inkml:brushProperty name="height" value="0.05" units="cm"/>
      <inkml:brushProperty name="color" value="#004F8B"/>
    </inkml:brush>
  </inkml:definitions>
  <inkml:trace contextRef="#ctx0" brushRef="#br0">195 742 376,'0'0'897,"3"-1"-34,1 1-490,-1-1 0,1 1 0,-1-1 0,1 0 0,-1-1 0,0 1 1,0 0-1,0-1 0,1 0 0,-1 0 0,-1 0 0,1 0 0,0 0 1,2-3-1,29-35 817,41-63 1,21-26-758,-12 32 476,189-167 0,-175 185 298,-89 75-1089,-9 4-105,0 0 1,0 0 0,0 0-1,0 0 1,0 0 0,0 0-1,0 1 1,0-1-1,0 0 1,0 0 0,0 0-1,0 0 1,0 0 0,0 0-1,0 0 1,0 1 0,0-1-1,0 0 1,0 0 0,0 0-1,0 0 1,0 0-1,0 0 1,0 0 0,0 1-1,0-1 1,0 0 0,0 0-1,0 0 1,0 0 0,0 0-1,0 0 1,1 0 0,-1 0-1,0 0 1,0 0-1,0 0 1,0 1 0,0-1-1,0 0 1,0 0 0,0 0-1,1 0 1,-1 0 0,0 0-1,0 0 1,0 0 0,0 0-1,0 0 1,0 0-1,0 0 1,1 0 0,-1 0-1,0 0 1,0 0 0,0 0-1,-207 297 1734,82-123-1015,-9 22 12,-262 354 530,375-527-1867,-2 5-1052,10-9-4932</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6:50.771"/>
    </inkml:context>
    <inkml:brush xml:id="br0">
      <inkml:brushProperty name="width" value="0.05" units="cm"/>
      <inkml:brushProperty name="height" value="0.05" units="cm"/>
      <inkml:brushProperty name="color" value="#004F8B"/>
    </inkml:brush>
  </inkml:definitions>
  <inkml:trace contextRef="#ctx0" brushRef="#br0">91 71 11617,'-1'-5'294,"0"0"-1,1 1 0,-1-1 1,1 0-1,0 0 1,0 0-1,1 0 1,0 0-1,-1 0 1,2 1-1,-1-1 1,3-8 1599,4 34-951,-6-10-799,-2 0 1,1 0 0,-1 0 0,-1 0 0,0 0-1,-3 12 1,-1 15 102,-33 318 1091,-7 76-109,31-1 969,14-423-2077,1 0 0,-1 1 0,1-1 1,1 0-1,0 0 0,0 0 0,0 0 0,5 10 0,-5-15-83,-1-1-1,1 1 1,0-1 0,0 0-1,0 0 1,0 0 0,0 0-1,0 0 1,0 0-1,1 0 1,-1-1 0,1 1-1,-1-1 1,1 0 0,0 0-1,-1 0 1,1 0 0,0 0-1,0-1 1,0 1 0,-1-1-1,1 0 1,0 0-1,0 0 1,0 0 0,0 0-1,4-1 1,20-4 81,0-2 0,-1 0 0,0-2 0,29-13 0,12-5-142,-27 13-99,98-33-721,-108 39-75,1 0 1,49-4 0,-40 11-1165,-32 2 1046,-1 0 1,1 0-1,-1 0 1,0 1-1,0 0 1,0 1-1,0-1 0,0 1 1,0 1-1,8 5 1,22 18-2357</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28:21.454"/>
    </inkml:context>
    <inkml:brush xml:id="br0">
      <inkml:brushProperty name="width" value="0.05" units="cm"/>
      <inkml:brushProperty name="height" value="0.05" units="cm"/>
      <inkml:brushProperty name="color" value="#004F8B"/>
    </inkml:brush>
  </inkml:definitions>
  <inkml:trace contextRef="#ctx0" brushRef="#br0">2686 77 1148,'-4'16'2447,"3"-15"-1992,1 1-1,-1 0 1,1 0 0,-1-1-1,1 1 1,0 0 0,0 0 0,0 0-1,0 0 1,0-1 0,0 4-1,0-5-420,0 0 0,0 0 0,0 0 0,0 1 0,0-1 0,0 0 0,0 0 0,0 0-1,0 0 1,0 1 0,0-1 0,0 0 0,0 0 0,0 0 0,0 0 0,0 0 0,-1 0-1,1 1 1,0-1 0,0 0 0,0 0 0,0 0 0,0 0 0,0 0 0,-1 0 0,1 0-1,0 0 1,0 0 0,0 1 0,0-1 0,0 0 0,-1 0 0,1 0 0,0 0 0,0 0-1,0 0 1,0 0 0,-1 0 0,1 0 0,0 0 0,0 0 0,0 0 0,-1 0-1,-11-2 1406,-6-2-597,-87-28 2197,-69-17-1068,87 35-1468,-1 3 0,-165 2 0,-375 53 126,423-14-527,-269 47 105,317-32-153,132-37-39,-7 3 28,0 2 1,1 1-1,1 1 1,0 1-1,1 2 1,1 1-1,0 1 1,2 1-1,0 2 1,-26 30-1,40-38 55,1-1 0,1 2 1,0-1-1,1 1 0,1 1 0,0 0 0,1 0 0,1 0 0,1 1 0,0-1 0,-3 36 0,5-23 99,2-1-1,1 1 1,1 0-1,2 0 1,0-1-1,13 46 0,-9-52-42,0 1-1,1-2 0,2 1 0,0-1 0,2-1 1,0 0-1,1-1 0,1 0 0,1-1 1,1 0-1,1-1 0,0-1 0,29 22 0,3-4 100,1-1-1,1-3 1,2-2-1,1-2 0,107 36 1,-35-26 544,211 35 0,454 30 1205,-688-93-1861,208 10 162,180 12 598,-357-16-674,-1-7 1,147-8 0,-276-1-228,71-2 20,0-4 0,128-28-1,-181 29-15,0-1-1,-1-1 0,0 0 0,0-2 0,-1 0 1,0-1-1,-1-1 0,-1-1 0,0-1 0,0 0 0,-1-2 1,-1 0-1,23-29 0,-29 30-3,-1 0 0,0 0 0,-1-1 0,-1 0 0,-1-1 0,0 0 0,-1 0 0,-1 0 0,0 0 0,-1-1 0,-1 1 0,-1-1 0,-1 0 0,0 1 0,-4-30 0,-3 9 0,-1 0 0,-1 0 0,-3 1 0,0 1 0,-3 0 0,-20-37 0,5 18-454,-3 0-1,-2 2 1,-2 2 0,-55-58 0,47 63-595,-3 1 0,-1 2 0,-2 3 1,-2 2-1,-1 2 0,-2 2 0,-2 3 0,0 3 1,-2 2-1,-1 3 0,-126-30 0,33 26-5041,-4 11 1847</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9.927"/>
    </inkml:context>
    <inkml:brush xml:id="br0">
      <inkml:brushProperty name="width" value="0.05" units="cm"/>
      <inkml:brushProperty name="height" value="0.05" units="cm"/>
      <inkml:brushProperty name="color" value="#004F8B"/>
    </inkml:brush>
  </inkml:definitions>
  <inkml:trace contextRef="#ctx0" brushRef="#br0">1 762 28,'5'-1'2030,"8"0"8535,-6 0-4388,-4 1-5130,-1 0-841,0 0-1,-1-1 0,1 0 1,0 1-1,-1-1 1,1 0-1,-1 0 1,1 0-1,-1 0 0,1 0 1,-1 0-1,1 0 1,-1-1-1,0 1 1,0 0-1,0-1 0,0 1 1,0-1-1,0 1 1,0-1-1,0 1 1,-1-1-1,2-2 0,1-3-205,25-39 689,2 1 1,2 2-1,1 2 0,3 0 1,79-69-1,-43 52-632,1 3 0,134-74 0,-160 103-247,2 3-1,1 1 1,1 3 0,100-24-1,-109 35-232,1 2-1,-1 1 0,1 3 1,0 1-1,0 2 1,80 13-1,175 60-2624,-147-28-1238,-2 3-5333,-83-28 6669</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7.657"/>
    </inkml:context>
    <inkml:brush xml:id="br0">
      <inkml:brushProperty name="width" value="0.05" units="cm"/>
      <inkml:brushProperty name="height" value="0.05" units="cm"/>
      <inkml:brushProperty name="color" value="#004F8B"/>
    </inkml:brush>
  </inkml:definitions>
  <inkml:trace contextRef="#ctx0" brushRef="#br0">5 99 1044,'-3'-73'10339,"2"66"-8244,1-11 9146,5 33-10852,-1-1 1,-1 1-1,0 0 1,-1 1-1,-1-1 0,-1 20 1,2-4-70,32 340 1677,-14-178-1419,77 445 1038,-96-631-1745,1-1-1,-1 1 1,2-1 0,-1 0-1,6 10 1,-8-15 51,1 0 1,-1 0 0,0 0 0,1 0-1,0-1 1,-1 1 0,1 0-1,0 0 1,-1-1 0,1 1-1,0-1 1,0 1 0,-1 0 0,1-1-1,0 1 1,0-1 0,0 0-1,0 1 1,0-1 0,0 0-1,-1 1 1,1-1 0,0 0-1,0 0 1,0 0 0,0 0 0,0 0-1,0 0 1,0 0 0,0 0-1,0 0 1,0-1 0,0 1-1,0 0 1,0-1 0,0 1-1,0 0 1,-1-1 0,1 1 0,0-1-1,0 0 1,0 1 0,-1-1-1,1 1 1,0-1 0,-1 0-1,1 0 1,0 1 0,0-2 0,4-5-794,0 1 0,0-1 0,0 0 1,-1 0-1,0 0 0,-1-1 1,4-9-1,7-32-10098,-10 26 7602</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8.061"/>
    </inkml:context>
    <inkml:brush xml:id="br0">
      <inkml:brushProperty name="width" value="0.05" units="cm"/>
      <inkml:brushProperty name="height" value="0.05" units="cm"/>
      <inkml:brushProperty name="color" value="#004F8B"/>
    </inkml:brush>
  </inkml:definitions>
  <inkml:trace contextRef="#ctx0" brushRef="#br0">1 60 1080,'0'-7'1265,"0"1"0,1-1 1,0 1-1,0 0 0,1 0 0,0-1 0,3-8 2393,-4 18-2429,3 14-110,-1-1-1,-1 0 1,1 28-1,1 12 296,138 869 7209,-134-874-8268,-5-28-564,0 0-1,2-1 1,0 1-1,17 41 1,-22-64 105,0 1 0,0 0 0,0 0 0,1-1 1,-1 1-1,0 0 0,1-1 0,-1 1 0,1 0 0,-1-1 0,1 1 0,-1-1 0,1 1 1,-1-1-1,1 1 0,-1-1 0,1 1 0,0-1 0,-1 0 0,1 1 0,0-1 0,-1 0 1,1 1-1,0-1 0,-1 0 0,1 0 0,0 0 0,0 0 0,-1 1 0,1-1 0,0 0 1,0 0-1,-1-1 0,1 1 0,0 0 0,0 0 0,-1 0 0,1 0 0,0-1 1,0 1-1,-1 0 0,1-1 0,0 1 0,-1 0 0,1-1 0,-1 1 0,1-1 0,0 1 1,0-1-1,11-16-5041,-7-1-4298,-5 9 6264</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08.376"/>
    </inkml:context>
    <inkml:brush xml:id="br0">
      <inkml:brushProperty name="width" value="0.05" units="cm"/>
      <inkml:brushProperty name="height" value="0.05" units="cm"/>
      <inkml:brushProperty name="color" value="#004F8B"/>
    </inkml:brush>
  </inkml:definitions>
  <inkml:trace contextRef="#ctx0" brushRef="#br0">648 45 1488,'-1'-1'273,"1"-1"-1,-1 0 0,1 1 1,-1-1-1,1 1 1,-1-1-1,0 1 1,0-1-1,1 1 0,-1 0 1,0-1-1,0 1 1,-1 0-1,1-1 1,0 1-1,0 0 0,-1 0 1,1 0-1,0 0 1,-1 1-1,1-1 1,-1 0-1,1 0 0,-1 1 1,1-1-1,-1 1 1,0 0-1,1-1 0,-1 1 1,-2 0-1,-9-2 877,1 0 0,-24 2 0,30 0-744,-200-2 5059,-1-4-3981,103 6-6052,103 0 4091,0 0 0,0 0 0,0 0 0,0 0-1,0 0 1,-1 1 0,1-1 0,0 0-1,0 1 1,0-1 0,0 1 0,0-1-1,0 1 1,0 0 0,0-1 0,1 1 0,-2 1-1,-5 6-2232</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2.998"/>
    </inkml:context>
    <inkml:brush xml:id="br0">
      <inkml:brushProperty name="width" value="0.05" units="cm"/>
      <inkml:brushProperty name="height" value="0.05" units="cm"/>
      <inkml:brushProperty name="color" value="#004F8B"/>
    </inkml:brush>
  </inkml:definitions>
  <inkml:trace contextRef="#ctx0" brushRef="#br0">44 6 1480,'1'-1'2337,"14"-3"8225,-2 6-9873,-10-2 1955,9 33 86,2 41-1487,6 98 1,-13-103-973,41 309 800,4 35 63,-49-386-1068,3 43 90,-6-64-147,0 1 1,0-1 0,-1 0 0,0 0 0,0 0 0,-1 0-1,1 0 1,-5 9 0,5-14-32,0 1 0,1-1-1,-1 1 1,0-1 0,-1 0 0,1 0 0,0 1-1,0-1 1,0 0 0,-1 0 0,1 0 0,0 0 0,-1 0-1,1-1 1,-1 1 0,1 0 0,-1-1 0,0 1-1,1-1 1,-1 1 0,0-1 0,1 0 0,-1 1-1,0-1 1,1 0 0,-1 0 0,0-1 0,1 1-1,-1 0 1,0 0 0,1-1 0,-1 1 0,1-1-1,-1 0 1,1 1 0,-3-2 0,-7-4-422,0 0 0,1 0 1,0-1-1,-10-8 0,9 7-260,-3-3 206,-15-10-3154,-10-12-6082,23 18 6831</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3.497"/>
    </inkml:context>
    <inkml:brush xml:id="br0">
      <inkml:brushProperty name="width" value="0.05" units="cm"/>
      <inkml:brushProperty name="height" value="0.05" units="cm"/>
      <inkml:brushProperty name="color" value="#004F8B"/>
    </inkml:brush>
  </inkml:definitions>
  <inkml:trace contextRef="#ctx0" brushRef="#br0">355 20 1472,'13'-6'3384,"-4"-5"4921,-43 8-6761,9 3-96,-4 0-135,-8 3-129,-4-3-136,-6 3-224,3-3-308,0 0-456,6 0-640,0-3-812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2.218"/>
    </inkml:context>
    <inkml:brush xml:id="br0">
      <inkml:brushProperty name="width" value="0.025" units="cm"/>
      <inkml:brushProperty name="height" value="0.025" units="cm"/>
      <inkml:brushProperty name="color" value="#E71224"/>
    </inkml:brush>
  </inkml:definitions>
  <inkml:trace contextRef="#ctx0" brushRef="#br0">1 470 792,'0'0'1023,"9"1"692,-2-3 2106,-2 0-3194,1 0 0,-1-1 0,-1 1 1,1-1-1,0 0 0,-1-1 1,1 1-1,-1-1 0,0 0 0,6-7 1,54-81 4080,18-56-1882,-62 109-2200,5-6 732,40-57-1,-64 101-774,0 6-440,2 15 73,0 30 0,-2-30-66,0-1 1,1 0-1,6 23 0,-3-24 42,1-1 0,0 1 0,13 22-1,-16-34-141,0-1-1,1 0 0,-1 0 0,1 0 0,0 0 0,0 0 0,0-1 0,1 0 0,-1 0 0,1 0 0,0-1 0,1 1 0,-1-1 1,7 3-1,-10-5-30,1 0 0,0-1 0,0 1 0,0-1 0,1 1 0,-1-1 0,0 0 0,0 0 0,0 0 0,0 0 0,0-1 0,0 1 0,0-1 0,0 0 0,5-1 0,-4-1-13,1 1-1,0-1 1,-1 0-1,0 0 1,0 0-1,0-1 1,0 1-1,5-7 1,2-6-263,0 1 0,-1-2-1,15-32 1,-24 49 246,8-23-2161,11-35 0,-20 57 2820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9.501"/>
    </inkml:context>
    <inkml:brush xml:id="br0">
      <inkml:brushProperty name="width" value="0.05" units="cm"/>
      <inkml:brushProperty name="height" value="0.05" units="cm"/>
      <inkml:brushProperty name="color" value="#004F8B"/>
    </inkml:brush>
  </inkml:definitions>
  <inkml:trace contextRef="#ctx0" brushRef="#br0">1 1 1236,'3'63'5468,"8"34"-1803,-2-27-1938,40 282 3606,-29-249-3126,47 137 1,-53-192-1477,-11-34-518,1 0-1,1 0 1,0-1-1,0 1 0,1-1 1,1 0-1,13 19 1,-24-44-5445,0 1 1,-12-20-1,6 12 2153</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19.954"/>
    </inkml:context>
    <inkml:brush xml:id="br0">
      <inkml:brushProperty name="width" value="0.05" units="cm"/>
      <inkml:brushProperty name="height" value="0.05" units="cm"/>
      <inkml:brushProperty name="color" value="#004F8B"/>
    </inkml:brush>
  </inkml:definitions>
  <inkml:trace contextRef="#ctx0" brushRef="#br0">1286 18 1080,'49'-8'3548,"-30"4"1184,39-1 2777,-65 6-6177,-188 41 3530,47-13-3293,-554 122 2056,526-108-4342,64-4-2605,102-35 1623,1 1 1,-17 9 0,23-12 596,1 0 0,-1 0 0,1 0 0,0 1 0,0-1 0,0 0 0,0 1 0,-2 2 1,0 8-2204</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0.284"/>
    </inkml:context>
    <inkml:brush xml:id="br0">
      <inkml:brushProperty name="width" value="0.05" units="cm"/>
      <inkml:brushProperty name="height" value="0.05" units="cm"/>
      <inkml:brushProperty name="color" value="#004F8B"/>
    </inkml:brush>
  </inkml:definitions>
  <inkml:trace contextRef="#ctx0" brushRef="#br0">597 13 988,'40'-12'14327,"-126"11"-10297,-157 19 1,199-12-4405,-58 15 0,32 3-3557,53-16 682,0 0 0,-15 11 0,6 0 36</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5.198"/>
    </inkml:context>
    <inkml:brush xml:id="br0">
      <inkml:brushProperty name="width" value="0.05" units="cm"/>
      <inkml:brushProperty name="height" value="0.05" units="cm"/>
      <inkml:brushProperty name="color" value="#004F8B"/>
    </inkml:brush>
  </inkml:definitions>
  <inkml:trace contextRef="#ctx0" brushRef="#br0">318 88 984,'13'1'1087,"-3"-1"40,0 0 0,0-1 1,0 0-1,11-2 0,-19 2-824,0 1-1,1-1 1,-1 0-1,0 0 0,1 0 1,-1 0-1,0 0 1,0-1-1,0 1 0,0-1 1,0 1-1,0-1 0,0 0 1,-1 0-1,1 0 1,0 0-1,-1 0 0,0 0 1,1 0-1,-1 0 1,1-4-1,-2 5-194,0 0 1,0 0-1,0 0 1,0 0-1,0 0 1,0 0-1,0 0 1,0 0-1,0 0 0,0 0 1,-1 0-1,1 0 1,-1 0-1,1 0 1,0 0-1,-1 0 1,0 0-1,1 0 1,-1 0-1,1 0 0,-1 0 1,0 1-1,0-1 1,0 0-1,1 0 1,-1 1-1,0-1 1,0 1-1,-1-1 1,-28-13 1692,19 12-1526,0 0 0,0 1 0,0 1 0,0-1 0,0 2 0,0 0 0,0 0 0,0 1 0,0 0 0,-15 5 0,0 2 79,1 1-1,1 1 0,-29 16 1,43-21-229,-1 1 0,1 0 0,1 1 0,-12 11 0,18-17-89,0 1-1,1 0 1,-1-1 0,1 2 0,0-1 0,0 0 0,0 0-1,0 0 1,1 1 0,-1-1 0,1 1 0,0 0 0,0-1-1,0 1 1,1 0 0,-1-1 0,1 8 0,1-8-9,-1 0 0,1 0 0,1 0-1,-1 0 1,0 0 0,1 0 0,-1 0 0,1 0 0,0-1 0,0 1 0,0-1 0,0 1 0,0-1 0,6 4 0,38 25 299,-45-30-318,96 55 568,56 35 143,-121-70-440,0 2 0,41 40 0,-70-61-253,-1 0 1,0 0-1,0 1 0,0-1 0,0 1 1,0-1-1,0 1 0,-1 0 1,1-1-1,-1 1 0,0 0 1,0 0-1,0 0 0,0 0 0,-1 0 1,2 6-1,-3-6-7,1-1 0,-1 0 0,1 0 1,-1 0-1,0 0 0,0 0 0,0 0 0,0 0 0,0 0 0,0 0 0,0 0 0,-1-1 0,1 1 1,-1 0-1,1-1 0,-1 1 0,0-1 0,0 0 0,1 1 0,-1-1 0,0 0 0,0 0 0,0 0 1,-3 0-1,-6 4 45,0-1 0,-1-1 0,1 0 0,-1-1 0,0 0 1,0-1-1,-13 0 0,-87-7 81,58 1-297,16 3-1908,-40 4-1,59-1-4730,-37 9 0,30-2 2586</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0:28.298"/>
    </inkml:context>
    <inkml:brush xml:id="br0">
      <inkml:brushProperty name="width" value="0.05" units="cm"/>
      <inkml:brushProperty name="height" value="0.05" units="cm"/>
      <inkml:brushProperty name="color" value="#004F8B"/>
    </inkml:brush>
  </inkml:definitions>
  <inkml:trace contextRef="#ctx0" brushRef="#br0">0 709 804,'2'6'961,"-1"-1"0,1 1 0,0-1 0,0 1-1,1-1 1,0 0 0,0 0 0,0 0 0,0 0 0,1-1 0,6 7 1500,4-26-1050,37-62 766,29-41-929,-30 58-862,3 2 0,2 2-1,2 3 1,115-82 0,-130 108-331,0 1 0,2 2 1,1 2-1,0 2 0,2 2 0,0 3 0,1 1 0,88-13 1,-52 19-844,117 4 0,82 21-2900,-23 11-4750,-136-9 5783</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235"/>
    </inkml:context>
    <inkml:brush xml:id="br0">
      <inkml:brushProperty name="width" value="0.05" units="cm"/>
      <inkml:brushProperty name="height" value="0.05" units="cm"/>
      <inkml:brushProperty name="color" value="#004F8B"/>
    </inkml:brush>
  </inkml:definitions>
  <inkml:trace contextRef="#ctx0" brushRef="#br0">0 37 880,'0'-2'365,"1"1"0,-1-1 0,0 1 0,0-1 1,1 1-1,-1-1 0,1 1 0,-1-1 0,1 1 0,0-1 0,0 1 0,-1 0 0,1-1 0,0 1 0,2-2 1,5-9 9406,-6 254-4364,7-4-3499,43 239-180,-5-211-1741,-47-264-111,5 18-511,-5-19 512,0-1-1,1 1 1,-1-1-1,0 1 1,1 0 0,-1-1-1,0 1 1,1-1-1,-1 1 1,0-1 0,1 1-1,-1-1 1,1 0 0,-1 1-1,1-1 1,-1 1-1,1-1 1,0 0 0,-1 1-1,1-1 1,-1 0 0,1 0-1,0 0 1,-1 1-1,1-1 1,1 0 0,-1-2-904,0-1 0,0 1 0,0 0 0,0 0 0,0-1 0,0 1 0,0-1-1,0-4 1,0-5-3136,2-4 1264</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652"/>
    </inkml:context>
    <inkml:brush xml:id="br0">
      <inkml:brushProperty name="width" value="0.05" units="cm"/>
      <inkml:brushProperty name="height" value="0.05" units="cm"/>
      <inkml:brushProperty name="color" value="#004F8B"/>
    </inkml:brush>
  </inkml:definitions>
  <inkml:trace contextRef="#ctx0" brushRef="#br0">8 17 1112,'1'-16'10692,"-1"22"-7101,-1 9-4423,-5 71 2470,4 0 0,4 0 1,17 112-1,-6-76-28,53 210 0,-65-329-1610,1 6-173,0 0-1,1 0 1,0-1-1,0 1 1,1-1-1,0 0 1,1 0-1,8 11 1,-13-19 71,0 0-1,0 1 1,0-1 0,1 0 0,-1 0-1,0 0 1,0 0 0,1 1 0,-1-1 0,0 0-1,0 0 1,1 0 0,-1 0 0,0 0-1,1 0 1,-1 0 0,0 0 0,0 1 0,1-1-1,-1 0 1,0 0 0,1 0 0,-1-1 0,0 1-1,1 0 1,-1 0 0,0 0 0,0 0-1,1 0 1,-1 0 0,0 0 0,0 0 0,1-1-1,-1 1 1,0 0 0,0 0 0,1 0-1,-1-1 1,0 1 0,0 0 0,1 0 0,-1 0-1,0-1 1,0 1 0,0 0 0,0 0 0,0-1-1,1 1 1,-1 0 0,0-1 0,0 1-1,0 0 1,0 0 0,0-1 0,0 1 0,0 0-1,0-1 1,0 1 0,0 0 0,0-1-1,0 1 1,1-20-7645</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2.988"/>
    </inkml:context>
    <inkml:brush xml:id="br0">
      <inkml:brushProperty name="width" value="0.05" units="cm"/>
      <inkml:brushProperty name="height" value="0.05" units="cm"/>
      <inkml:brushProperty name="color" value="#004F8B"/>
    </inkml:brush>
  </inkml:definitions>
  <inkml:trace contextRef="#ctx0" brushRef="#br0">582 141 1008,'0'-2'1157,"-1"-1"-876,1 0-1,-1 0 1,0 1 0,0-1 0,0 0-1,0 1 1,-1-1 0,1 1 0,-1-1 0,1 1-1,-1 0 1,0-1 0,0 1 0,0 0-1,0 0 1,0 0 0,0 1 0,-5-3-1,-1-2 239,-1 0 0,0 1-1,0 1 1,-12-5-1,-10-3 381,9 4-276,-1 0 0,0 1 1,-31-5-1,37 10-448,-99-10 832,98 11-1438,-1 2-1,1 0 1,0 0-1,-26 7 0,-20 7-6205,38-7 4530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3.329"/>
    </inkml:context>
    <inkml:brush xml:id="br0">
      <inkml:brushProperty name="width" value="0.05" units="cm"/>
      <inkml:brushProperty name="height" value="0.05" units="cm"/>
      <inkml:brushProperty name="color" value="#004F8B"/>
    </inkml:brush>
  </inkml:definitions>
  <inkml:trace contextRef="#ctx0" brushRef="#br0">264 23 13065,'2'-3'623,"6"-13"59,-3 13 2737,0 17-3135,0-1 0,-1 2 0,0-1 0,-2 0-1,1 1 1,-1 27 0,3 6 185,79 475 2803,-28-200-1111,-51-295-1927,3 23 522,4 84 1,-12-129-701,0 0 0,-1 1 0,1-1 1,-1 0-1,-1 0 0,1 0 1,-1 0-1,0 0 0,0 0 1,-1-1-1,-6 12 0,7-14-47,-1 0 1,0 1-1,0-1 0,0 0 0,0-1 0,-1 1 0,1 0 1,-1-1-1,0 0 0,1 0 0,-1 0 0,0 0 1,0-1-1,-1 0 0,1 1 0,0-2 0,0 1 0,-7 0 1,-7 0-241,-1 0 0,1-2 1,-1 0-1,-19-4 1,-75-21-2702,53 12-55,29 5 306,-15-12-7236,32 12 6829</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3.965"/>
    </inkml:context>
    <inkml:brush xml:id="br0">
      <inkml:brushProperty name="width" value="0.05" units="cm"/>
      <inkml:brushProperty name="height" value="0.05" units="cm"/>
      <inkml:brushProperty name="color" value="#004F8B"/>
    </inkml:brush>
  </inkml:definitions>
  <inkml:trace contextRef="#ctx0" brushRef="#br0">160 119 1056,'0'0'1342,"3"1"-66,11 7 3729,-17-12-2067,-21-21-1525,16 14-829,-2-3 535,0-1-1,1 0 0,-12-27 0,20 40 40,6 5-836,3 3-133,0 0 0,-1 1-1,1 0 1,-2 0 0,1 0 0,-1 1-1,11 17 1,-7-8 151,0 1 1,-1 0-1,9 27 1,-17-44-326,-1 1 1,1-1-1,-1 1 1,1-1-1,-1 1 1,0 0-1,1-1 1,-1 1-1,0-1 1,0 1 0,0 0-1,0-1 1,-1 1-1,1 0 1,0-1-1,-1 1 1,1-1-1,-1 1 1,1-1-1,-1 1 1,0-1-1,0 1 1,0-1-1,0 0 1,0 1-1,0-1 1,0 0-1,0 0 1,0 0 0,0 1-1,-1-1 1,1-1-1,0 1 1,-1 0-1,1 0 1,-1 0-1,1-1 1,-1 1-1,1-1 1,-1 1-1,0-1 1,1 0-1,-1 0 1,-2 1-1,-4 0 8,1-1-1,-1 1 1,1-1 0,-1-1-1,1 0 1,-1 0-1,1 0 1,-8-3-1,-23-4-75,15 2-221,118-21 78,-65 26 194,-42 6-7,-4 2-206,0-1 0,-26 6 0,27-8-295,13-3 266,-1-1 0,1 1-1,-1-1 1,0 1-1,1-1 1,-1 0 0,0 0-1,1 0 1,-1 0 0,0-1-1,1 1 1,-4-2-1,6 2-98,-17-4-1015,8-1-1451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2.805"/>
    </inkml:context>
    <inkml:brush xml:id="br0">
      <inkml:brushProperty name="width" value="0.025" units="cm"/>
      <inkml:brushProperty name="height" value="0.025" units="cm"/>
      <inkml:brushProperty name="color" value="#E71224"/>
    </inkml:brush>
  </inkml:definitions>
  <inkml:trace contextRef="#ctx0" brushRef="#br0">172 81 72,'93'-73'12671,"-93"73"-12626,1 0 0,-1 0 0,0 0-1,0-1 1,0 1 0,0 0 0,0 0-1,1-1 1,-1 1 0,0 0 0,0 0 0,0-1-1,0 1 1,0 0 0,0 0 0,0-1-1,0 1 1,0 0 0,0 0 0,0-1 0,0 1-1,0 0 1,0 0 0,0-1 0,0 1-1,0 0 1,-1 0 0,1-1 0,0 1 0,-5-1 3127,-2 3-2963,1 0 1,-1 0-1,1 1 0,0-1 1,0 2-1,0-1 0,-8 6 1,-7 10 76,0 1 1,2 1-1,1 1 1,0 1-1,2 0 0,0 1 1,2 1-1,0 0 1,2 1-1,-10 29 1,20-47-225,-1 0 0,1 0 1,1 0-1,-1 0 1,1 1-1,1-1 0,0 0 1,0 0-1,2 14 1,-2-20-47,1 1 0,0 0 0,-1 0 0,1-1 0,1 1 0,-1 0 1,0-1-1,1 0 0,-1 1 0,1-1 0,0 0 0,-1 1 1,1-1-1,0 0 0,0 0 0,1-1 0,-1 1 0,0 0 0,1-1 1,-1 1-1,1-1 0,-1 0 0,1 0 0,0 0 0,-1 0 1,1 0-1,0-1 0,0 1 0,0-1 0,-1 0 0,4 0 0,8 1 15,0-2-1,-1 0 0,1-1 1,0 0-1,-1-1 0,0 0 0,0-1 1,0-1-1,0 0 0,-1-1 0,18-10 1,-3-1 11,-1-1 0,-1-2 0,41-40 0,-26 21 9,-39 37-15,-4 7-27,-5 7 1,-10 14 9,-17 36 0,31-55-10,0 1-1,1-1 1,0 1 0,1 0 0,0 1 0,0-1 0,0 0 0,1 0 0,1 1 0,-1 10 0,2-17-7,-1 0 0,1-1 0,-1 1 0,1 0 0,0-1 0,0 1 0,-1-1 0,1 1 0,0-1 0,0 1 0,1-1 1,-1 0-1,0 0 0,0 1 0,1-1 0,-1 0 0,1 0 0,-1 0 0,1 0 0,-1-1 0,1 1 0,-1 0 0,1-1 0,0 1 0,-1-1 0,4 1 0,1 0 2,0 0 0,-1 0-1,1 0 1,0-1 0,0 0-1,-1-1 1,8 0 0,5-3-3,0 0 1,-1-1 0,0-1 0,0-1-1,0 0 1,-1-1 0,0-1-1,-1 0 1,0-1 0,0-1 0,-1 0-1,16-17 1,-14 11 0,0-1-1,-1-1 1,22-36-1,-31 45-15,-1 0-1,0-1 1,0 0-1,-1 1 1,-1-2-1,0 1 0,0 0 1,-1 0-1,0-22 1,-1 30-18,-2 0 1,1 0-1,0 0 1,0 0-1,-1 1 1,0-1-1,1 0 1,-1 0-1,0 1 1,0-1-1,-1 0 1,1 1-1,-1-1 1,1 1-1,-1 0 1,0-1-1,-3-2 1,2 2-93,0 1 1,-1-1 0,1 1-1,-1 0 1,0 1 0,0-1-1,1 0 1,-1 1 0,0 0-1,0 0 1,-5-1 0,-1 1-300,-1 1-1,1-1 1,0 2 0,0-1 0,-1 1 0,1 1 0,0 0 0,0 0-1,-10 5 1,-75 29-9990,68-27 7802</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4.836"/>
    </inkml:context>
    <inkml:brush xml:id="br0">
      <inkml:brushProperty name="width" value="0.05" units="cm"/>
      <inkml:brushProperty name="height" value="0.05" units="cm"/>
      <inkml:brushProperty name="color" value="#004F8B"/>
    </inkml:brush>
  </inkml:definitions>
  <inkml:trace contextRef="#ctx0" brushRef="#br0">10 0 500,'0'0'4306,"-2"3"-2892,1 2-980,-1-1-1,1 1 1,0-1 0,0 1 0,1-1 0,-1 1-1,1 0 1,0-1 0,0 1 0,1 5 0,10 58 2015,-8-47-1844,69 293 4041,23-7-1898,-87-282-2539,134 357 3699,-120-342-3647,-22-40-274,0 0 1,0 0-1,0 1 0,0-1 0,0 0 0,0 0 0,0 0 0,0 0 0,0 0 1,0 0-1,0 1 0,1-1 0,-1 0 0,0 0 0,0 0 0,0 0 0,0 0 0,0 0 1,0 0-1,0 0 0,1 1 0,-1-1 0,0 0 0,0 0 0,0 0 0,0 0 1,0 0-1,1 0 0,-1 0 0,0 0 0,0 0 0,0 0 0,0 0 0,0 0 0,1 0 1,-1 0-1,0 0 0,0 0 0,0 0 0,0 0 0,0 0 0,1 0 0,-1 0 1,0 0-1,0-1 0,0 1 0,0 0 0,0 0 0,1 0 0,0-10-1005,-2-10-231,-14-21-1540,-17-18-6187,23 41 6447,-10-11-563</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5.167"/>
    </inkml:context>
    <inkml:brush xml:id="br0">
      <inkml:brushProperty name="width" value="0.05" units="cm"/>
      <inkml:brushProperty name="height" value="0.05" units="cm"/>
      <inkml:brushProperty name="color" value="#004F8B"/>
    </inkml:brush>
  </inkml:definitions>
  <inkml:trace contextRef="#ctx0" brushRef="#br0">830 63 836,'3'-3'391,"-1"1"1,0 0-1,-1-1 1,1 1-1,0-1 1,-1 0-1,1 1 0,1-5 1,-3 6-269,0 0 0,-1 0 0,1 0 0,0 1 0,0-1 0,0 0 0,-1 0 0,1 0 0,0 0 0,-1 1 0,1-1 0,0 0 0,-1 0 0,1 1 0,-1-1 0,0 0 0,1 1 0,-1-1 0,1 0 0,-1 1 0,0-1 0,0 1 1,1-1-1,-1 1 0,0-1 0,0 1 0,1 0 0,-1-1 0,0 1 0,-2 0 0,-8-4 376,-1 1-1,1 0 1,-1 1 0,0 1 0,0-1 0,-22 2 0,12 0-66,-265-1 2424,238 2-2914,1 3-1,-74 13 0,82-8-3049,-60 21 0,69-15 192,5-3 886</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5.507"/>
    </inkml:context>
    <inkml:brush xml:id="br0">
      <inkml:brushProperty name="width" value="0.05" units="cm"/>
      <inkml:brushProperty name="height" value="0.05" units="cm"/>
      <inkml:brushProperty name="color" value="#004F8B"/>
    </inkml:brush>
  </inkml:definitions>
  <inkml:trace contextRef="#ctx0" brushRef="#br0">607 1 180,'6'1'516,"-1"0"1,1 1-1,0 0 0,0 0 1,0 1-1,-1-1 0,0 1 1,9 6 1077,-93-3 2767,-96-17-1077,68 5-2418,-40-2-365,75 12-3269,53-1-435,-31 7 1,33-2 1138</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06.375"/>
    </inkml:context>
    <inkml:brush xml:id="br0">
      <inkml:brushProperty name="width" value="0.05" units="cm"/>
      <inkml:brushProperty name="height" value="0.05" units="cm"/>
      <inkml:brushProperty name="color" value="#004F8B"/>
    </inkml:brush>
  </inkml:definitions>
  <inkml:trace contextRef="#ctx0" brushRef="#br0">563 108 1428,'3'-2'716,"1"0"-1,-1-1 1,-1 1-1,1-1 1,0 0-1,-1 1 1,1-1-1,-1-1 1,0 1-1,0 0 1,0 0-1,0-1 1,-1 1-1,1-1 1,-1 1-1,0-1 1,0 0-1,0 1 1,-1-1-1,1-6 1,-1 8-601,-1 1 0,1 0 1,-1-1-1,1 1 1,-1 0-1,0-1 1,1 1-1,-1 0 0,0 0 1,0 0-1,0-1 1,0 1-1,0 0 1,0 0-1,0 0 0,-1 1 1,1-1-1,0 0 1,0 0-1,-1 1 0,-1-1 1,-1-1 81,0 0 0,0 0 0,0 1 0,0-1 0,-7 0 0,-12 1 97,0 1 1,0 1-1,1 1 1,-1 1 0,1 1-1,-1 1 1,1 1-1,-27 12 1,16-5-114,1 2-1,1 1 1,1 2 0,-50 37-1,64-42-55,0 0-1,1 1 1,0 0-1,1 2 1,-18 25-1,31-40-109,1 0-1,-1 0 0,0 1 0,1-1 1,-1 0-1,1 1 0,-1-1 1,1 0-1,-1 1 0,1-1 1,0 1-1,0-1 0,0 0 0,0 1 1,0-1-1,0 1 0,0-1 1,1 1-1,-1-1 0,0 0 1,1 1-1,-1-1 0,1 0 0,-1 1 1,1-1-1,0 0 0,0 0 1,-1 0-1,1 1 0,0-1 1,0 0-1,0 0 0,0 0 1,0 0-1,0-1 0,1 1 0,-1 0 1,0 0-1,0-1 0,3 2 1,5 3 48,1-1 0,0 0 1,0-1-1,12 4 0,-19-7-46,43 12 146,6 1-46,-2 1-1,0 3 1,68 32 0,-78-27-7,61 42 1,-88-54-78,-1-1 0,0 2 1,-1 0-1,0 0 0,-1 1 1,0 0-1,-1 0 0,12 23 0,-19-32-28,0 1-1,0 0 0,-1-1 0,0 1 1,0 0-1,0 0 0,0 0 1,-1 0-1,1 0 0,-1 0 0,0 0 1,0 0-1,-1 0 0,1 0 0,-1 0 1,-2 7-1,1-6 10,0 0 0,0-1-1,-1 1 1,0 0 0,0-1 0,0 0 0,-1 0-1,1 0 1,-1 0 0,0 0 0,-6 3 0,-1 1-177,-1-1-1,0 0 1,0-1 0,-1-1 0,1 0-1,-1 0 1,-1-1 0,-26 4 0,-11-2-2549,-26 0-9743,48-3 8811</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0.494"/>
    </inkml:context>
    <inkml:brush xml:id="br0">
      <inkml:brushProperty name="width" value="0.05" units="cm"/>
      <inkml:brushProperty name="height" value="0.05" units="cm"/>
      <inkml:brushProperty name="color" value="#33CCFF"/>
    </inkml:brush>
  </inkml:definitions>
  <inkml:trace contextRef="#ctx0" brushRef="#br0">846 188 568,'44'-45'1989,"75"-71"9090,-99 94-8034,-17 17 3195,-17 9-5751,1 1 1,0 0 0,0 1-1,0 1 1,1 0-1,-15 11 1,-73 62 1248,69-54-1323,-280 260 2061,229-200-1732,-111 152 0,161-191-694,2 2 1,2 0-1,3 2 0,2 1 1,-24 77-1,40-105-50,2 0 0,0 0 0,1 1 0,2 0 0,0-1 0,2 1 0,1 0 0,6 40 0,-5-53 0,0 0 0,1-1 0,1 0 0,0 1 0,0-1 0,1 0 0,1-1 0,0 0 0,0 1 0,1-2 0,0 1 0,0-1 0,1 0 0,1-1 0,-1 0 0,1 0 0,1-1 0,-1 0 0,20 10 0,-10-9-30,0 0-1,0-2 1,1-1-1,0 0 1,0-1 0,0-1-1,1-1 1,-1-1-1,39-3 1,12-5-279,102-25 1,-138 25 214,-18 3-489,157-37-1810,-90 12-2917,-63 20-1484,35-21 0,-36 18 3249</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0.864"/>
    </inkml:context>
    <inkml:brush xml:id="br0">
      <inkml:brushProperty name="width" value="0.05" units="cm"/>
      <inkml:brushProperty name="height" value="0.05" units="cm"/>
      <inkml:brushProperty name="color" value="#33CCFF"/>
    </inkml:brush>
  </inkml:definitions>
  <inkml:trace contextRef="#ctx0" brushRef="#br0">289 244 700,'1'-1'183,"0"0"0,0 1 0,0-1 0,0 0 0,-1 0 0,1 0 0,0 0 0,0 0 0,-1 0 1,1 0-1,-1 0 0,1 0 0,-1 0 0,1 0 0,-1 0 0,0 0 0,1 0 0,-1-1 0,0 1 0,0 0 0,0 0 0,0 0 0,0-1 0,0 1 0,0 0 0,0 0 0,-1 0 0,1 0 0,0 0 0,-1-1 0,1 1 1,-1 0-1,1 0 0,-2-1 0,1 1-73,0 1 0,0-1-1,0 1 1,0 0 0,0 0 0,0-1 0,0 1 0,0 0 0,0 0 0,0 0 0,0 0 0,-1 0 0,1 1 0,0-1 0,0 0 0,0 0 0,-2 2 0,3-2 35,-6 2 197,0 0-1,0 0 1,0 1 0,0 0 0,1 0 0,-1 1-1,1-1 1,-8 8 0,-36 38 1482,44-43-1602,-13 14 268,1 1 0,1 1 1,1 0-1,1 1 0,1 1 1,1 0-1,1 1 0,1 0 1,1 1-1,2-1 1,0 2-1,-5 49 0,11-68-402,1 1 1,0-1-1,1 1 0,0-1 0,0 0 1,1 1-1,0-1 0,0 0 0,1 0 1,0 0-1,0 0 0,1-1 0,0 1 1,0-1-1,1 0 0,0 0 0,0 0 1,1-1-1,-1 0 0,1 0 0,1 0 0,-1-1 1,1 0-1,0 0 0,0-1 0,1 0 1,-1 0-1,1-1 0,0 1 0,0-2 1,0 1-1,0-1 0,1-1 0,11 2 1,-2-2-26,1 0 1,0-2 0,0 0 0,0-1 0,0-1 0,0 0 0,-1-2-1,0 0 1,0-1 0,0-1 0,-1-1 0,29-16 0,-19 7-4,-1-1 1,0-1 0,-2-1-1,0-2 1,-2 0 0,38-47-1,-50 55-37,0 0 0,-1-1 0,-1 0 0,0 0 0,-1-1 0,-1 0 0,0 0 0,-1-1 0,3-19 0,-7 25-10,1 0 0,-1 0 1,-1 0-1,0 0 0,-1 0 0,0 0 0,-1 0 1,0 0-1,0 0 0,-2 1 0,1-1 0,-1 1 0,0 0 1,-1 0-1,-8-12 0,0 4 8,-1 1-1,-1 0 1,0 1-1,-1 0 1,-1 2-1,-1 0 1,-31-19-1,-1 3-676,-92-37 1,106 54-516,34 12 944,0 1 0,1-1 0,-1 1 0,0 0 0,1 0 0,-1-1 0,0 1 0,1 0 0,-1 0 0,0 1 0,1-1 0,-1 0 0,0 1-1,1-1 1,-1 1 0,0-1 0,1 1 0,-3 1 0,4-2 0,0 0 0,0 1-1,0-1 1,-1 0 0,1 0 0,0 1-1,0-1 1,0 0 0,0 1 0,0-1 0,0 0-1,0 1 1,0-1 0,0 0 0,0 1-1,0-1 1,1 0 0,-1 0 0,0 1-1,0-1 1,0 0 0,0 1 0,0-1 0,0 0-1,1 0 1,-1 1 0,0-1 0,1 0-1,9 12-4386,-1-3 1859</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1.294"/>
    </inkml:context>
    <inkml:brush xml:id="br0">
      <inkml:brushProperty name="width" value="0.05" units="cm"/>
      <inkml:brushProperty name="height" value="0.05" units="cm"/>
      <inkml:brushProperty name="color" value="#33CCFF"/>
    </inkml:brush>
  </inkml:definitions>
  <inkml:trace contextRef="#ctx0" brushRef="#br0">0 877 16558,'7'5'231,"0"0"0,0 0 0,0-1 0,1 0 0,-1 0 0,11 3 1,-16-7-176,1 1 1,-1-1 0,1 0 0,-1 0-1,0 1 1,1-1 0,-1-1 0,1 1-1,-1 0 1,0-1 0,1 1 0,-1-1-1,0 0 1,0 1 0,1-1 0,-1 0-1,0-1 1,0 1 0,0 0 0,0-1-1,0 1 1,0-1 0,-1 1 0,1-1-1,0 0 1,-1 0 0,2-2-1,1-2 20,0 0 0,-1-1 0,1 1-1,-1-1 1,-1 0 0,0 0-1,2-7 1,9-54 210,-11 52-219,22-304 722,-23 271-682,-3-151 423,4 185-429,4 11 28,-4 5-107,0 0 1,0-1-1,0 1 1,-1 1 0,1-1-1,0 0 1,0 0 0,2 3-1,8 5-13,-6-4 10,1-1-1,-1-1 1,1 1-1,0-1 1,0-1-1,0 1 1,1-1-1,-1 0 1,0 0-1,1-1 0,0 0 1,10-1-1,-6 0-8,1-2-1,-1 1 0,0-1 0,-1-1 0,1 0 1,0-1-1,12-6 0,8-6-32,-2-1 0,1-2 1,-2-1-1,38-34 0,-1-2 229,-66 55-42,-2 7 18,-15 31 205,1 1 0,3 1 1,-12 52-1,-11 131 939,31-169-910,2 63-1,4-96-422,0 0 1,2-1 0,0 1-1,1-1 1,1 0-1,11 27 1,-13-40-147,0 0-1,0-1 1,0 1 0,1-1 0,0 0 0,0 0-1,0 0 1,1 0 0,0-1 0,-1 0 0,1 0-1,1 0 1,-1 0 0,1-1 0,-1 0 0,1 0-1,0-1 1,0 1 0,12 2 0,-8-3-822,1 0 0,0-1 1,0 0-1,16-1 0,-12-1-2354,0-1 0,25-5 0,-6-3 71</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1.681"/>
    </inkml:context>
    <inkml:brush xml:id="br0">
      <inkml:brushProperty name="width" value="0.05" units="cm"/>
      <inkml:brushProperty name="height" value="0.05" units="cm"/>
      <inkml:brushProperty name="color" value="#33CCFF"/>
    </inkml:brush>
  </inkml:definitions>
  <inkml:trace contextRef="#ctx0" brushRef="#br0">28 479 1104,'4'1'371,"-1"1"-1,1-1 1,-1 1 0,0 0-1,0 0 1,0 1 0,0-1-1,0 1 1,-1-1-1,1 1 1,-1 0 0,1 0-1,-1 0 1,0 0 0,0 0-1,0 1 1,-1-1-1,1 1 1,-1-1 0,2 8-1,2 8 1430,-1 0 1,2 38-1,-2-26 175,-1-9-558,3 41 3689,-6-63-4365,-2-4-76,-14-49 558,-15-88 0,13 56-816,14 64-331,-25-123 369,24 114-319,2 0 1,1-55-1,3 77-105,0 0-1,0 0 0,0 0 1,1 0-1,0 0 0,1 0 1,-1 1-1,2-1 0,-1 1 1,1 0-1,0 0 0,8-10 1,-8 12-20,0 1-1,0 0 1,1 0 0,-1 0 0,1 0-1,0 1 1,0 0 0,0 0 0,1 0 0,-1 1-1,1 0 1,0 0 0,-1 0 0,1 1 0,0-1-1,0 2 1,9-2 0,5 2-46,0 0-1,1 1 1,-1 1-1,31 7 1,-42-7 3,1 1-1,-1 0 1,1 0 0,-1 1 0,0 0-1,-1 1 1,1 0 0,-1 0 0,0 1-1,0 0 1,10 10 0,-16-14-6,0-1 0,-1 1 0,1 0 1,-1 0-1,1 1 0,-1-1 0,0 0 0,0 0 1,0 1-1,0-1 0,0 0 0,0 1 0,-1-1 0,1 1 1,-1-1-1,0 1 0,0-1 0,0 1 0,0-1 1,0 1-1,0-1 0,-2 5 0,0-2-165,0 1 0,-1-1 1,1 0-1,-1 0 0,-1 0 0,1 0 0,-1-1 0,-7 9 0,-7 3-1446,0-1-1,0-1 1,-33 20-1,-8 5-7723,31-19 6346</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065"/>
    </inkml:context>
    <inkml:brush xml:id="br0">
      <inkml:brushProperty name="width" value="0.05" units="cm"/>
      <inkml:brushProperty name="height" value="0.05" units="cm"/>
      <inkml:brushProperty name="color" value="#33CCFF"/>
    </inkml:brush>
  </inkml:definitions>
  <inkml:trace contextRef="#ctx0" brushRef="#br0">41 230 944,'78'-73'8797,"-77"75"-2981,-5 11-3463,-9 19-1557,13-32-773,-22 54 1335,1 0 0,4 2 0,-19 99 0,32-130-947,2 0 0,1 0 0,4 47 0,-2-59-264,1-1 0,1 1-1,0-1 1,1 1 0,0-1 0,1 0 0,0-1 0,1 1-1,9 13 1,-12-20-98,1-1 0,-1 1-1,1-1 1,1 0 0,-1 0-1,0 0 1,1-1 0,0 1-1,0-1 1,0 0 0,0-1-1,0 1 1,1-1 0,-1 0-1,1 0 1,-1-1 0,1 0-1,0 0 1,0 0 0,0 0-1,-1-1 1,1 0 0,0 0-1,7-2 1,0 0-12,-1-1-1,0 0 1,0-1 0,-1 0-1,1-1 1,-1 0-1,0-1 1,0 0-1,-1-1 1,14-10 0,-7 1-38,1-1 1,-2-1 0,0 0 0,-1 0-1,-1-2 1,-1 0 0,-1 0 0,-1-2-1,0 1 1,12-40 0,-14 33-39,-1 0 0,-2-1 0,-1 0 0,-1 0 0,-1 0 0,-2-1 0,-1 1 0,-5-42 0,2 54-4,0 0 1,-1 0 0,-1 0-1,0 1 1,-1 0 0,-1 0-1,-1 0 1,-14-22 0,18 32-37,0 0 1,0 1-1,-1-1 1,0 1 0,0 0-1,0 1 1,0-1-1,0 1 1,-1 0-1,0 0 1,0 1 0,0 0-1,0 0 1,-1 0-1,1 1 1,-1 0-1,0 0 1,1 1 0,-1 0-1,0 0 1,0 0-1,0 1 1,0 0 0,-8 1-1,2 1-308,0 1 0,0 1 1,1 0-1,0 0 0,-1 2 0,2-1 0,-1 1 1,-14 11-1,11-7-1699,-23 23 0,26-22-3052,-19 26-1,22-22 2172</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396"/>
    </inkml:context>
    <inkml:brush xml:id="br0">
      <inkml:brushProperty name="width" value="0.05" units="cm"/>
      <inkml:brushProperty name="height" value="0.05" units="cm"/>
      <inkml:brushProperty name="color" value="#33CCFF"/>
    </inkml:brush>
  </inkml:definitions>
  <inkml:trace contextRef="#ctx0" brushRef="#br0">1 7 356,'4'-2'447,"0"1"0,1 0 0,-1 0 0,0 0 0,1 1 0,6-1 0,-10 2-314,0-1 0,1 0 0,-1 0 0,0 1 0,0-1 1,0 1-1,0-1 0,0 1 0,1-1 0,-1 1 0,0 0 0,0-1 1,0 1-1,0 0 0,-1 0 0,1 0 0,0 0 0,0 0 1,0 0-1,-1 0 0,1 0 0,-1 0 0,1 0 0,-1 0 0,1 0 1,-1 0-1,1 1 0,-1 1 0,4 18 869,-1 0 0,-2 0 0,0 0-1,-4 40 1,1 0 171,2 7-21,3 141 1748,0-167-1867,2 0 1,20 78 0,-22-107-792,1 0 0,1 0-1,1-1 1,-1 0 0,2 0-1,0-1 1,0 1 0,1-2-1,16 19 1,-20-25-160,1 0 0,-1 0 0,1 0 0,0-1 0,1 0 0,-1 0 0,0 0 1,1 0-1,0-1 0,-1 0 0,1 0 0,0-1 0,0 1 0,0-1 0,0-1 0,0 1 0,0-1 0,0 0 0,1 0 0,-1-1 0,0 0 0,0 0 1,9-3-1,-3-1-25,1 0 1,-2-1 0,1-1 0,-1 0 0,0 0 0,0-1 0,-1 0 0,0-1-1,0 0 1,-1-1 0,-1 0 0,1 0 0,7-15 0,5-8-63,-1-1 0,-2 0 0,15-43 0,-13 22-490,-2-1-1,-3-1 1,-3 0-1,-2-1 1,4-83-1,-13 126 101,0 10 88,0 1-1,-1-1 1,0 0 0,0 0-1,-1 0 1,-1-8 0,-3 33-3508,4-4 1375,1 0 0,1 0 0,2 17 1,3 3 10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3.204"/>
    </inkml:context>
    <inkml:brush xml:id="br0">
      <inkml:brushProperty name="width" value="0.025" units="cm"/>
      <inkml:brushProperty name="height" value="0.025" units="cm"/>
      <inkml:brushProperty name="color" value="#E71224"/>
    </inkml:brush>
  </inkml:definitions>
  <inkml:trace contextRef="#ctx0" brushRef="#br0">1 497 652,'2'2'233,"0"-1"0,0 1 0,0-1 0,0 0 0,0 1 0,1-1 0,-1 0 1,0 0-1,1-1 0,-1 1 0,1 0 0,-1-1 0,1 1 0,-1-1 0,1 0 0,-1 0 0,1 0 0,-1 0 0,1 0 0,-1-1 0,1 1 0,-1-1 0,1 0 0,-1 1 1,1-1-1,-1 0 0,0 0 0,4-3 0,5-3 396,0-1 1,-1 0 0,0-1 0,12-13-1,-16 16-398,44-49 1348,-4-1 0,50-79-1,-28 37-24,-46 66-912,-11 15 325,22-26 0,-25 37-287,-4 12-61,-6 14-48,2-18-635,-9 52 697,4-31-280,2 1 0,-2 47 1,5-65-289,1 1 0,-1 0 0,1 0 0,1-1 0,-1 1 0,1-1 0,1 1 0,-1-1 0,1 0 0,0 0 1,0 0-1,1 0 0,0 0 0,8 9 0,-9-12-39,-1-1 1,1 1 0,0-1-1,0 0 1,0 0-1,0 0 1,1 0-1,-1 0 1,0-1 0,1 1-1,-1-1 1,1 0-1,0 0 1,5 0-1,-3 0 0,0-1 0,0 0 0,1-1 0,-1 1 0,0-1 0,0-1 0,0 1 0,6-3 0,4-2-23,-1-1 0,-1-1 1,1 0-1,-1-1 0,22-18 0,-13 6-536,0-1-1,-1-1 0,-1-1 1,-1-1-1,25-42 1,-32 36-2845,-13 30 1935,-2 5-5032,-10 13 2975,1-6 1063</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2.731"/>
    </inkml:context>
    <inkml:brush xml:id="br0">
      <inkml:brushProperty name="width" value="0.05" units="cm"/>
      <inkml:brushProperty name="height" value="0.05" units="cm"/>
      <inkml:brushProperty name="color" value="#33CCFF"/>
    </inkml:brush>
  </inkml:definitions>
  <inkml:trace contextRef="#ctx0" brushRef="#br0">1 766 2092,'7'6'334,"2"0"1,-1 0-1,1-1 0,-1 0 1,1 0-1,1-1 0,-1 0 0,15 3 1,-19-6-129,-1 0 0,1-1 0,-1 1 0,1-1 0,-1 0 0,1 0 0,-1-1 0,1 1 0,-1-1 0,1 0 0,-1 0 0,0-1 0,1 1 0,-1-1 0,0 0 0,0 0 0,0 0 0,-1-1 0,1 1 0,0-1 0,4-4 0,2-4 251,-1 0 0,0-1 0,0 0 0,-1 0 1,-1-1-1,10-20 0,27-86 1540,-41 108-1824,99-377 4768,-93 347-3730,21-60-1,-29 100-1117,7-16 363,-8 17-436,0-1-1,0 1 1,0 0 0,1 0 0,-1-1 0,0 1-1,0 0 1,0 0 0,1 0 0,-1-1-1,0 1 1,0 0 0,0 0 0,1 0 0,-1-1-1,0 1 1,1 0 0,-1 0 0,0 0-1,0 0 1,1 0 0,-1 0 0,0 0 0,1 0-1,-1 0 1,0 0 0,1 0 0,-1 0-1,0 0 1,1 0 0,-1 0 0,0 0 0,0 0-1,1 0 1,-1 0 0,0 0 0,1 0 0,-1 1-1,0-1 1,0 0 0,1 0 0,-1 0-1,0 1 1,0-1 0,0 0 0,1 0 0,-1 0-1,0 1 1,0-1 0,0 0 0,1 0-1,-1 1 1,0-1 0,0 0 0,0 1 0,0-1-1,0 0 1,0 0 0,0 1 0,0-1-1,0 1 1,52 139 1083,-6-11-622,-43-123-458,67 143 450,-61-133-422,1-1-1,0 0 0,0 0 1,2-1-1,0-1 0,0 0 1,16 12-1,-24-22-68,0 0 0,0 0 0,0-1-1,0 1 1,1-1 0,-1 0 0,1 0 0,-1-1-1,1 1 1,0-1 0,-1 0 0,1 0 0,0-1-1,0 1 1,0-1 0,0 0 0,0-1 0,-1 1-1,1-1 1,0 0 0,0 0 0,-1 0 0,9-4-1,-5 1-102,-1 0 0,1-1 0,-1 0 0,0 0 0,0-1 0,0 0 0,-1 0 0,0-1 0,0 0 0,0 0-1,-1 0 1,4-8 0,5-10-501,-2 0 0,-1 0 0,9-31 0,18-81-4412,-32 110 3306,0 15-524,-6 11-4603,0 1 4608</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3.065"/>
    </inkml:context>
    <inkml:brush xml:id="br0">
      <inkml:brushProperty name="width" value="0.05" units="cm"/>
      <inkml:brushProperty name="height" value="0.05" units="cm"/>
      <inkml:brushProperty name="color" value="#33CCFF"/>
    </inkml:brush>
  </inkml:definitions>
  <inkml:trace contextRef="#ctx0" brushRef="#br0">42 541 5168,'3'15'349,"1"-1"-1,1 0 1,0 0-1,1 0 1,1-1-1,0 1 1,1-2-1,13 18 1,-20-29-290,0 0 0,0 0 0,0 0 0,0 0 0,0 0 0,0-1 0,0 1 1,0 0-1,0-1 0,0 1 0,0-1 0,0 1 0,0-1 0,1 1 0,-1-1 0,0 0 0,0 0 0,1 0 1,-1 1-1,0-1 0,0-1 0,1 1 0,1 0 0,-1-1 30,0 0 0,0 0 0,0 0 0,0 0 0,0 0 0,0-1 0,0 1-1,0-1 1,-1 1 0,1-1 0,0 1 0,0-3 0,5-6 270,0 0 0,-1 0 0,8-20 0,1-12 333,-2-1 0,-1 0 0,7-61-1,-10 52-121,24-158 1913,-21 127-1032,0 48 452,-9 39-1631,28 40 247,-8-11-122,31 36-1,54 39 179,26 31 249,-110-112-610,-1 2 1,-2 1-1,22 39 0,-38-61-188,-1 0 1,1 1-1,-2-1 0,1 1 1,-2 0-1,1 0 0,-1 0 0,0 1 1,-1-1-1,0 0 0,-1 1 1,1-1-1,-2 0 0,1 1 1,-2-1-1,1 0 0,-1 1 0,0-1 1,-1 0-1,0 0 0,-1-1 1,0 1-1,0-1 0,-1 0 1,0 0-1,0 0 0,-1 0 1,0-1-1,0 0 0,-9 7 0,-16 15 23,-2-3 0,-1-1 0,-1-1 0,0-2 0,-75 34 0,-48 8-1574,-1-10-5301,122-41 4145,-24 9-2559,11 1 1591</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3.912"/>
    </inkml:context>
    <inkml:brush xml:id="br0">
      <inkml:brushProperty name="width" value="0.05" units="cm"/>
      <inkml:brushProperty name="height" value="0.05" units="cm"/>
      <inkml:brushProperty name="color" value="#33CCFF"/>
    </inkml:brush>
  </inkml:definitions>
  <inkml:trace contextRef="#ctx0" brushRef="#br0">352 456 1280,'0'0'1727,"-3"3"66,-5 11-661,1-1 0,0 1 0,0 0 0,1 1 0,-3 15 0,-19 85 2109,23-93-2792,-95 506 6132,44 11 1459,55-525-7687,0-11-229,0 0 0,1 0-1,0 0 1,0 0-1,0 0 1,0 0 0,0 1-1,1-1 1,-1 0-1,1 0 1,0 0 0,0 0-1,1 3 1,0-4 123,1-10 246,0-38-482,-2 0 0,-2 0 0,-11-77 0,4 48-15,-38-341-984,-8-97-460,50 471 1372,2-1 0,2 0 0,2 0 0,1 1 0,10-43 0,-9 69 88,1 1 0,0 0 0,1 0 0,0 0 0,1 1 0,1-1 0,10-12 0,-11 17-3,1 1 1,0 0 0,1 0 0,0 1-1,0 0 1,1 1 0,0 0-1,0 0 1,1 1 0,15-7-1,-10 7 7,1 1 0,-1 0 0,1 1 0,0 1 1,0 0-1,0 2 0,0 0 0,0 1 0,0 0 0,0 1 0,0 1 0,23 6 0,-29-6-5,0 1 1,0 1 0,-1 0-1,1 0 1,-1 1 0,1 0-1,-1 1 1,-1 0 0,1 1-1,-1 0 1,0 0 0,-1 1-1,0 0 1,0 0 0,-1 1-1,0 0 1,0 0-1,-1 1 1,7 14 0,-9-14-11,-1 0 0,0 0 0,-1 1 0,0-1 0,-1 0 0,0 1 0,0-1 0,-1 1 0,0-1 0,-1 1 0,-1-1 0,1 0 0,-7 19 0,-1-1-170,-2-1 1,0 0 0,-27 44-1,19-41-347,-2-1-1,0 0 0,-29 27 0,-80 72-5977,71-73-1135,37-32 2981,5-3 1412</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4.481"/>
    </inkml:context>
    <inkml:brush xml:id="br0">
      <inkml:brushProperty name="width" value="0.05" units="cm"/>
      <inkml:brushProperty name="height" value="0.05" units="cm"/>
      <inkml:brushProperty name="color" value="#33CCFF"/>
    </inkml:brush>
  </inkml:definitions>
  <inkml:trace contextRef="#ctx0" brushRef="#br0">0 900 1224,'2'2'320,"0"-1"0,0 0-1,0 0 1,0 1 0,1-1 0,-1-1-1,0 1 1,0 0 0,0 0-1,1-1 1,-1 0 0,0 1 0,1-1-1,-1 0 1,1 0 0,1 0 0,-2-1-152,0 1 1,0-1-1,-1 0 1,1 0-1,0 0 1,-1 0 0,1 0-1,-1 0 1,1 0-1,-1 0 1,0 0-1,1-1 1,-1 1 0,0 0-1,0-1 1,0 0-1,0 1 1,0-1-1,0 1 1,1-3 0,19-48 2216,-2-1 0,15-68 1,-11 34-884,0 11 336,2 1 0,63-124 0,-82 188-1525,0 1 0,1-1 0,13-14 0,-17 22-201,0-1 0,0 1 0,1 0 0,-1 0 0,1 0 0,0 1 0,0-1 0,0 1 0,0 0 0,0 0 0,0 0 0,9-2 0,-11 4-67,1 0 0,-1 1 0,0-1 0,1 0 0,-1 1 0,0-1 0,1 1 1,-1 0-1,0 0 0,0 0 0,0 0 0,0 0 0,0 1 0,0-1 0,0 0 0,0 1 0,-1 0 1,1-1-1,0 1 0,-1 0 0,1 0 0,-1 0 0,0 0 0,0 0 0,2 4 0,4 7 162,-1 0 0,8 25 0,-14-37-195,48 198 1351,-34-131-779,22 69-1,-33-129-551,-1-1 0,1 0-1,1 1 1,-1-1 0,1-1 0,0 1 0,6 6 0,-8-11-38,0 0 1,-1 0-1,1-1 1,0 1-1,0-1 1,0 1-1,1-1 1,-1 0-1,0 0 1,0 0 0,1 0-1,-1 0 1,0-1-1,1 1 1,-1-1-1,1 1 1,-1-1-1,1 0 1,-1 0 0,1 0-1,-1 0 1,0-1-1,1 1 1,-1-1-1,1 1 1,-1-1-1,3-1 1,4-2-48,1-1 0,-1 0-1,0 0 1,0-1 0,-1-1 0,0 1 0,0-1-1,0-1 1,8-10 0,5-8-166,28-44-1,54-119-493,-42 72 453,-54 110 409,-4 16-88,-5 26-20,2-25 1,-5 54 73,1-10 120,3 61 0,2-100-178,0 1 0,1-1 1,1 0-1,0 0 0,1 0 0,1 0 1,0 0-1,13 21 0,-16-31-44,1 0 1,0-1-1,0 0 0,0 0 0,1 0 1,-1 0-1,1 0 0,0-1 0,0 1 1,1-1-1,-1 0 0,1 0 0,-1-1 1,1 0-1,0 1 0,0-2 0,0 1 1,0 0-1,0-1 0,0 0 0,1 0 1,6 0-1,-2-2-3,0 1 0,1-1 1,-1-1-1,-1 0 0,1-1 0,0 1 0,0-2 1,-1 0-1,0 0 0,0 0 0,10-7 1,8-7-21,-1-1 0,-1-1 0,0-2 0,-2 0 1,33-40-1,-29 28-51,-1-2 0,-3 0 1,33-67-1,-48 87 24,-2 0-1,0 0 0,0 0 1,-2-1-1,0 0 0,-1 0 1,-1 0-1,1-21 0,-3 32-4,0 0-1,-1-1 0,0 1 1,0 0-1,0 0 0,0 0 1,-1-1-1,0 2 0,-1-1 0,1 0 1,-1 0-1,0 1 0,-1-1 1,1 1-1,-1 0 0,0 0 1,0 0-1,-1 1 0,1 0 1,-1-1-1,0 2 0,0-1 0,-1 0 1,-10-5-1,5 5-200,0 0 0,-1 0 0,1 1 0,-1 0 0,1 1 0,-1 0 0,0 1 0,0 0 0,0 1 0,1 1 0,-1 0-1,0 0 1,0 1 0,-22 7 0,11-2-1376,0 2 0,-25 12 0,-40 28-10790,71-38 9260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4.901"/>
    </inkml:context>
    <inkml:brush xml:id="br0">
      <inkml:brushProperty name="width" value="0.05" units="cm"/>
      <inkml:brushProperty name="height" value="0.05" units="cm"/>
      <inkml:brushProperty name="color" value="#33CCFF"/>
    </inkml:brush>
  </inkml:definitions>
  <inkml:trace contextRef="#ctx0" brushRef="#br0">0 312 804,'41'130'6588,"38"216"0,-67-288-5097,0 13 701,11 46 2541,-22-123-1812,0-28-2395,-15-146 1310,1 42-1096,13 132-710,-22-533 2347,22 532-2335,0 0 0,1 0 0,-1 0 0,2 0 0,-1 1 0,1-1-1,0 0 1,1 1 0,-1-1 0,8-11 0,-8 15-24,0-1 0,1 1 0,-1 0-1,1 0 1,0 0 0,0 0 0,0 1 0,1-1-1,-1 1 1,1 0 0,-1 0 0,1 0 0,-1 0-1,1 1 1,0-1 0,0 1 0,0 0 0,0 0-1,0 1 1,5-1 0,4 1 2,0 0 1,0 1-1,1 1 0,-1 0 1,-1 1-1,1 0 1,0 1-1,-1 0 0,0 1 1,17 10-1,-18-10-29,0 2 0,-1 0 0,0 0 1,0 1-1,-1 0 0,0 0 0,0 1 0,-1 0 0,0 1 1,0 0-1,6 13 0,-11-18-34,-1 0 0,1 0 0,-2 0-1,1 0 1,0 0 0,-1 0 0,0 1 0,0-1 0,-1 1 0,0-1-1,0 0 1,0 1 0,-1 8 0,-1-7-67,0 1 0,0-1 1,-1 0-1,0-1 0,0 1 0,-1 0 0,1-1 1,-10 12-1,-2-1-389,-1-1 1,-1-1 0,0 0-1,0-1 1,-31 18-1,6-8-2420,-65 29-1,4-11-8663,67-27 8074</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5.236"/>
    </inkml:context>
    <inkml:brush xml:id="br0">
      <inkml:brushProperty name="width" value="0.05" units="cm"/>
      <inkml:brushProperty name="height" value="0.05" units="cm"/>
      <inkml:brushProperty name="color" value="#33CCFF"/>
    </inkml:brush>
  </inkml:definitions>
  <inkml:trace contextRef="#ctx0" brushRef="#br0">209 49 12357,'99'-48'6035,"-98"48"-5391,-1 0 13,-3 4 13,-40 58 589,2 2-1,-64 137 0,80-144-874,2 2 0,2 0 0,4 1 0,-11 63 0,26-112-305,1 0 0,1 0-1,0 0 1,1 0 0,0 0-1,0 0 1,1 0 0,0 0 0,1 0-1,1-1 1,6 16 0,-8-22-56,0 0 1,1 0 0,-1 0 0,1-1 0,0 1 0,0 0 0,0-1-1,0 0 1,1 0 0,0 0 0,-1 0 0,1 0 0,0-1 0,0 0 0,0 1-1,1-2 1,-1 1 0,0 0 0,1-1 0,-1 0 0,1 0 0,-1 0-1,1-1 1,0 1 0,-1-1 0,1 0 0,0 0 0,-1-1 0,10-1 0,-1-2-26,0 0 1,0-1 0,-1 0 0,1 0 0,-1-2 0,0 1 0,-1-2-1,0 1 1,0-2 0,0 1 0,17-20 0,-2-2-114,-1 0 0,37-60 1,-36 47-107,-1-1-1,26-66 1,-41 83 14,-1-1-1,-1 0 0,-2 0 0,-1-1 0,3-47 0,-7 67 104,-1 0-1,-1 0 0,0-1 1,0 1-1,-1 0 1,0 0-1,0 0 0,-1 1 1,0-1-1,-8-13 0,9 18-18,-1 0-1,0 0 1,0 0-1,0 0 0,0 1 1,-1-1-1,1 1 0,-1 0 1,0 0-1,0 0 1,0 0-1,0 1 0,0 0 1,-1 0-1,1 0 1,-1 0-1,0 1 0,1 0 1,-1-1-1,0 2 1,-9-2-1,0 2-405,1 1 1,-1 0-1,1 1 0,0 0 1,-1 1-1,1 1 0,0 0 1,1 1-1,-19 8 0,15-4-1678,0 1 0,0 0-1,-22 19 1,8-3-473</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5.700"/>
    </inkml:context>
    <inkml:brush xml:id="br0">
      <inkml:brushProperty name="width" value="0.05" units="cm"/>
      <inkml:brushProperty name="height" value="0.05" units="cm"/>
      <inkml:brushProperty name="color" value="#33CCFF"/>
    </inkml:brush>
  </inkml:definitions>
  <inkml:trace contextRef="#ctx0" brushRef="#br0">0 99 644,'115'-98'9012,"-115"98"-8536,-5 5 4982,2-2-5160,1 1 0,-1-1 1,1 1-1,0-1 1,-1 1-1,1 0 1,1 0-1,-3 7 1,3-5-51,0 0 0,0 0 0,1 1-1,0-1 1,0 0 0,1 1 0,-1-1 0,2 0 0,-1 1 0,0-1 0,1 0 0,0 0 0,1 0 0,-1-1 0,1 1 0,0 0 0,5 5 0,7 10 266,1-1 0,37 35 0,-29-31-122,5 6 20,0 1 0,-2 2-1,-2 1 1,40 70 0,-57-88-321,-1 0 0,0 1 0,-1 0 0,-1 1 0,-1-1 0,2 18 0,-5-21-65,0-1 0,-1 0-1,-1 0 1,0 0 0,0 0-1,-1 0 1,-1 0 0,0 0-1,-6 14 1,3-12-110,-1-1 0,0 1 1,-16 23-1,21-35 34,0 1 1,-1-1-1,1 0 1,-1 0 0,0 0-1,0 0 1,0 0-1,0-1 1,0 1-1,-1-1 1,1 0-1,-1 0 1,0 0-1,1-1 1,-1 1 0,0-1-1,0 0 1,0 0-1,-6 1 1,5-6-159,2-1 175,1 0 0,0 1 1,0-1-1,1 0 1,-1 0-1,1 0 0,0 0 1,0 0-1,1 0 0,0-1 1,-1 1-1,2 0 0,-1 0 1,1 0-1,-1 0 1,2 0-1,-1 0 0,2-6 1,3-8-24,1 2 1,0-1 0,1 1 0,11-17 0,1 4 66,1 1 1,1 1 0,1 1 0,2 1-1,1 1 1,1 1 0,0 1 0,2 2-1,47-27 1,-68 44 30,0-1 0,0 1 0,0 1 0,1 0 0,0 0 0,0 1 0,-1-1 0,16 0 0,-19 3-23,-1 0 1,0 0-1,0 1 1,0-1-1,0 1 1,0 0-1,0 0 1,0 0-1,0 1 0,0-1 1,0 1-1,0 0 1,-1 0-1,1 1 1,-1-1-1,0 1 1,1-1-1,-1 1 1,0 0-1,3 5 1,1 2 21,0 0 0,-1 0 0,0 1 1,-1 0-1,8 22 0,13 64 113,-14-46-169,-9-37-34,-2-7-158,1-1-1,-1 0 1,1 0-1,0 0 1,6 11 0,-7-16 72,0 0 0,-1-1 0,1 1 0,0 0 0,0 0 0,0 0 0,-1 0 1,1-1-1,0 1 0,0-1 0,0 1 0,0 0 0,1-1 0,-1 0 0,0 1 1,0-1-1,0 0 0,0 1 0,0-1 0,0 0 0,1 0 0,-1 0 0,0 0 1,0 0-1,0 0 0,0 0 0,0 0 0,1-1 0,-1 1 0,0 0 0,0-1 1,0 1-1,0-1 0,0 1 0,0-1 0,0 0 0,0 1 0,1-2 0,4-2-1562,-1-1-1,1 0 1,-1 0-1,0 0 1,6-9-1,-8 11 1274,19-25-2924</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032"/>
    </inkml:context>
    <inkml:brush xml:id="br0">
      <inkml:brushProperty name="width" value="0.05" units="cm"/>
      <inkml:brushProperty name="height" value="0.05" units="cm"/>
      <inkml:brushProperty name="color" value="#33CCFF"/>
    </inkml:brush>
  </inkml:definitions>
  <inkml:trace contextRef="#ctx0" brushRef="#br0">478 167 1716,'2'1'267,"0"1"0,0-1 0,0 0 0,1 1 0,-1-1 0,-1 1 0,1 0 0,0-1 0,0 1 0,-1 0 0,1 0 0,-1 0 0,1 0 0,-1 0 0,0 1 0,0-1 0,0 0 0,0 1 0,0-1 1,0 5-1,3 6 792,-2 1 1,2 20-1,-3-27-721,3 150 4679,-2-28-1858,-1-124-3160,-1 0 1,1-1-1,0 1 0,0 0 1,0-1-1,1 1 1,2 6-1,-3-11-71,-1 1 0,0 0 1,1 0-1,-1-1 0,1 1 0,-1-1 0,1 1 0,0 0 0,-1-1 0,1 1 1,-1-1-1,1 0 0,0 1 0,-1-1 0,1 1 0,0-1 0,0 0 0,-1 1 0,3-1 1,-2 0-81,0 0 1,0 0-1,0-1 1,0 1-1,0 0 0,0 0 1,0-1-1,1 1 1,-1-1-1,0 1 1,0-1-1,-1 0 1,1 1-1,0-1 1,0 0-1,0 0 1,0 1-1,0-2 1,27-27-7681,-12 10 5369</inkml:trace>
  <inkml:trace contextRef="#ctx0" brushRef="#br0" timeOffset="1">776 122 444,'-2'-4'382,"0"0"0,-1 0 1,1 0-1,-1 0 0,0 0 0,0 1 0,-1 0 1,1-1-1,-1 1 0,1 0 0,-1 1 0,0-1 1,0 1-1,0-1 0,0 1 0,-8-2 1,-10-4 503,0 1-1,-26-4 1,32 7-422,-39-8 419,-1 3-1,-1 1 1,-63 1-1,87 8-1323,-1 1 0,-42 8 0,49-4-1293,1 1 1,0 1-1,-34 15 1,26-6-183</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367"/>
    </inkml:context>
    <inkml:brush xml:id="br0">
      <inkml:brushProperty name="width" value="0.05" units="cm"/>
      <inkml:brushProperty name="height" value="0.05" units="cm"/>
      <inkml:brushProperty name="color" value="#33CCFF"/>
    </inkml:brush>
  </inkml:definitions>
  <inkml:trace contextRef="#ctx0" brushRef="#br0">1 0 1128,'5'3'534,"0"0"-1,0 0 1,0 0-1,0 1 1,0 0-1,-1 0 1,1 0-1,-1 0 1,0 1-1,5 7 1,-5-4 69,0 0 0,0 0 0,-1 0 0,0 1 0,-1-1 0,3 14 0,20 157 4076,-13-75-3026,-4-34-630,7 43 455,-12-99-1385,0-1-1,1 0 0,0 0 0,1-1 0,1 1 0,7 12 1,-11-23-214,-1 1 1,0-1 0,1 0 0,-1 0-1,1 0 1,-1-1 0,1 1 0,0 0 0,0-1-1,0 1 1,0-1 0,0 1 0,0-1 0,0 0-1,1 0 1,-1 0 0,0 0 0,1 0-1,-1-1 1,0 1 0,1-1 0,-1 1 0,1-1-1,-1 0 1,4 0 0,0-1-772,-1-1 0,0 1-1,1-1 1,-1 0 0,0 0 0,0-1 0,0 1-1,0-1 1,0 0 0,4-4 0,18-13-1893</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6.704"/>
    </inkml:context>
    <inkml:brush xml:id="br0">
      <inkml:brushProperty name="width" value="0.05" units="cm"/>
      <inkml:brushProperty name="height" value="0.05" units="cm"/>
      <inkml:brushProperty name="color" value="#33CCFF"/>
    </inkml:brush>
  </inkml:definitions>
  <inkml:trace contextRef="#ctx0" brushRef="#br0">93 98 888,'1'-1'74,"2"-5"714,1 0 0,-1-1 0,0 1 0,2-10 0,-5 14-552,1 1-1,-1-1 1,0 0-1,0 1 0,1-1 1,-1 1-1,-1-1 0,1 0 1,0 1-1,0-1 0,0 0 1,-1 1-1,1-1 0,-1 1 1,0-1-1,1 0 0,-1 1 1,0 0-1,0-1 1,0 1-1,0-1 0,0 1 1,0 0-1,-1-1 0,1 1-96,0 1 0,0-1-1,0 1 1,0 0-1,-1 0 1,1-1 0,0 1-1,0 0 1,0 0 0,0 0-1,0 0 1,0 0-1,-1 1 1,1-1 0,0 0-1,0 0 1,0 1 0,0-1-1,0 1 1,0-1-1,0 1 1,0-1 0,0 1-1,0 0 1,0-1 0,1 1-1,-2 1 1,0-1-100,-1 2 153,0 0 0,0 0 0,0 1 0,0-1 1,0 1-1,1-1 0,0 1 0,-1 0 0,1 0 1,1 0-1,-4 8 0,-10 51 911,12-45-844,-4 17 206,2 1-1,2 1 1,1 42-1,3-59-273,0 0-1,1 0 0,1-1 0,1 1 1,1-1-1,1 0 0,12 27 0,-15-40-133,0 0 0,0 0 0,1 0 0,0 0 0,1 0 0,-1-1 0,1 0 0,0 0 1,0 0-1,1 0 0,-1-1 0,1 0 0,0 0 0,0-1 0,12 5 0,-10-5-13,0-1 1,-1 0 0,1-1-1,1 1 1,-1-2 0,0 1 0,0-1-1,0 0 1,0-1 0,0 0-1,1 0 1,-1-1 0,10-3-1,4-3 14,0-1-1,0-1 0,-1-1 0,0-1 1,-1 0-1,35-30 0,-26 17-4,-2-1 0,-1-1-1,37-50 1,-53 63-33,0-1 1,-1 0 0,-1 0-1,0-1 1,-1 1 0,7-25-1,-12 34-13,0 0-1,-1 0 0,0 1 0,-1-1 0,1 0 0,-1 0 1,0 0-1,0 0 0,-1 0 0,0 0 0,0 0 1,0 0-1,-1 0 0,0 1 0,0-1 0,0 0 0,-1 1 1,0 0-1,0 0 0,0 0 0,-1 0 0,-5-6 1,0 2-54,-1 1 1,0 0 0,-1 0 0,1 1 0,-1 0 0,-1 1 0,1 1 0,-1-1 0,0 2-1,-1 0 1,1 0 0,-1 1 0,1 1 0,-1 0 0,-17 0 0,2 1-424,1 2 0,-1 1 0,0 1 0,1 1 0,0 1 0,-31 11 0,43-11-123,1 1 0,-1 0 0,1 1 0,-21 15 1,27-17-416,1 0 0,0 1 0,0 0 1,1 0-1,-1 0 0,1 1 1,1 0-1,-1 0 0,-5 11 1,3 3-1552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09.913"/>
    </inkml:context>
    <inkml:brush xml:id="br0">
      <inkml:brushProperty name="width" value="0.05" units="cm"/>
      <inkml:brushProperty name="height" value="0.05" units="cm"/>
      <inkml:brushProperty name="color" value="#008C3A"/>
    </inkml:brush>
  </inkml:definitions>
  <inkml:trace contextRef="#ctx0" brushRef="#br0">178 4 652,'8'4'2612,"5"4"-606,-9 0 3188,-9-9-4378,-87-15 2623,79 13-3447,0 1 0,-26 0 1,18 4-2768,1 2-3468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3.727"/>
    </inkml:context>
    <inkml:brush xml:id="br0">
      <inkml:brushProperty name="width" value="0.025" units="cm"/>
      <inkml:brushProperty name="height" value="0.025" units="cm"/>
      <inkml:brushProperty name="color" value="#E71224"/>
    </inkml:brush>
  </inkml:definitions>
  <inkml:trace contextRef="#ctx0" brushRef="#br0">201 56 584,'21'-10'1916,"-1"-1"-1,21-15 1,-32 18-272,-14 7 283,-15 9-873,-13 6-184,1 1-1,-43 29 1,61-34-617,0-1-1,1 2 1,1 0 0,-1 1 0,2 0 0,0 1 0,-11 16-1,19-26-189,1 1 0,1-1 0,-1 1 0,0-1 0,1 1 0,0-1 0,0 1 0,0 0-1,0 0 1,0-1 0,1 1 0,0 0 0,-1 0 0,2 0 0,-1 0 0,0 0 0,1-1-1,0 1 1,-1 0 0,2 0 0,-1-1 0,0 1 0,1-1 0,2 5 0,5 6 84,0-1 0,1 0 1,0-1-1,21 19 0,-19-19 6,0 0 0,16 24-1,-23-29-92,-1 0 0,0 0 0,0 1 0,-1-1 0,0 1 0,0 0 0,-1 0 0,0 0 0,1 17-1,-3-19-33,0 1 1,0-1-1,-1 1 0,0-1 0,0 1 0,-1-1 0,0 0 0,0 0 0,-1 1 0,1-2 0,-1 1 0,-1 0 0,-3 6 0,7-12-26,-8 11 42,1-1 0,-14 14 0,19-22-32,0 0-1,0 0 1,-1 0-1,1 0 0,0 0 1,-1-1-1,0 1 1,1-1-1,-1 1 1,0-1-1,0 0 0,0 0 1,0-1-1,0 1 1,-6 0-1,8-1 65,1-2-64,0-1 0,0 0-1,0 1 1,1-1 0,-1 1-1,1-1 1,0 0 0,0 1 0,0 0-1,0-1 1,0 1 0,0-1-1,1 1 1,-1 0 0,1 0 0,0 0-1,-1 0 1,1 0 0,3-2-1,48-42 61,-38 34-35,-7 6-14,5-6 87,0 2 1,1-1-1,29-14 1,-41 24-90,-1 0 0,1 0 0,-1 1 0,1-1 0,-1 1 0,1-1 0,0 1 1,-1-1-1,1 1 0,0 0 0,0 0 0,-1 0 0,1 0 0,0 0 0,-1 0 1,1 1-1,0-1 0,-1 1 0,1-1 0,0 1 0,-1-1 0,1 1 0,-1 0 1,1 0-1,-1 0 0,1 0 0,1 1 0,0 2-9,1 1 0,0 0 0,-1-1 0,0 1 0,0 0 0,3 9-1,6 9-540,-11-22 372,0 0 0,0 1 0,0-1 0,0 0-1,1 0 1,-1 0 0,0 0 0,1 0 0,-1-1 0,1 1 0,-1 0 0,1-1 0,-1 1 0,1-1 0,-1 1 0,1-1 0,-1 0-1,1 1 1,0-1 0,-1 0 0,1 0 0,2-1 0,0 1-942,0 0 0,0-1 0,0 0 1,0 0-1,0 0 0,0-1 0,0 1 0,4-3 0,5-4-1388</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0:47.031"/>
    </inkml:context>
    <inkml:brush xml:id="br0">
      <inkml:brushProperty name="width" value="0.05" units="cm"/>
      <inkml:brushProperty name="height" value="0.05" units="cm"/>
      <inkml:brushProperty name="color" value="#33CCFF"/>
    </inkml:brush>
  </inkml:definitions>
  <inkml:trace contextRef="#ctx0" brushRef="#br0">0 716 1840,'26'3'413,"19"1"1214,54-1 0,-85-3-1089,0-1 1,-1-1-1,1 0 1,0-1 0,-1 0-1,0-1 1,0-1-1,17-8 1,-12 3 159,0-1 0,-1-1 0,0 0 0,-1-1 0,-1-1-1,16-17 1,-12 8 389,-1 0-1,-1-2 0,23-43 0,-30 49-497,-5 7-22,1 1-1,1-1 0,0 1 1,0 1-1,14-17 1,-20 27-518,-1 0 0,0-1 1,1 1-1,-1-1 0,1 1 1,0-1-1,-1 1 1,1 0-1,-1 0 0,1-1 1,-1 1-1,1 0 1,0 0-1,-1-1 0,1 1 1,0 0-1,-1 0 1,1 0-1,0 0 0,-1 0 1,1 0-1,-1 0 0,1 0 1,0 0-1,-1 1 1,1-1-1,0 0 0,-1 0 1,1 0-1,-1 1 1,1-1-1,0 0 0,0 1 1,13 17 751,-12-14-838,58 103 1301,-38-65-889,29 42 0,-20-41-19,69 75 0,-79-98-224,0-1 0,1 0 0,0-2 0,2 0 0,32 17 0,-47-30-85,0 0 1,0 0 0,0-1 0,0 0-1,1 0 1,-1-1 0,1-1 0,0 0-1,0 0 1,-1 0 0,1-1 0,0-1 0,17-3-1,-15 1-9,0 0-1,-1-1 1,1-1-1,-1 0 1,0 0-1,-1-1 1,1-1-1,-1 0 1,17-16 0,-8 4-1,-1 0 1,0-2 0,-2 0 0,-1-1-1,0-1 1,-2 0 0,0-1 0,-2 0-1,11-35 1,-10 21-36,-3-1 0,-1 0-1,-1-1 1,-3 0 0,-1 0 0,-2-46-1,-3 50-594,-2 0 0,-1 1 0,-2 0 0,-12-36 0,18 66 75,0 1 0,-1-1 1,0 0-1,0 1 0,0 0 1,-5-7-1,1 4-4304,-1 0-3740,6 7 4618</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1:48.687"/>
    </inkml:context>
    <inkml:brush xml:id="br0">
      <inkml:brushProperty name="width" value="0.05" units="cm"/>
      <inkml:brushProperty name="height" value="0.05" units="cm"/>
      <inkml:brushProperty name="color" value="#33CCFF"/>
    </inkml:brush>
  </inkml:definitions>
  <inkml:trace contextRef="#ctx0" brushRef="#br0">355 67 660,'83'-49'12290,"-82"48"-12128,-1 1 0,1 0 0,0-1 0,0 1 0,-1-1 0,1 1 0,0-1 0,-1 1 1,1-1-1,-1 0 0,1 1 0,0-1 0,-1 0 0,0 1 0,1-1 0,-1 0 0,1 0 0,-1 1 0,1-2 0,-2 1-64,1 1 0,0 0 0,-1-1 0,1 1 0,0 0 0,-1 0-1,1-1 1,-1 1 0,1 0 0,0 0 0,-1 0 0,1-1 0,-1 1 0,1 0-1,-1 0 1,1 0 0,0 0 0,-1 0 0,1 0 0,-1 0 0,1 0 0,-1 0-1,0 0 1,-31 4 1295,13 4-1101,0 0-1,1 1 1,1 1 0,-1 1-1,2 0 1,-1 1 0,-18 19-1,-1 4 179,-53 68-1,72-81-344,1 1-1,1 1 0,1 0 0,0 1 0,3 0 1,-18 52-1,28-71-99,-1 0-1,1-1 1,0 1 0,0 0 0,1 0 0,0 0-1,0 0 1,0 0 0,2 8 0,-1-11-15,0 0 1,0 0-1,0-1 1,0 1-1,1 0 1,-1 0-1,1-1 1,-1 1-1,1-1 1,0 0-1,0 1 1,0-1-1,0 0 1,1 0-1,-1 0 0,1 0 1,-1-1-1,1 1 1,-1-1-1,4 2 1,33 12 88,1-1 0,55 10-1,15 6 51,-49-10 30,109 52 0,-162-67-164,0-1-1,0 1 1,-1 0 0,0 0 0,0 1 0,0 0 0,-1 1-1,0-1 1,0 1 0,0 0 0,-1 0 0,0 1 0,5 12 0,-7-13 5,0 1 0,-1-1 0,0 0 0,0 1 0,-1 0 0,0-1 0,-1 1 0,1 0 0,-1 0 0,-1 0 1,0-1-1,0 1 0,0 0 0,-1-1 0,-4 13 0,0-7 38,0 1 0,-1-1 0,-1-1 0,0 0 0,0 0 0,-1 0 0,-1-1 0,0 0 0,-1-1 0,-18 14 0,-4 1 230,-1-2 0,-56 28-1,-38 9 630,107-52-618,0 0 0,-1-2 0,1-1 0,-30 4-1,49-9-285,0 1-1,0-1 1,1 0-1,-1 0 0,0-1 1,0 1-1,0 0 1,0 0-1,0-1 0,0 0 1,1 1-1,-1-1 1,0 0-1,0 0 0,1 0 1,-3-1-1,4 2-166,-1-1 0,0 0 0,0 0 0,1 1 0,-1-1 0,1 0 0,-1 0 0,1 0 0,-1 0 0,1 0 0,0 0 0,-1 0 0,1 1 0,0-1 0,0 0 0,-1 0 0,1 0 0,0 0 0,0 0 0,0 0 0,0 0 0,1 0 0,-1 0 0,0 0 0,0 0 0,0 0 0,1-2 0,0 2-1524,-1 1-1203,0 0-3279,0 4 1070,0 17 1546</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01:50.692"/>
    </inkml:context>
    <inkml:brush xml:id="br0">
      <inkml:brushProperty name="width" value="0.05" units="cm"/>
      <inkml:brushProperty name="height" value="0.05" units="cm"/>
      <inkml:brushProperty name="color" value="#33CCFF"/>
    </inkml:brush>
  </inkml:definitions>
  <inkml:trace contextRef="#ctx0" brushRef="#br0">0 1036 500,'0'1'486,"0"0"0,0 1-1,0-1 1,0 0 0,0 1 0,1-1 0,-1 1-1,0-1 1,0 0 0,1 0 0,-1 1 0,1-1-1,0 0 1,-1 1 0,1-1 0,0 0 0,1 1-1,-1-1 38,1 0-1,-1 0 0,1 0 0,0-1 0,-1 1 0,1 0 1,0-1-1,0 0 0,-1 1 0,1-1 0,0 0 0,0 0 1,3 0-1,32-3 1860,0-2 1,-1-1 0,45-14-1,-20 6-949,570-111 1657,-89 20-931,208-65-2159,-494 111 0,71-24 0,412-162 0,-391 115 0,-145 49 0,-180 73 0,-5 1 0,-16 5-395,-1 2-100,-1 0 0,0-1 0,1 1 0,-1 0 0,1-1 0,-1 1 0,0 0 0,1 0 0,-1-1 0,1 1 0,-1 0 0,1 0 0,-1 0 0,1 0 0,-1 0 0,1 0 0,-1 0 0,1-1 0,-1 1 0,1 1 0,-1-1 0,1 0 0,-1 0 0,1 0 0,-1 0 0,1 0 0,-1 0 0,0 1 0,1-1 0,-1 0 0,1 0 0,-1 0 0,1 1 0,-1-1 0,0 0 0,1 1 0,0 0 0,0 0-4370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3.125"/>
    </inkml:context>
    <inkml:brush xml:id="br0">
      <inkml:brushProperty name="width" value="0.05" units="cm"/>
      <inkml:brushProperty name="height" value="0.05" units="cm"/>
      <inkml:brushProperty name="color" value="#004F8B"/>
    </inkml:brush>
  </inkml:definitions>
  <inkml:trace contextRef="#ctx0" brushRef="#br0">0 2 568,'5'-2'8409,"-5"2"-8264,5 10 1535,2 19-1093,7 179 4872,18 165-1089,-7-204-2710,-22-165-4041,2-11 1444,0-13-1967,-11-6-5991,3 12 6110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3.823"/>
    </inkml:context>
    <inkml:brush xml:id="br0">
      <inkml:brushProperty name="width" value="0.05" units="cm"/>
      <inkml:brushProperty name="height" value="0.05" units="cm"/>
      <inkml:brushProperty name="color" value="#004F8B"/>
    </inkml:brush>
  </inkml:definitions>
  <inkml:trace contextRef="#ctx0" brushRef="#br0">15 309 348,'2'-16'2195,"0"1"1,0-1-1,9-27 0,0-5 2042,-9 41-3970,0 1-1,1 0 1,0 0 0,0 0 0,0 0-1,0 1 1,1-1 0,0 1 0,0 0 0,1 0-1,0 0 1,-1 0 0,2 1 0,-1 0-1,0 0 1,11-5 0,2-1-39,0 0 1,0 2-1,1 0 1,23-6-1,-13 6-43,1 2 1,-1 1-1,1 1 1,0 1-1,43 3 0,-56 0-120,0 2-1,0 0 1,-1 1-1,1 0 0,-1 2 1,0 0-1,0 1 0,-1 0 1,1 1-1,-1 1 1,15 11-1,-22-14-31,0 2 1,-1-1-1,0 1 0,-1 0 1,1 1-1,-1-1 0,-1 1 1,1 0-1,-1 1 0,-1-1 1,0 1-1,4 11 0,-6-14-17,0 1 0,-1-1 0,1 1 0,-1-1-1,-1 1 1,1 0 0,-1 0 0,-1-1-1,1 1 1,-1 0 0,0-1 0,0 1 0,-1-1-1,0 1 1,0-1 0,-1 1 0,0-1 0,-4 7-1,-2 0 4,0-1 0,-1 1 0,-1-2-1,0 1 1,-1-1 0,0-1 0,-1 0-1,0-1 1,0 0 0,-1-1 0,-15 6 0,-22 8 26,-95 27 0,139-46-43,-111 33 228,116-35-82,6 0-111,118 32 114,-58-8-97,120 64 1,-152-69-41,0 0 0,-1 2-1,-1 2 1,-2 0 0,32 35 0,-52-50-12,-1 0 0,0 0 0,0 1 1,0 0-1,-2 0 0,1 0 0,5 14 0,-10-19-2,0 0 0,0 0 0,0 0 0,0 0 0,0-1 0,-1 1 0,0 0 0,0 0 0,-1 0 0,1 0 0,-1 0 0,0 0 0,0 0 0,-1-1 0,1 1 0,-1 0 0,0-1 0,-1 1-1,-4 7 1,0-2-11,-1-1 0,1 0 0,-2 0-1,1 0 1,-1-1 0,0-1-1,-1 1 1,0-2 0,-11 7 0,5-5-17,0-1 0,0-1 0,0 0 1,-1-1-1,-29 4 0,8-4-33,-1-3 0,1-1 0,-1-2 0,1-1 0,-39-8 0,-143-43-662,148 33-145,67 18 325,-46-14-92,28 4-2475,7-3-5988</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4.606"/>
    </inkml:context>
    <inkml:brush xml:id="br0">
      <inkml:brushProperty name="width" value="0.05" units="cm"/>
      <inkml:brushProperty name="height" value="0.05" units="cm"/>
      <inkml:brushProperty name="color" value="#004F8B"/>
    </inkml:brush>
  </inkml:definitions>
  <inkml:trace contextRef="#ctx0" brushRef="#br0">255 5 240,'-1'-4'12109,"-4"25"-10940,2 0-1,0 0 1,-1 39 0,9 70 826,-3-93-1605,44 363 2205,-20-220-1782,-4-32-17,6 58 367,-24-173-957,-1-10 1,0 30 0,-3-48-168,0 1 0,-1-1 0,0 1 0,0-1 0,0 1 0,0-1 0,-1 1 0,0-1 0,0 0-1,-4 7 1,5-10-26,-1 0 0,1 0 0,0 0-1,-1 0 1,0 0 0,1-1 0,-1 1-1,0-1 1,0 0 0,0 1 0,0-1-1,0 0 1,0 0 0,0 0 0,0 0-1,-1 0 1,-2 0 0,1-1-2,0 1 1,0-1-1,0 0 0,0 0 1,0-1-1,0 1 0,0-1 1,0 0-1,-4-1 0,-7-4-38,1 0 0,1 0 0,-1-2 0,-12-9 0,-109-75-3690,91 61-1148,43 30 4411,-1 0-179,1 0 0,0 0 0,0 1 0,0-1 0,0 0 1,0 0-1,0 0 0,0 0 0,0 0 0,0 0 1,0-1-1,1 1 0,-2-3 0,-1-4-2287</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7.360"/>
    </inkml:context>
    <inkml:brush xml:id="br0">
      <inkml:brushProperty name="width" value="0.05" units="cm"/>
      <inkml:brushProperty name="height" value="0.05" units="cm"/>
      <inkml:brushProperty name="color" value="#004F8B"/>
    </inkml:brush>
  </inkml:definitions>
  <inkml:trace contextRef="#ctx0" brushRef="#br0">29 208 92,'-20'-13'6281,"20"13"-6037,-1-1 0,0 0 0,0 0 0,1 0 0,-1 1 0,0-1 0,1 0 0,-1 0 0,1 0 0,-1 0 0,1 0 0,0 0 1,-1 0-1,1 0 0,0 0 0,0 0 0,-1 0 0,1 0 0,0 0 0,0 0 0,0-1 0,0 1 0,1 0 0,-1 0 0,0 0 0,1-2 0,1 0 67,-1 0 0,1-1 0,0 1 0,0 0-1,0 0 1,0 1 0,1-1 0,3-3 0,3-3 71,1 2 0,0-1 0,1 1 1,14-7-1,18-4 94,1 2 0,0 2 0,1 2 0,0 2 0,0 2 0,84-4 0,-100 11-289,1 1 0,-1 1 1,0 2-1,0 1 0,0 1 1,0 2-1,-1 1 0,29 11 1,-44-13-96,0-1 0,0 2 0,-1-1 1,0 2-1,0 0 0,-1 0 1,0 1-1,0 0 0,-1 1 1,-1 0-1,1 1 0,-1 0 0,-1 1 1,0-1-1,-1 2 0,0-1 1,-1 1-1,7 19 0,-11-24-41,0 0 1,0 0-1,-1 0 0,0 0 0,-1 1 1,1-1-1,-1 0 0,-1 0 0,0 0 1,0 0-1,-1 0 0,-2 10 1,0-8 9,0 0 0,-1 0 0,0 0 0,0-1 1,-1 0-1,-1 0 0,1 0 0,-11 9 1,-1-1 55,0-1 0,-1-1 0,-1 0 0,-1-2 0,0 0 0,-1-1 0,-32 12 0,17-11 511,-1-1 0,-73 13 1,-83 0 2470,42-7-1912,121-14-1187,19-3 0,0 0 0,-19 5 0,22-2 0,9-4 1,0 0 0,0 0 0,0 0 1,0 0-1,0 0 0,-1 0 0,1 0 0,0 0 0,0 0 0,0 0 0,0 1 1,0-1-1,0 0 0,-1 0 0,1 0 0,0 0 0,0 0 0,0 1 1,0-1-1,0 0 0,0 0 0,0 0 0,0 0 0,0 1 0,0-1 0,0 0 1,0 0-1,0 0 0,0 0 0,0 1 0,0-1 0,0 0 0,0 0 1,0 0-1,0 0 0,0 0 0,0 1 0,0-1 0,0 0 0,0 0 0,0 0 1,0 0-1,0 1 0,1-1 0,-1 0 0,0 0 0,0 0 0,0 0 1,0 0-1,0 0 0,0 0 0,1 1 0,-1-1 0,0 0 0,0 0 0,0 0 1,0 0-1,0 0 0,1 0 0,-1 0 0,0 0 0,7 3-352,16 2-14149,-13-4 10447,6 2-947</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29.985"/>
    </inkml:context>
    <inkml:brush xml:id="br0">
      <inkml:brushProperty name="width" value="0.05" units="cm"/>
      <inkml:brushProperty name="height" value="0.05" units="cm"/>
      <inkml:brushProperty name="color" value="#004F8B"/>
    </inkml:brush>
  </inkml:definitions>
  <inkml:trace contextRef="#ctx0" brushRef="#br0">0 272 10549,'1'-2'131,"0"0"0,0 0 1,0 1-1,0-1 0,0 1 0,0-1 0,1 1 1,-1-1-1,0 1 0,1 0 0,-1 0 0,1-1 1,3-1-1,-4 3 121,10-7 475,-9 7-663,-1-1 0,1 1 1,-1-1-1,1 0 1,-1 0-1,1 0 1,-1 0-1,1 0 0,-1 0 1,2-2-1,4-16 190,-3 11-325,0-1 0,-1 0 0,-1 0 1,1 0-1,-1-1 0,1-16 0,-2-43-2861,1 23-3146,1 29 4345</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0.819"/>
    </inkml:context>
    <inkml:brush xml:id="br0">
      <inkml:brushProperty name="width" value="0.05" units="cm"/>
      <inkml:brushProperty name="height" value="0.05" units="cm"/>
      <inkml:brushProperty name="color" value="#004F8B"/>
    </inkml:brush>
  </inkml:definitions>
  <inkml:trace contextRef="#ctx0" brushRef="#br0">16 0 416,'-3'3'1388,"0"3"2068,-4-1-1739,7 1-561,-3 0-1152,6 2-448,-6 1-2173,3 5 889,0 6 588</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1.813"/>
    </inkml:context>
    <inkml:brush xml:id="br0">
      <inkml:brushProperty name="width" value="0.05" units="cm"/>
      <inkml:brushProperty name="height" value="0.05" units="cm"/>
      <inkml:brushProperty name="color" value="#004F8B"/>
    </inkml:brush>
  </inkml:definitions>
  <inkml:trace contextRef="#ctx0" brushRef="#br0">2 3 208,'-1'-3'7341,"1"11"-3393,7 27-2091,3 27-600,69 434 5057,49-10-2239,-117-447-3625,-9-29-347,1 0 0,0 0 0,1 0 0,-1 0 0,2-1 0,0 1 0,7 10 0,-12-20-121,0 0-1,0 0 1,0 1 0,0-1 0,0 0 0,0 0 0,0 1 0,1-1-1,-1 0 1,0 0 0,0 1 0,0-1 0,0 0 0,1 0 0,-1 0-1,0 1 1,0-1 0,0 0 0,1 0 0,-1 0 0,0 0 0,0 0-1,1 1 1,-1-1 0,0 0 0,0 0 0,1 0 0,-1 0 0,0 0-1,1 0 1,-1 0 0,0 0 0,0 0 0,1 0 0,-1 0 0,0 0-1,1 0 1,-1 0 0,0 0 0,0 0 0,1-1 0,-1 1 0,0 0-1,0 0 1,1 0 0,-1 0 0,0 0 0,0-1 0,0 1 0,1 0-1,-1 0 1,0 0 0,0-1 0,0 1 0,0 0 0,1 0 0,-1-1-1,0 1 1,0 0 0,0 0 0,0-1 0,0 1 0,0 0 0,0 0-1,0-1 1,0 0 0,2-18-1171,-2 14 578,0-1-1,-1 0 1,0 1 0,0-1 0,-3-10 0,-2 3-2911,0 1 1,-13-22 0,17 31 3089,-16-27-2873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244"/>
    </inkml:context>
    <inkml:brush xml:id="br0">
      <inkml:brushProperty name="width" value="0.025" units="cm"/>
      <inkml:brushProperty name="height" value="0.025" units="cm"/>
      <inkml:brushProperty name="color" value="#E71224"/>
    </inkml:brush>
  </inkml:definitions>
  <inkml:trace contextRef="#ctx0" brushRef="#br0">165 102 760,'4'-4'496,"0"0"-1,0 0 1,-1 0-1,0-1 1,1 1-1,-2-1 1,1 0-1,0 0 1,-1 0-1,0 0 1,0 0-1,-1 0 1,0-1-1,1 1 1,-1-7-1,-2 11-330,0-1 0,0 1 1,0 0-1,0 0 0,0-1 0,0 1 0,0 0 1,-1 0-1,1 0 0,-1 0 0,1 0 0,0 0 0,-1 1 1,1-1-1,-1 0 0,0 1 0,1-1 0,-1 1 1,-2-1-1,-12 2 349,1 0 1,-1 0 0,-21 6-1,29-5-307,1 0 0,-1 0 0,1 1 0,0 0 0,0 1 0,0-1 0,0 1 0,0 1 0,-6 5-1,11-9-151,1 1 0,0-1 0,-1 1 1,1 0-1,0-1 0,0 1 0,0 0 0,0 0 0,0 0 0,1-1 0,-1 1 0,1 0 0,-1 0 0,1 0 0,-1 0 0,1 0 0,0 0 0,0 0 0,0 0 0,0 0 0,0 0 0,1 0 0,-1 0 0,1 0 0,-1 0 0,2 3 0,2 5 172,1 0-1,-1-1 1,13 18 0,-6-11 73,0 1-139,-1 0 133,0 0-1,-1 1 1,0-1 0,6 23 0,-13-36-302,-1 1 0,0-1 0,0 1 0,0-1-1,-1 1 1,0 0 0,1 0 0,-2-1 0,1 1 0,0 0 0,-1-1 0,0 1 0,0-1 0,-1 1 0,1-1-1,-1 1 1,0-1 0,0 0 0,0 0 0,-1 0 0,1 0 0,-7 7 0,3-4-376,-6 5-779,11-12 492,1-2-1009,0 0 1516,1 0 0,-1 0 1,1-1-1,0 1 0,0 0 1,0 0-1,0 0 0,0 0 1,0 0-1,0 0 0,1 0 1,-1 1-1,1-1 0,2-3 1,33-23-1066,-23 17 712,3-1 401,0 0 1,1 1-1,0 1 0,1 1 1,0 1-1,0 0 0,33-8 1,-50 16 176,0 0 1,0 0 0,0 0 0,0 0 0,0 0-1,0 0 1,0 0 0,0 1 0,0-1 0,0 1-1,0 0 1,0-1 0,0 1 0,0 0-1,0 0 1,-1 0 0,1 0 0,0 1 0,-1-1-1,1 0 1,-1 1 0,1-1 0,-1 1-1,0 0 1,1-1 0,-1 1 0,0 0 0,0 0-1,0-1 1,-1 1 0,1 0 0,0 0 0,0 3-1,2 4 230,0 1 0,-1-1 1,-1 1-1,1 0 0,-1 17 0,-1-24-371,0 1-1,0-1 1,0 1 0,1-1 0,-1 0 0,1 1 0,0-1-1,0 0 1,0 0 0,1 1 0,-1-1 0,4 4 0,-2-8-1395,1-3 364,1 1 0,-1 0 0,0-1 0,0 0 0,3-4 0,6-7-1005</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2.238"/>
    </inkml:context>
    <inkml:brush xml:id="br0">
      <inkml:brushProperty name="width" value="0.05" units="cm"/>
      <inkml:brushProperty name="height" value="0.05" units="cm"/>
      <inkml:brushProperty name="color" value="#004F8B"/>
    </inkml:brush>
  </inkml:definitions>
  <inkml:trace contextRef="#ctx0" brushRef="#br0">1031 14 756,'28'-7'3596,"1"1"8137,-238 30-7750,-393 77 97,547-92-4856,-55 10-83,58-1-3377,43-14 1860,0 0 0,1 1 1,-12 7-1,6 0-773</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2.919"/>
    </inkml:context>
    <inkml:brush xml:id="br0">
      <inkml:brushProperty name="width" value="0.05" units="cm"/>
      <inkml:brushProperty name="height" value="0.05" units="cm"/>
      <inkml:brushProperty name="color" value="#004F8B"/>
    </inkml:brush>
  </inkml:definitions>
  <inkml:trace contextRef="#ctx0" brushRef="#br0">0 832 1256,'0'0'2792,"1"-11"-37,1 0-1600,1 0 0,0 0 0,7-15 0,6-18 367,10-84 1734,17-230-1,-27 198-1674,-16 141-1365,0 16-150,0-1-1,0 1 0,0-1 1,0 1-1,0-1 0,1 1 1,0-1-1,-1 1 0,1 0 1,1-1-1,-1 1 0,0 0 1,3-4-1,-3 6 164,0 6-23,86 321 877,-58-243-1042,74 149 0,-102-228-111,21 30-513,-22-33 482,1 0 1,-1 0 0,1 0-1,0 0 1,0-1 0,-1 1-1,1 0 1,0 0 0,0-1-1,0 1 1,0 0-1,0-1 1,0 1 0,0-1-1,0 0 1,0 1 0,0-1-1,0 0 1,0 1 0,0-1-1,0 0 1,1 0 0,-1 0-1,0 0 1,0 0 0,0 0-1,0 0 1,2-1 0,-2 0-98,0 1 1,0-1 0,-1 0 0,1 1 0,0-1 0,-1 0 0,1 0 0,-1 1 0,1-1-1,-1 0 1,1 0 0,-1 0 0,1 0 0,-1 0 0,0 0 0,0 0 0,1 0 0,-1 0 0,0 0-1,0 0 1,0 0 0,0 0 0,0 0 0,-1-1 0,-4-23-8023,-1 16 5687</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33.249"/>
    </inkml:context>
    <inkml:brush xml:id="br0">
      <inkml:brushProperty name="width" value="0.05" units="cm"/>
      <inkml:brushProperty name="height" value="0.05" units="cm"/>
      <inkml:brushProperty name="color" value="#004F8B"/>
    </inkml:brush>
  </inkml:definitions>
  <inkml:trace contextRef="#ctx0" brushRef="#br0">513 80 1192,'1'-3'519,"0"0"0,0 0 1,0 0-1,-1 1 0,1-1 0,-1 0 0,1 0 0,-1 0 0,0-5 1,0 7-324,-1 0 0,1-1 1,-1 1-1,1 0 1,-1-1-1,0 1 1,0 0-1,1 0 1,-1 0-1,0 0 1,0 0-1,0 0 1,0 0-1,0 0 1,-1 0-1,1 0 1,0 0-1,0 1 0,0-1 1,-1 0-1,1 1 1,-3-1-1,-15-5 671,-1 1-1,0 1 0,0 1 1,0 0-1,0 2 0,-32 1 1,5 0-16,-73 0-1511,95 2-2451,-1 1-1,-40 9 0,26 2 305</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5.952"/>
    </inkml:context>
    <inkml:brush xml:id="br0">
      <inkml:brushProperty name="width" value="0.05" units="cm"/>
      <inkml:brushProperty name="height" value="0.05" units="cm"/>
      <inkml:brushProperty name="color" value="#004F8B"/>
    </inkml:brush>
  </inkml:definitions>
  <inkml:trace contextRef="#ctx0" brushRef="#br0">10 291 10845,'0'-9'636,"0"0"1,1-1-1,0 1 1,1-1-1,0 1 1,4-12-1,-2 7 5436,-1 28-5680,5 31 1189,5 68-1,-5-29-647,15 88 1080,54 206 1,-75-371-1930,7 23 158,-9-29-221,1 0-1,-1 1 1,1-1 0,-1 0-1,1 0 1,-1 0 0,1 0-1,0 0 1,-1 0 0,1 0-1,0 0 1,0 0 0,0-1-1,0 1 1,0 0-1,0 0 1,0-1 0,0 1-1,2 0 1,-3-1-8,1 0 0,0 0 0,0-1 0,-1 1 0,1 0 0,0 0 0,-1-1-1,1 1 1,0 0 0,-1-1 0,1 1 0,0-1 0,-1 1 0,1-1 0,-1 1 0,1-1 0,-1 1 0,1-1-1,-1 1 1,1-1 0,-1 0 0,0 1 0,1-1 0,-1 0 0,0 1 0,0-1 0,1-1 0,6-21 145,-7 23-156,5-30 31,-2-1 1,-1 1 0,-1 0 0,-2-1 0,-4-30 0,3 31-49,-38-288-364,26 222 241,-41-255-144,55 350 286,-1 1 0,1-1 0,0 0-1,0 0 1,0 0 0,0 0 0,0 1 0,0-1 0,0 0 0,0 0 0,0 0 0,0 0 0,0 1-1,1-1 1,-1 0 0,1-1 0,-1 2 0,0 0 1,1-1-1,-1 1 0,0 0 0,0 0 0,1 0 1,-1 0-1,0 0 0,1 0 0,-1 0 0,0 0 1,1 0-1,-1 0 0,0 0 0,1 0 0,-1 0 1,0 0-1,1 0 0,-1 0 0,0 0 1,0 0-1,1 1 0,-1-1 0,0 0 0,1 0 1,-1 0-1,0 0 0,1 1 0,22 19 160,-21-18-167,88 97 314,127 183 0,41 109-151,-213-311-115,-3 1 0,-4 2-1,29 95 1,-61-158-34,0 0 1,-2 1-1,0 0 1,-1 0-1,-1 0 1,-1 27 0,-1-39-10,-1 0 1,0 0 0,-1-1 0,0 1 0,0 0 0,-1-1 0,0 0 0,-1 0 0,1 0-1,-1 0 1,-1 0 0,0-1 0,0 1 0,0-1 0,-1-1 0,0 1 0,-9 7 0,2-5-9,0 0 0,0-1 0,0 0 0,-1-1 0,-1-1 0,1 0 0,-1-1 0,0-1 0,0 0 0,0-1 0,0 0 0,-1-1 0,1-1 0,-20-1 0,-21-3-284,0-3 0,-88-20 0,79 13-193,-29-12-834,2 1-1655,77 21 1347,1 1 0,-20 0 0,31 2 202,-1 0 0,1 1 0,-1-1 0,1 1 1,-1-1-1,1 1 0,-4 2 0,-3 6-2160</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6.631"/>
    </inkml:context>
    <inkml:brush xml:id="br0">
      <inkml:brushProperty name="width" value="0.05" units="cm"/>
      <inkml:brushProperty name="height" value="0.05" units="cm"/>
      <inkml:brushProperty name="color" value="#004F8B"/>
    </inkml:brush>
  </inkml:definitions>
  <inkml:trace contextRef="#ctx0" brushRef="#br0">57 830 244,'6'-2'1035,"0"0"1,0 0-1,0 0 0,12-1 0,-15 3-724,0 0 1,0 0-1,0 0 0,0-1 0,0 1 0,-1-1 0,1 0 0,0 0 0,0 0 0,-1 0 1,1-1-1,0 1 0,-1-1 0,0 1 0,1-1 0,-1 0 0,0 0 0,0 0 0,0 0 1,0 0-1,0-1 0,0 1 0,-1 0 0,1-1 0,1-4 0,0-2 57,0 0 0,0 0 0,-1 0 0,0-1 0,-1 1 0,1-17 0,-4-58 837,1 77-1109,-8-82 505,-4 1 0,-3 0 1,-5 1-1,-34-92 0,51 168-566,0-1 0,-1 0 0,-12-19 1,17 30-34,0 1 0,0 0 0,-1-1 0,1 1 0,0-1 0,-1 1 0,1-1 0,0 1 0,0 0 0,-1-1 0,1 1 0,-1-1 1,1 1-1,0 0 0,-1 0 0,1-1 0,-1 1 0,1 0 0,-1 0 0,1-1 0,-1 1 0,1 0 0,-1 0 0,1 0 0,-1 0 1,1 0-1,-1 0 0,1 0 0,-1 0 0,1 0 0,-1 0 0,1 0 0,-1 0 0,1 0 0,-1 0 0,1 0 0,-1 1 1,1-1-1,-1 0 0,1 0 0,0 1 0,-1-1 0,1 0 0,-1 1 0,1-1 0,0 0 0,-1 1 0,1-1 0,0 0 0,-1 1 1,1-1-1,-1 1 0,0 2 3,0-1 0,-1 0 0,1 0 0,0 1 0,0-1 0,1 1 0,-1-1 0,0 4 1,0 0 0,1 1 1,0 0 0,1-1 0,-1 1 0,1 0 0,1-1 0,-1 1 0,1-1 0,0 0 0,1 1 0,-1-1-1,1 0 1,1 0 0,-1-1 0,1 1 0,0-1 0,0 1 0,0-1 0,1 0 0,7 5 0,-4-3 0,0-1 0,1 0 1,-1-1-1,2 0 0,-1-1 0,0 1 1,1-2-1,-1 1 0,1-1 1,0-1-1,0 0 0,15 1 1,1-2-3,1-1 0,-1-1 1,0-1-1,0-1 0,0-2 1,-1 0-1,1-2 0,23-9 1,-33 10-9,11-5 4,1 1-1,46-9 1,-72 19-1,0 0 0,0 0 0,0 0 0,0 0 1,0 0-1,1 0 0,-1 1 0,0-1 0,0 1 0,0-1 0,0 1 1,0 0-1,-1 0 0,1 0 0,0 0 0,0 0 0,0 0 0,-1 0 0,1 0 1,-1 1-1,1-1 0,-1 1 0,1-1 0,-1 1 0,0 0 0,0 0 1,0-1-1,0 1 0,0 0 0,1 3 0,2 6 4,-1 0 1,0 0-1,0 0 1,1 15-1,-3-16 5,13 129 190,-12-98-122,2 0 0,1 0 0,3-1-1,17 59 1,-18-82-385,0 0 1,0 0-1,2-1 0,0 0 0,20 26 1,-8-20-3944,2-1-3559,-13-16 5051</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7.517"/>
    </inkml:context>
    <inkml:brush xml:id="br0">
      <inkml:brushProperty name="width" value="0.05" units="cm"/>
      <inkml:brushProperty name="height" value="0.05" units="cm"/>
      <inkml:brushProperty name="color" value="#004F8B"/>
    </inkml:brush>
  </inkml:definitions>
  <inkml:trace contextRef="#ctx0" brushRef="#br0">1 83 600,'6'-42'3606,"0"1"4730,-5 43-8195,-1-1 0,0 0 1,1 0-1,-1 0 0,1 0 1,-1 0-1,1 1 0,0-1 1,-1 0-1,1-1 0,0 1 1,1 1-1,1 3 205,5 10 245,-2 1 1,0 0-1,-1-1 1,3 20-1,5 12 229,18 50 1224,76 160 0,-91-225-1472,1 0 0,2-2 0,2 0 0,34 38 0,-52-64-483,1 0 0,-1-1 0,1 1 0,0-1 0,0 0 0,1 0 0,-1-1 0,0 1 0,1-1 0,0 0 0,0 0 0,-1-1 0,1 1 0,0-1 0,0 0 0,10 0 0,-10-1-34,-1-1-1,0 1 1,0-1 0,1 0 0,-1 0 0,0-1 0,0 0-1,0 1 1,0-1 0,0 0 0,-1-1 0,1 1-1,-1-1 1,1 0 0,-1 1 0,0-1 0,0-1 0,0 1-1,4-7 1,3-5 14,-1-1 0,0 0-1,-2 0 1,1-1 0,-2 0-1,7-28 1,15-111-390,-27 145 273,8-89-869,-7 65-922,1-1 1,2 1-1,11-38 0,-11 59-1046,-3 13 2071,-1-1 0,0 1 0,0 0 0,1 0 1,-1-1-1,0 1 0,1 0 0,-1 1 1,1-1-1,2-1 0,8-5-2080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8.087"/>
    </inkml:context>
    <inkml:brush xml:id="br0">
      <inkml:brushProperty name="width" value="0.05" units="cm"/>
      <inkml:brushProperty name="height" value="0.05" units="cm"/>
      <inkml:brushProperty name="color" value="#004F8B"/>
    </inkml:brush>
  </inkml:definitions>
  <inkml:trace contextRef="#ctx0" brushRef="#br0">0 77 1020,'5'-27'2456,"-5"21"-1312,1 0 1,0 0 0,0 0-1,0 0 1,1 0-1,3-7 1902,-1 33-2237,-2 0 1,0 0 0,-1 29-1,-1-7-67,35 512 3947,-25-423-3692,15 128 1158,-25-254-2094,1-1-1,-1 0 1,1 0-1,0 0 1,1 1 0,-1-1-1,1 0 1,-1-1-1,1 1 1,1 0-1,-1 0 1,0-1-1,1 1 1,4 3-1,-4-4-16,0-1-1,0 0 0,1 0 1,-1 0-1,1 0 0,-1 0 1,1-1-1,0 0 0,0 0 0,0 0 1,0 0-1,0 0 0,0-1 1,0 0-1,5 0 0,94 0 583,129-16 0,-138 4-1558,-32 9-5040</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1:48.584"/>
    </inkml:context>
    <inkml:brush xml:id="br0">
      <inkml:brushProperty name="width" value="0.05" units="cm"/>
      <inkml:brushProperty name="height" value="0.05" units="cm"/>
      <inkml:brushProperty name="color" value="#004F8B"/>
    </inkml:brush>
  </inkml:definitions>
  <inkml:trace contextRef="#ctx0" brushRef="#br0">156 1015 932,'10'-24'1382,"-1"0"0,-2-1 1,0 0-1,6-49 0,-10 39-322,-1-1-1,-7-72 1,-4 44-348,-3 0 1,-2 1 0,-35-92 0,49 154-709,-38-94 795,32 81-619,-1 0-1,-1 1 1,0 0-1,-16-19 0,23 31-134,0-1 0,0 1-1,-1-1 1,1 1-1,0 0 1,-1 0 0,1 0-1,-1 0 1,1 0 0,-1 0-1,1 0 1,-1 1-1,-2-2 1,4 2-28,-1 0-1,1 0 1,0 0-1,0 0 1,0 0-1,0 0 1,-1 0-1,1 0 1,0 1 0,0-1-1,0 0 1,0 0-1,-1 0 1,1 0-1,0 0 1,0 0-1,0 0 1,0 0 0,0 0-1,-1 1 1,1-1-1,0 0 1,0 0-1,0 0 1,0 0-1,0 1 1,0-1 0,0 0-1,0 0 1,0 0-1,-1 0 1,1 1-1,0-1 1,0 0-1,0 0 1,0 1 0,4 12 252,-3-11-230,0 0 0,1 0 0,-1 0 0,1-1 1,-1 1-1,1-1 0,0 1 0,0-1 1,-1 1-1,1-1 0,0 0 0,0 0 1,0 0-1,1 0 0,-1-1 0,0 1 0,3 0 1,42 8 389,-42-9-374,32 4 141,0-3-1,0-1 0,1-1 1,-1-2-1,-1-2 0,1-1 0,39-13 1,-6-3 201,-2-4 1,107-55-1,-172 80-391,1-1 41,0 0 0,0 0 0,0 1 0,0-1 0,6 0-1,-9 1-28,0 1 0,0 0 0,0 0-1,-1 0 1,1 0 0,0 0-1,0 0 1,0 0 0,0 1 0,0-1-1,-1 0 1,1 0 0,0 1-1,0-1 1,0 0 0,-1 1 0,1-1-1,0 1 1,0-1 0,-1 1-1,1-1 1,0 1 0,-1 0 0,1-1-1,-1 1 1,1 0 0,-1-1-1,1 1 1,-1 0 0,1 0 0,-1 0-1,0-1 1,1 3 0,1 7 117,0 1 0,0 0 0,-1 0 0,-1-1 0,0 15 0,0 4 65,16 300 1583,-7-233-890,33 135 0,-4-91-25,-29-115-787,0 0 0,2-1 0,18 31 1,-24-48-418,0 0 0,0 0 0,1 0 0,0-1 0,12 11 0,3-1-6826,-8-6-296,-3-2 3492</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35.269"/>
    </inkml:context>
    <inkml:brush xml:id="br0">
      <inkml:brushProperty name="width" value="0.05" units="cm"/>
      <inkml:brushProperty name="height" value="0.05" units="cm"/>
      <inkml:brushProperty name="color" value="#004F8B"/>
    </inkml:brush>
  </inkml:definitions>
  <inkml:trace contextRef="#ctx0" brushRef="#br0">227 1 552,'-17'22'1693,"-1"-1"1,-1-1-1,-27 23 1,-71 46 298,115-88-2794,-5 6-3337</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39.156"/>
    </inkml:context>
    <inkml:brush xml:id="br0">
      <inkml:brushProperty name="width" value="0.05" units="cm"/>
      <inkml:brushProperty name="height" value="0.05" units="cm"/>
      <inkml:brushProperty name="color" value="#004F8B"/>
    </inkml:brush>
  </inkml:definitions>
  <inkml:trace contextRef="#ctx0" brushRef="#br0">406 47 568,'-5'0'1073,"-302"-22"9312,249 16-8560,26 5-344,29 1-398,8-1-842,4-3-298,0 1 1,1 1-1,-1-1 1,1 2-1,0-1 1,17 1 0,-23 1-224,-1 0 1,1 1-1,0-1 0,-1 1 1,1 0-1,-1 0 1,0 1-1,1-1 1,-1 1-1,3 1 1,-3-1-242,0 0 1,-1 0 0,1 1 0,-1-1-1,0 1 1,0-1 0,0 1 0,0-1 0,0 1-1,-1 0 1,1 0 0,1 6 0,7 25-1787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571"/>
    </inkml:context>
    <inkml:brush xml:id="br0">
      <inkml:brushProperty name="width" value="0.025" units="cm"/>
      <inkml:brushProperty name="height" value="0.025" units="cm"/>
      <inkml:brushProperty name="color" value="#E71224"/>
    </inkml:brush>
  </inkml:definitions>
  <inkml:trace contextRef="#ctx0" brushRef="#br0">292 85 200,'1'-1'292,"0"-1"0,-1 1 0,1 0 1,0-1-1,-1 1 0,1-1 0,-1 1 0,0 0 0,0-1 1,1 1-1,-1-1 0,0 1 0,0-1 0,0 1 0,0-1 1,-1 1-1,1-1 0,0 1 0,-1-1 0,1 1 0,-1-2 0,-1 0-73,1 1 0,-1 0 0,0 0 0,1 0-1,-1 0 1,0 0 0,0 0 0,0 1 0,-1-1 0,1 0-1,-3 0 1,-5-3 84,0 0 0,0 1-1,-1 1 1,-18-5 0,21 7-368,0 0 1,1 0-1,-1 1 0,1 0 0,-1 1 1,0-1-1,1 1 0,-1 1 1,1-1-1,-9 4 0,0 1-1388,1 1-1,0 0 1,-21 13-1,11-5-71</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44.083"/>
    </inkml:context>
    <inkml:brush xml:id="br0">
      <inkml:brushProperty name="width" value="0.05" units="cm"/>
      <inkml:brushProperty name="height" value="0.05" units="cm"/>
      <inkml:brushProperty name="color" value="#004F8B"/>
    </inkml:brush>
  </inkml:definitions>
  <inkml:trace contextRef="#ctx0" brushRef="#br0">0 23 608,'0'0'1048,"4"-5"-672,-1 2 8,0-6-1236,3 4-32</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48.433"/>
    </inkml:context>
    <inkml:brush xml:id="br0">
      <inkml:brushProperty name="width" value="0.05" units="cm"/>
      <inkml:brushProperty name="height" value="0.05" units="cm"/>
      <inkml:brushProperty name="color" value="#004F8B"/>
    </inkml:brush>
  </inkml:definitions>
  <inkml:trace contextRef="#ctx0" brushRef="#br0">505 91 368,'2'-1'397,"37"-29"4265,-37 29-4275,0-1 0,0 0 0,0 1 1,-1-1-1,1 0 0,-1 0 0,1-1 1,-1 1-1,0 0 0,0 0 0,0-1 0,0 1 1,0 0-1,0-1 0,0-4 0,-1 6-288,0 0-1,0 1 1,0-1-1,0 0 1,0 0-1,0 0 1,0 0-1,0 1 1,-1-1-1,1 0 1,0 0-1,-1 1 1,1-1-1,0 0 1,-1 0-1,1 1 0,-1-1 1,1 0-1,-1 1 1,1-1-1,-1 1 1,0-1-1,1 1 1,-1-1-1,-1 0 1,1 0 31,-1 1 1,1 0-1,-1-1 1,1 1-1,-1 0 1,0 0-1,1 0 0,-1 0 1,0 0-1,1 0 1,-1 0-1,-1 1 1,-4 1 231,0 0 0,1 0-1,-1 1 1,-10 5 0,4 1-16,0 0 0,0 1 0,1 1 0,0 0-1,-11 14 1,-50 67 680,69-87-980,-32 48 430,2 1 1,2 2 0,-29 70 0,28-44 152,-38 145 1,52-150-288,3 1 0,4 0-1,3 1 1,4 1 0,5 92 0,4-130-180,1-1 1,2 0-1,2-1 0,25 70 0,-23-82-100,2-1-1,0 0 0,2 0 1,1-2-1,2 0 0,0 0 1,27 26-1,-27-34-117,1 0 1,0-2-1,1 0 0,1-1 1,0-1-1,1-1 0,0-1 1,1-1-1,1-1 0,-1-1 1,1-1-1,41 7 1,-35-10-978,1-1 1,-1-1-1,62-6 1,-61 1-2170,0-2-1,-1-2 1,56-19 0,-22 1-277</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2.357"/>
    </inkml:context>
    <inkml:brush xml:id="br0">
      <inkml:brushProperty name="width" value="0.05" units="cm"/>
      <inkml:brushProperty name="height" value="0.05" units="cm"/>
      <inkml:brushProperty name="color" value="#004F8B"/>
    </inkml:brush>
  </inkml:definitions>
  <inkml:trace contextRef="#ctx0" brushRef="#br0">818 64 1012,'33'-12'3734,"8"-3"1060,-32 11-3128,1 0 1,0 1 0,12-2 0,-21 5-1506,-1 0-21,1 0 0,0 0 1,0-1-1,0 1 0,0 0 0,0 0 1,-1 0-1,1-1 0,0 1 0,0-1 1,0 1-1,-1 0 0,1-1 0,0 1 1,-1-1-1,1 0 0,0 1 0,-1-1 1,1 1-1,-1-1 0,1 0 0,-1 0 1,1 1-1,-1-1 0,1 0 0,-1-1 1,-4 1 260,-17-1-149,0 0-1,0 1 1,0 0-1,0 2 1,0 1 0,0 1-1,-29 7 1,-9 6 31,-78 31 0,91-28-192,1 2-1,0 2 1,2 1-1,1 3 1,-51 42-1,67-48-48,2 2-1,0 1 1,1 1-1,1 1 1,2 0-1,1 2 1,1 0-1,-26 56 1,38-70 1,1 0-1,0 0 1,1 0 0,1 1 0,0 0 0,1-1 0,1 1 0,0 0 0,1 0 0,2 21 0,0-25-1,0 0-1,1-1 1,0 1-1,1 0 1,0-1 0,0 0-1,1 0 1,1 0-1,-1 0 1,2-1-1,-1 0 1,1 0-1,1-1 1,10 10 0,0-4 7,0 0 1,1-2-1,0 0 1,1-1-1,0-1 1,0-1-1,1-1 1,1-1 0,30 6-1,25 2-35,103 6-1,-152-18-65,40 2-302,-27-3-1183,1 2-1,69 16 1,-96-14-63,-12-5 784,-1 0-1,0 0 1,0 0-1,0 1 0,0-1 1,0 1-1,0-1 0,0 1 1,-1 0-1,1-1 0,-1 1 1,3 3-1,0 7-2211</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3.859"/>
    </inkml:context>
    <inkml:brush xml:id="br0">
      <inkml:brushProperty name="width" value="0.05" units="cm"/>
      <inkml:brushProperty name="height" value="0.05" units="cm"/>
      <inkml:brushProperty name="color" value="#004F8B"/>
    </inkml:brush>
  </inkml:definitions>
  <inkml:trace contextRef="#ctx0" brushRef="#br0">0 373 592,'0'0'1648,"1"4"47,2 13 510,12 32 10331,-15-48-11460,0-1-1021,0 0 0,0 1 0,0-1 0,0 0 0,0 0-1,0 0 1,0 1 0,0-1 0,0 0 0,0 0-1,0 0 1,0 1 0,0-1 0,0 0 0,0 0-1,0 0 1,0 1 0,0-1 0,0 0 0,0 0 0,0 0-1,0 0 1,1 1 0,-1-1 0,0 0 0,0 0-1,0 0 1,0 0 0,0 0 0,0 1 0,1-1-1,-1 0 1,0 0 0,0 0 0,0 0 0,0 0-1,1 0 1,-1 0 0,7-5 1684,3-9-856,-4-1-522,-1 0 1,-1-1 0,0 0-1,-1 1 1,1-28 0,0 9-40,4-97 450,-4 39-459,-3 39-157,-1 52-102,3 4-28,6 11 19,-1 0-1,0 0 1,7 19 0,-6-13 60,19 32 1,4-5 29,2-2 0,47 48 1,-60-71-78,1-2-1,0 0 1,2-2 0,1-1 0,49 28 0,-67-42-45,0 0 0,0 0 0,0-1-1,1 0 1,-1 0 0,1 0 0,0-1 0,-1 0 0,1-1 0,0 0-1,0 0 1,9-2 0,-11 1-22,-1 0-1,0 0 1,0-1-1,0 0 1,0 0-1,-1 0 1,1-1-1,-1 0 1,1 0 0,-1 0-1,0 0 1,0 0-1,0-1 1,0 0-1,-1 0 1,0 0-1,0 0 1,6-9-1,-3 1-170,-1 0 0,0 0 0,0-1-1,-1 0 1,-1 0 0,0 0 0,-1 0-1,2-23 1,-6-35-3069,-5 0-5364,5 55 5677,2 3-1498,3 2 1346</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4.575"/>
    </inkml:context>
    <inkml:brush xml:id="br0">
      <inkml:brushProperty name="width" value="0.05" units="cm"/>
      <inkml:brushProperty name="height" value="0.05" units="cm"/>
      <inkml:brushProperty name="color" value="#004F8B"/>
    </inkml:brush>
  </inkml:definitions>
  <inkml:trace contextRef="#ctx0" brushRef="#br0">1 285 28,'11'-27'12462,"-11"27"-12364,18 33 1582,-2 1 0,-1 0 1,13 47-1,9 22 27,-37-102-1700,72 158 2340,-60-135-1848,2-1 0,1 0 0,0-1-1,27 29 1,-39-48-414,-1 0-1,1 0 0,0-1 0,0 1 0,1-1 1,-1 0-1,1 1 0,-1-1 0,1-1 0,-1 1 1,1 0-1,0-1 0,0 0 0,0 0 0,0 0 1,7 0-1,-7-1-27,0-1 1,0 1-1,-1-1 1,1 0 0,0 0-1,-1-1 1,1 1-1,-1-1 1,1 1-1,-1-1 1,0 0-1,0-1 1,0 1 0,0 0-1,0-1 1,0 0-1,-1 1 1,4-6-1,6-8 46,-1 0-1,-1-1 1,-1 0-1,-1 0 0,0-1 1,-1 0-1,7-27 1,21-135 28,-31 153-138,24-234-1135,-29 89-3786,-3 152 2511,2 11-1172,1 0-4071</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284"/>
    </inkml:context>
    <inkml:brush xml:id="br0">
      <inkml:brushProperty name="width" value="0.05" units="cm"/>
      <inkml:brushProperty name="height" value="0.05" units="cm"/>
      <inkml:brushProperty name="color" value="#004F8B"/>
    </inkml:brush>
  </inkml:definitions>
  <inkml:trace contextRef="#ctx0" brushRef="#br0">0 29 116,'0'0'376,"13"-3"-400,-10-3-136,0-2 52,4-3 40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623"/>
    </inkml:context>
    <inkml:brush xml:id="br0">
      <inkml:brushProperty name="width" value="0.05" units="cm"/>
      <inkml:brushProperty name="height" value="0.05" units="cm"/>
      <inkml:brushProperty name="color" value="#004F8B"/>
    </inkml:brush>
  </inkml:definitions>
  <inkml:trace contextRef="#ctx0" brushRef="#br0">416 135 176,'14'-34'445,"-2"2"1727,21-36 4149,-33 75-5495,-2 9-783,-4-3 466,0 0 0,-1 0 0,-13 18 0,-5 9 142,-237 409 3278,145-265-3245,100-157-1010,5-9-2993,23-30-1476,3-3 1787,-4-2 913</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22.969"/>
    </inkml:context>
    <inkml:brush xml:id="br0">
      <inkml:brushProperty name="width" value="0.05" units="cm"/>
      <inkml:brushProperty name="height" value="0.05" units="cm"/>
      <inkml:brushProperty name="color" value="#004F8B"/>
    </inkml:brush>
  </inkml:definitions>
  <inkml:trace contextRef="#ctx0" brushRef="#br0">98 563 432,'10'14'1559,"4"-1"8423,-18-28-9421,-14-38 1168,-1-1-930,-18-90 1,16 2-2647,5-1-6185,10 104 5881</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172"/>
    </inkml:context>
    <inkml:brush xml:id="br0">
      <inkml:brushProperty name="width" value="0.05" units="cm"/>
      <inkml:brushProperty name="height" value="0.05" units="cm"/>
      <inkml:brushProperty name="color" value="#004F8B"/>
    </inkml:brush>
  </inkml:definitions>
  <inkml:trace contextRef="#ctx0" brushRef="#br0">645 131 1500,'4'0'1590,"55"2"7391,-58-2-8741,0 1-1,-1-1 1,1 0-1,-1 0 1,1 0-1,-1 0 0,1 0 1,0 0-1,-1 0 1,1 0-1,-1 0 1,1 0-1,-1 0 1,1-1-1,0 1 1,-1 0-1,1 0 1,-1-1-1,1 1 1,-1 0-1,1 0 1,-1-1-1,1 1 1,0-1-1,-1 0-160,0 1 0,0-1 0,0 1-1,0-1 1,-1 1 0,1-1 0,0 1 0,0-1 0,0 1 0,0-1-1,0 1 1,-1-1 0,1 1 0,0 0 0,0-1 0,-1 1-1,1-1 1,0 1 0,-1 0 0,1-1 0,0 1 0,-1 0-1,1-1 1,-1 1 0,1 0 0,0-1 0,-1 1 0,1 0-1,-1 0 1,1 0 0,-1-1 0,0 1 0,-24-13 755,-2 1-1,1 1 1,-1 2-1,-1 0 1,-51-8 0,-151-6 784,45 6-6011,159 14 1733,-15 1-8744,23 2 8238</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590"/>
    </inkml:context>
    <inkml:brush xml:id="br0">
      <inkml:brushProperty name="width" value="0.05" units="cm"/>
      <inkml:brushProperty name="height" value="0.05" units="cm"/>
      <inkml:brushProperty name="color" value="#004F8B"/>
    </inkml:brush>
  </inkml:definitions>
  <inkml:trace contextRef="#ctx0" brushRef="#br0">622 60 812,'2'-2'799,"-1"0"0,0 0 1,1 0-1,0 0 0,-1 0 0,1 0 1,0 1-1,10-10 7826,-15 11-7588,-24-5 229,0 2 0,0 2 0,-43 1 0,27 1-579,-237-12 45,228 5-2095,-15-1-1998,24 6-7361,35 1 7885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4.911"/>
    </inkml:context>
    <inkml:brush xml:id="br0">
      <inkml:brushProperty name="width" value="0.025" units="cm"/>
      <inkml:brushProperty name="height" value="0.025" units="cm"/>
      <inkml:brushProperty name="color" value="#E71224"/>
    </inkml:brush>
  </inkml:definitions>
  <inkml:trace contextRef="#ctx0" brushRef="#br0">0 2 408,'18'-1'2787,"-15"1"-2316,0 0 1,0-1-1,0 2 1,0-1-1,0 0 1,0 1-1,0-1 1,0 1-1,0 0 1,4 1-1,-7-1-359,1-1-1,-1 1 1,1 0-1,-1-1 1,0 1-1,1-1 1,-1 1-1,0 0 1,1 0-1,-1-1 1,0 1-1,0 0 1,1-1-1,-1 1 1,0 0-1,0 0 1,0-1-1,0 1 1,0 0-1,0 0 1,-1-1-1,1 1 0,0 0 1,0 0-1,0-1 1,-1 1-1,1 0 1,-1 0-1,1 1-24,-11 35 1457,8-28-1172,0 0 1,1 0 0,0 0 0,0 0 0,0 18 0,2-24-337,1-1 1,-1 1 0,1 0 0,-1 0-1,1-1 1,0 1 0,0 0 0,0-1-1,1 1 1,-1-1 0,1 0 0,-1 1-1,1-1 1,0 0 0,0 0 0,-1 0-1,2 0 1,-1 0 0,0-1-1,0 1 1,0 0 0,1-1 0,-1 0-1,4 2 1,3 1-167,0-1-1,0 0 1,1 0-1,-1-1 0,1 0 1,14 1-1,62-3-3925,-45 0-1927,-22 0 4028</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36.905"/>
    </inkml:context>
    <inkml:brush xml:id="br0">
      <inkml:brushProperty name="width" value="0.05" units="cm"/>
      <inkml:brushProperty name="height" value="0.05" units="cm"/>
      <inkml:brushProperty name="color" value="#004F8B"/>
    </inkml:brush>
  </inkml:definitions>
  <inkml:trace contextRef="#ctx0" brushRef="#br0">912 35 12981,'8'-9'1557,"-8"3"538,-20 3-590,20 3-1518,-108 3 2805,28 1-1676,-224-17 916,166 4-2559,107 8-1255,-60 4-1,79-1 371,0 0-1,0 0 1,0 1 0,0 1 0,1 0-1,-1 1 1,-17 9 0,-6 12-1702</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0.322"/>
    </inkml:context>
    <inkml:brush xml:id="br0">
      <inkml:brushProperty name="width" value="0.05" units="cm"/>
      <inkml:brushProperty name="height" value="0.05" units="cm"/>
      <inkml:brushProperty name="color" value="#004F8B"/>
    </inkml:brush>
  </inkml:definitions>
  <inkml:trace contextRef="#ctx0" brushRef="#br0">1 243 372,'0'0'4430,"4"2"-3314,29 16 4329,-13 0 1367,-11-12-3998,-6-10-671,-6-19-1177,0 11-892,0 1-1,2-1 0,-1 1 1,2-1-1,-1 0 0,2 0 1,-1 1-1,2-1 0,-1 0 1,2 1-1,3-13 0,-5 20-59,1-1-1,0 1 0,1-1 1,-1 1-1,1-1 0,0 1 1,0 0-1,0 0 0,0 1 1,1-1-1,-1 1 0,1-1 1,0 1-1,0 0 0,0 1 1,0-1-1,1 1 0,-1-1 1,1 1-1,0 1 0,-1-1 1,1 1-1,0 0 0,0 0 1,0 0-1,0 0 0,0 1 1,6 0-1,-6 0-1,0 1 0,1-1 0,-1 1 0,0 0 0,0 0 0,0 1 0,0-1 0,0 1 0,0 1 0,0-1 0,-1 0 0,1 1 0,-1 0 0,1 0 0,-1 0 0,0 1 0,0 0-1,-1-1 1,1 1 0,-1 0 0,0 1 0,4 5 0,-7-9-11,1 0-1,-1 0 1,0 0-1,1 1 1,-1-1-1,0 0 1,0 0-1,0 0 1,0 0-1,0 1 1,0-1-1,0 0 1,0 0-1,-1 0 1,1 0-1,0 1 1,-1-1-1,1 0 1,-1 0-1,1 0 1,-1 0-1,1 0 1,-1 0-1,0 0 1,1 0-1,-1 0 1,0-1-1,0 1 1,0 0-1,0 0 1,0-1-1,-1 2 1,0-1-6,0 0 1,0 0-1,0 0 1,0 0-1,0 0 1,-1-1-1,1 1 1,0-1-1,0 1 1,-1-1 0,1 0-1,0 0 1,-1 0-1,1 0 1,0 0-1,-1-1 1,-3 0-1,2 0-1,-1 0 1,1-1-1,0 1 0,0-1 0,0 0 0,0 0 0,0 0 0,0-1 0,0 1 0,1-1 0,-1 0 1,-4-5-1,8 7 7,0 1 1,0 0-1,0 0 1,0 0 0,0 0-1,1 0 1,-1 0 0,0 0 0,0 0-1,0 0 1,0 0 0,0 0-1,1 0 1,-1 0 0,0 0-1,0 0 1,0 0 0,0 0 0,0 0-1,0 0 1,1 0 0,-1 0-1,0-1 1,0 1 0,0 0-1,0 0 1,0 0 0,0 0 0,0 0-1,0 0 1,1 0 0,-1-1-1,0 1 1,0 0 0,0 0-1,0 0 1,0 0 0,0 0-1,0-1 1,0 1 0,0 0 0,0 0-1,0 0 1,0 0 0,0 0-1,0-1 1,0 1 0,0 0-1,0 0 1,0 0 0,0 0 0,0 0-1,0-1 1,0 1 0,0 0-1,-1 0 1,1 0 0,0 0-1,0 0 1,0 0 0,0 0 0,0-1-1,0 1 1,0 0 0,0 0-1,-1 0 1,6 2 11,0 0-1,0 1 1,0-1-1,0 1 1,-1 1 0,0-1-1,1 0 1,-1 1 0,0 0-1,-1 0 1,1 0-1,-1 0 1,5 9 0,-5-8-2,-1-2-7,0 0 0,-1 1-1,0-1 1,1 0 0,-1 0-1,1 6 1,-2-8-8,0 0 0,0 0 1,0 0-1,0-1 1,0 1-1,0 0 0,0 0 1,-1 0-1,1 0 0,0 0 1,-1 0-1,1 0 1,0-1-1,-1 1 0,1 0 1,-1 0-1,1 0 0,-1-1 1,0 1-1,1 0 1,-1-1-1,0 1 0,1 0 1,-1-1-1,0 1 0,0-1 1,1 1-1,-1-1 0,0 0 1,0 1-1,0-1 1,-1 1-1,-3 0-28,0 0 1,0 0-1,0 0 1,0-1-1,0 0 0,0 0 1,0 0-1,1 0 1,-1-1-1,0 0 1,0 0-1,0 0 0,0-1 1,0 1-1,1-1 1,-1-1-1,1 1 0,0 0 1,-1-1-1,-5-5 1,9 7 95,12-2-3,-10 3-55,0-1 1,0 1 0,-1-1 0,1 1-1,0 0 1,0 0 0,0-1-1,0 1 1,0 0 0,0 0 0,0 0-1,0 0 1,0 0 0,0 0 0,0 0-1,0 0 1,1 1 0,33 8 116,-31-9-170,-9-6 0,-24-18-37,-12-12 12,23 18 2,4 4 398,17 10-192,9 3-138,-17-41-296,2 3 121,3 38 215,4 5-22,-1-1-13,0 1-1,0 0 0,-1 0 1,1 0-1,-1 0 1,0 1-1,0-1 0,0 0 1,-1 1-1,0-1 0,0 1 1,0 0-1,0-1 1,-1 1-1,1 9 0,-1-13-7,0 0-1,0 1 0,0-1 0,0 0 0,0 1 1,-1-1-1,1 0 0,0 1 0,-1-1 0,1 0 1,-1 1-1,1-1 0,-1 0 0,1 0 1,-1 1-1,0-1 0,0 0 0,0 0 0,-1 1 1,1-1-4,0-1 1,0 1-1,0-1 1,0 0-1,0 1 1,0-1-1,0 0 1,0 1-1,0-1 1,0 0-1,0 0 1,0 0-1,0 0 1,0 0-1,0 0 1,-1 0-1,1-1 1,-1 1-1,-2-1-14,0-1-1,1 1 0,-1-1 0,1 1 0,0-1 0,0 0 0,-1-1 0,1 1 1,1 0-1,-1-1 0,-5-5 0,7 6 13,-1-1 1,1 1-1,-1 0 1,1-1-1,0 0 0,0 1 1,0-1-1,0 0 1,1 1-1,-1-1 0,1 0 1,-1 0-1,1 1 1,0-1-1,0 0 0,0 0 1,1 0-1,0-5 1,0 8 15,0-1 1,0 0-1,0 1 1,-1-1-1,1 0 1,0 1 0,0-1-1,0 1 1,0 0-1,0-1 1,0 1 0,0 0-1,0-1 1,0 1-1,0 0 1,0 0-1,1 0 1,-1 0 0,0 0-1,0 0 1,0 0-1,0 0 1,0 1-1,0-1 1,0 0 0,2 1-1,0 2 21,1 0 1,0-1-1,-1 1 0,1 1 0,4 5 0,-7-9-34,0 1 0,0 1 0,0-1 0,0 0-1,-1 0 1,1 0 0,0 0 0,-1 1 0,1-1-1,0 0 1,-1 0 0,0 1 0,1-1 0,-1 0-1,0 1 1,1-1 0,-1 1 0,0-1-1,0 0 1,0 1 0,-1-1 0,1 1 0,0-1-1,-1 2 1,1-2-51,-1-1-1,1 0 1,-1 1 0,0-1-1,1 0 1,-1 0-1,1 0 1,-1 1-1,0-1 1,1 0 0,-1 0-1,1 0 1,-1 0-1,0 0 1,1 0-1,-1 0 1,0 0 0,1 0-1,-1 0 1,1-1-1,-1 1 1,0 0-1,1 0 1,-1-1 0,1 1-1,-1 0 1,0-1-1,-18-9-3326,19 10 3123,-19-8-9947</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2.776"/>
    </inkml:context>
    <inkml:brush xml:id="br0">
      <inkml:brushProperty name="width" value="0.05" units="cm"/>
      <inkml:brushProperty name="height" value="0.05" units="cm"/>
      <inkml:brushProperty name="color" value="#004F8B"/>
    </inkml:brush>
  </inkml:definitions>
  <inkml:trace contextRef="#ctx0" brushRef="#br0">1 14 18322,'10'5'143,"0"-1"1,1-1-1,-1 0 1,12 2-1,24 9 438,-46-14-594,1 0 1,-1 0-1,0-1 1,1 1 0,-1 0-1,1 0 1,-1 0-1,0 0 1,1 0-1,-1 0 1,0 0 0,1-1-1,-1 1 1,0 0-1,1 0 1,-1 0-1,0-1 1,1 1 0,-1 0-1,0-1 1,0 1-1,1 0 1,-1 0-1,0-1 1,0 1-1,1 0 1,-1-1 0,0 1-1,0-1 1,0 0-1,4-11-1059,-5-4-1320,0 15 1996,1 1 1,0-1-1,-1 0 0,1 0 1,-1 1-1,0-1 0,1 0 1,-1 1-1,1-1 0,-1 1 1,0-1-1,1 1 0,-1-1 1,0 1-1,0-1 0,1 1 1,-1 0-1,0-1 0,0 1 1,0 0-1,-1-1 0</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3.314"/>
    </inkml:context>
    <inkml:brush xml:id="br0">
      <inkml:brushProperty name="width" value="0.05" units="cm"/>
      <inkml:brushProperty name="height" value="0.05" units="cm"/>
      <inkml:brushProperty name="color" value="#004F8B"/>
    </inkml:brush>
  </inkml:definitions>
  <inkml:trace contextRef="#ctx0" brushRef="#br0">0 94 308,'3'-8'1016,"0"2"-188,-3 0-216,4 1-176,2-4-200,-3 1-168,0-4-164,-3-2-1064,-3 3 392,0-3 264</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45.695"/>
    </inkml:context>
    <inkml:brush xml:id="br0">
      <inkml:brushProperty name="width" value="0.05" units="cm"/>
      <inkml:brushProperty name="height" value="0.05" units="cm"/>
      <inkml:brushProperty name="color" value="#004F8B"/>
    </inkml:brush>
  </inkml:definitions>
  <inkml:trace contextRef="#ctx0" brushRef="#br0">1 17 164,'6'-5'672,"4"2"-120,-4 0 320,0-3-412,4 6-472</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3.187"/>
    </inkml:context>
    <inkml:brush xml:id="br0">
      <inkml:brushProperty name="width" value="0.05" units="cm"/>
      <inkml:brushProperty name="height" value="0.05" units="cm"/>
      <inkml:brushProperty name="color" value="#004F8B"/>
    </inkml:brush>
  </inkml:definitions>
  <inkml:trace contextRef="#ctx0" brushRef="#br0">75 375 392,'-6'-34'10284,"3"38"-9464,1 3-547,-1-1-1,1 0 1,0 0-1,0 1 0,1-1 1,-1 1-1,2 0 0,-1-1 1,1 13-1,6 71 1302,-3-57-1169,40 258 2171,24-5-545,-52-224-1449,-3-12 574,29 76 0,-36-120-905,-4-6-59,-1-7 230,-92-420 419,-10-55-887,84 390 67,8 50 76,2-1-1,2-1 0,1 1 0,2-53 0,4 92-84,-1-1 0,1 0 0,-1 1-1,1-1 1,1 1 0,-1-1 0,1 1-1,-1-1 1,1 1 0,1 0 0,-1 0 0,0 0-1,1 0 1,4-4 0,-5 6-13,1-1 1,0 1-1,-1 0 0,1 1 1,0-1-1,0 1 1,0-1-1,0 1 1,0 0-1,1 0 0,-1 0 1,0 0-1,0 1 1,1-1-1,-1 1 0,0 0 1,1 0-1,-1 0 1,0 1-1,7 0 0,10 4-5,0 0 0,0 1 0,-1 1 0,0 1 0,0 1 0,0 1-1,-1 0 1,27 21 0,-33-22 7,-1 0 0,0 1 0,0 0 0,-2 1 0,1 0 0,-1 1 0,-1 0 0,0 0 1,0 1-1,-1 0 0,-1 0 0,0 0 0,4 16 0,-9-23-16,0 1 1,0 0-1,0 0 1,0-1 0,-1 1-1,-1 0 1,1 0-1,-1 0 1,0 0-1,0-1 1,-1 1 0,0 0-1,0-1 1,-1 0-1,0 1 1,0-1-1,0 0 1,-1 0 0,0-1-1,0 1 1,-8 8-1,1-3-148,0-1-1,-1-1 0,0 0 0,0 0 1,-1-2-1,0 1 0,0-2 1,-28 11-1,-10-1-518,28-10 332,0 1 1,-27 14-1,49-20 355,-1 0 0,1-1 0,0 1 0,0 0 1,0 0-1,0 0 0,0 0 0,0 0 0,0 0 0,0 0 0,1 0 0,-1 0 0,0 1 0,0-1 1,1 0-1,-1 0 0,1 1 0,0-1 0,-1 0 0,1 1 0,0-1 0,-1 1 0,1-1 0,0 0 1,0 1-1,0-1 0,1 1 0,-1-1 0,0 0 0,0 1 0,1-1 0,-1 0 0,1 1 0,0 0 1,2 7 78,1 0 0,1-1 0,-1 0 0,7 8 0,-5-7-22,65 92 1237,162 176 1,-176-214-844,-15-17-188,2-2 0,1-2-1,53 38 1,-85-72-546,0 0 1,0-1-1,27 10 0,14 2-4272,-50-18 4069,22 9-10743,-16-6 7676</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3.890"/>
    </inkml:context>
    <inkml:brush xml:id="br0">
      <inkml:brushProperty name="width" value="0.05" units="cm"/>
      <inkml:brushProperty name="height" value="0.05" units="cm"/>
      <inkml:brushProperty name="color" value="#004F8B"/>
    </inkml:brush>
  </inkml:definitions>
  <inkml:trace contextRef="#ctx0" brushRef="#br0">5 1 40,'-4'0'9664,"3"-1"-9495,1 20 2271,6 30-1055,9 16-176,2-1 1,2 0-1,4-1 1,2-2-1,3 0 1,3-2-1,2-1 0,48 63 1,-79-118-1131,0 0-1,0-1 1,0 1 0,1-1 0,-1 0-1,1 0 1,-1 1 0,1-2-1,0 1 1,0 0 0,4 1 0,-6-3-51,0 1 0,1-1 1,-1 0-1,0 0 1,1 0-1,-1 0 0,0 0 1,1 0-1,-1 0 1,0-1-1,1 1 0,-1 0 1,0-1-1,0 1 0,1-1 1,-1 1-1,0-1 1,0 0-1,0 1 0,0-1 1,1 0-1,-1 0 1,0 0-1,-1 0 0,1 0 1,0 0-1,0 0 1,0 0-1,0 0 0,0-2 1,12-17 38,-2 0 0,0-2 0,11-29 0,19-72-543,2-8-928,-28 92 273,22-48-1115,-32 77-831,2-1-1,14-19 0,-13 20-1067,-3 9 1256</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4.222"/>
    </inkml:context>
    <inkml:brush xml:id="br0">
      <inkml:brushProperty name="width" value="0.05" units="cm"/>
      <inkml:brushProperty name="height" value="0.05" units="cm"/>
      <inkml:brushProperty name="color" value="#004F8B"/>
    </inkml:brush>
  </inkml:definitions>
  <inkml:trace contextRef="#ctx0" brushRef="#br0">1 0 996,'31'48'2044,"4"3"-140,2-3-167,4-3-125,6 1-92,0-1-80,4-6-140,2 1-116,-6-17-144,0 5-192,1-8-272,-8-12-347,1 1-386,-12-4-487,-1-2-528,-3-3-3744,-9 0 1672,-4 0 1099</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4.694"/>
    </inkml:context>
    <inkml:brush xml:id="br0">
      <inkml:brushProperty name="width" value="0.05" units="cm"/>
      <inkml:brushProperty name="height" value="0.05" units="cm"/>
      <inkml:brushProperty name="color" value="#004F8B"/>
    </inkml:brush>
  </inkml:definitions>
  <inkml:trace contextRef="#ctx0" brushRef="#br0">469 128 1516,'5'1'1022,"1"0"-1,-1 0 1,0-1-1,0 1 1,1-1-1,-1-1 1,1 1-1,9-3 1,-15 3-936,0 0 0,1 0 0,-1 0 1,0 0-1,0 0 0,1-1 0,-1 1 1,0 0-1,0 0 0,1 0 1,-1-1-1,0 1 0,0 0 0,0 0 1,1 0-1,-1-1 0,0 1 0,0 0 1,0-1-1,0 1 0,0 0 0,0 0 1,1-1-1,-1 1 0,0 0 1,0-1-1,0 1 0,0 0 0,0 0 1,0-1-1,0 1 0,0 0 0,0-1 1,0 1-1,-1 0 0,1-1 0,0 1 1,0 0-1,0 0 0,0-1 0,0 1 1,0 0-1,-1 0 0,1-1 1,0 1-1,-1 0 0,-6-11 1102,7 11-1185,-7-7 514,-1 0 0,0 0 0,0 1 0,0 0 0,-1 1 0,1 0 0,-1 0 0,-11-3 0,-8-3 472,-40-9 0,42 14-1086,-1 1 0,1 1 0,-1 2 0,1 1 0,-36 2 0,-2 7-4291,3 6-4965,40-6 6386</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5.038"/>
    </inkml:context>
    <inkml:brush xml:id="br0">
      <inkml:brushProperty name="width" value="0.05" units="cm"/>
      <inkml:brushProperty name="height" value="0.05" units="cm"/>
      <inkml:brushProperty name="color" value="#004F8B"/>
    </inkml:brush>
  </inkml:definitions>
  <inkml:trace contextRef="#ctx0" brushRef="#br0">415 201 744,'2'1'251,"35"1"4130,-21-7-847,-16 4-3421,0 1 1,1-1 0,-1 1-1,0 0 1,1-1 0,-1 1-1,0 0 1,0-1-1,0 1 1,0-1 0,1 1-1,-1-1 1,0 1-1,0 0 1,0-1 0,0 1-1,0-1 1,0 1 0,0-1-1,0 1 1,0-1-1,0 1 1,-1 0 0,1-1-1,0 1 1,0-1-1,0 1 1,0-1 0,-1 1-1,1 0 1,0-1 0,-1 0-1,-5-8 477,0 0 0,-1 1 0,0-1 0,0 1 0,-1 0-1,0 1 1,-1 0 0,0 0 0,0 1 0,-10-6 0,-18-7 339,-50-20-1,85 39-908,-16-7-523,0 1 0,0 2-1,-35-6 1,-55 2-10366,75 8 7946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256"/>
    </inkml:context>
    <inkml:brush xml:id="br0">
      <inkml:brushProperty name="width" value="0.025" units="cm"/>
      <inkml:brushProperty name="height" value="0.025" units="cm"/>
      <inkml:brushProperty name="color" value="#E71224"/>
    </inkml:brush>
  </inkml:definitions>
  <inkml:trace contextRef="#ctx0" brushRef="#br0">303 374 1376,'1'0'115,"-1"0"0,1 0 0,-1 0 0,1 0 0,-1 0 1,1-1-1,-1 1 0,1 0 0,-1 0 0,1 0 0,-1 0 0,1-1 0,-1 1 0,1 0 0,-1 0 0,0-1 0,1 1 0,-1 0 0,1-1 0,-1 1 0,0-1 1,1 1-1,-1 0 0,0-1 0,0 1 0,1-1 0,-1 1 0,0-1 0,0 1 0,0-1 0,1 1 0,-1-1 0,0 1 0,0-1 0,0 1 0,0-1 0,0 0 1,-1 0 65,0 0 0,0 0 0,0-1 1,0 1-1,0 0 0,0 0 1,0 0-1,-1 0 0,1 1 1,0-1-1,0 0 0,-1 0 0,-2 0 1,-16-6 521,0 1 1,-1 1 0,0 0-1,-35-1 1,25 4-266,8 1-105,1-1 0,-1-1 0,-26-6 0,48 9-323,1 0 0,-1-1 0,1 1 0,-1 0 0,1 0 0,-1 0 0,1 0 0,0 0-1,-1-1 1,1 1 0,-1 0 0,1 0 0,0 0 0,-1-1 0,1 1 0,0 0 0,-1-1 0,1 1-1,0 0 1,-1-1 0,1 1 0,0 0 0,0-1 0,-1 1 0,1-1 0,0 1 0,0-1 0,0 1 0,0 0-1,-1-1 1,1 1 0,0-1 0,0 1 0,0-1 0,0 1 0,0-1 0,0 1 0,0-1 0,0 1 0,1 0-1,-1-1 1,0 1 0,0-1 0,0 1 0,0-1 0,1 1 0,-1 0 0,0-1 0,17-16 268,15-3 279,57-27 1,-55 31-43,53-34 1,-86 49-499,1 0 0,-1 0 0,1 0 0,-1 0 0,0 0 0,1 0 1,-1 0-1,0 0 0,0 0 0,0-1 0,0 1 0,0 0 0,0-1 0,0 1 0,0-1 0,-1 1 1,1-1-1,0 1 0,-1-1 0,1 0 0,-1 1 0,0-1 0,0 0 0,1 1 0,-1-1 1,0 0-1,-1 1 0,1-1 0,0 0 0,0 1 0,-1-1 0,1 1 0,-1-1 0,1 0 0,-1 1 1,0-1-1,1 1 0,-1-1 0,0 1 0,0 0 0,0-1 0,0 1 0,0 0 0,-1 0 0,1-1 1,-2 0-1,-3-3-67,0 0 1,0 0-1,-1 1 1,0 0-1,1 0 1,-1 1-1,-1 0 1,-13-4 0,-5 0-456,-46-9-2917,23 12-3438,30 4 4683</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5.381"/>
    </inkml:context>
    <inkml:brush xml:id="br0">
      <inkml:brushProperty name="width" value="0.05" units="cm"/>
      <inkml:brushProperty name="height" value="0.05" units="cm"/>
      <inkml:brushProperty name="color" value="#004F8B"/>
    </inkml:brush>
  </inkml:definitions>
  <inkml:trace contextRef="#ctx0" brushRef="#br0">525 136 17094,'13'3'944,"-4"0"-448,1 2 840,-10-22-644,-13 9-100,-9-4-100,-6-2-60,-10-3-60,-6-2-116,-9 2-232,-7 0-416,-3 5-596,-3 4-900,13 2-4733,-7 6 2253,4 9 1484</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56.909"/>
    </inkml:context>
    <inkml:brush xml:id="br0">
      <inkml:brushProperty name="width" value="0.05" units="cm"/>
      <inkml:brushProperty name="height" value="0.05" units="cm"/>
      <inkml:brushProperty name="color" value="#004F8B"/>
    </inkml:brush>
  </inkml:definitions>
  <inkml:trace contextRef="#ctx0" brushRef="#br0">204 12 1044,'15'-11'11946,"-15"10"-11826,-13 5 4301,-4 2-5597,12-2 1355,0 0 1,0 0-1,0 0 1,0 1 0,0 0-1,1 0 1,0 0-1,0 0 1,0 1-1,1 0 1,0-1-1,0 1 1,0 0-1,-2 11 1,0-6 19,-17 49 528,2 0 0,3 1 0,-16 107 0,5 194 880,29-231-843,28 208-1,-21-278-595,3-2 0,2 1-1,2-2 1,3 0 0,3-1 0,36 71 0,-45-106-246,1-2-1,0 1 1,1-2 0,2 0 0,21 22-1,-27-32-330,0 0 0,0-1 0,1 0 0,0-1 0,0 0-1,1-1 1,0 0 0,0-1 0,0 0 0,1-1 0,16 3 0,-17-5-1461,1 0 1,-1-1 0,1 0 0,-1-1 0,24-3 0,8-7-1672</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3.251"/>
    </inkml:context>
    <inkml:brush xml:id="br0">
      <inkml:brushProperty name="width" value="0.05" units="cm"/>
      <inkml:brushProperty name="height" value="0.05" units="cm"/>
      <inkml:brushProperty name="color" value="#004F8B"/>
    </inkml:brush>
  </inkml:definitions>
  <inkml:trace contextRef="#ctx0" brushRef="#br0">439 15 4,'4'-1'532,"2"0"966,0 0 1,0-1-1,0 0 1,8-4-1,-12 5-462,27 0 6368,-27 2-5496,-5 1-1517,-14 7 134,-1-1-1,-33 11 1,9-4-188,6-1-179,1 2 0,1 2 0,1 1 0,0 1 0,2 1 0,0 3 0,2 0 1,0 2-1,-32 38 0,56-60-116,1 2 0,0-1 0,0 0 0,1 1 0,-5 9 0,7-13-30,1 0 1,-1-1-1,1 1 1,0-1-1,-1 1 0,1 0 1,0-1-1,0 1 1,0 0-1,0-1 1,1 1-1,-1 0 1,0-1-1,1 1 1,-1-1-1,1 1 0,-1 0 1,1-1-1,0 1 1,0-1-1,0 0 1,-1 1-1,1-1 1,1 0-1,-1 1 1,0-1-1,2 2 0,5 3 41,1 1 1,-1-2-1,1 1 0,0-1 0,0-1 0,0 1 0,18 4 0,74 14 236,-22-6-80,-9 2-58,10 2 73,152 61 1,-207-70-199,0 0 0,0 2 0,-1 1 0,-1 1 0,35 30 0,-51-40-23,-1 1 0,0 0 0,0 0 0,0 0 0,-1 1 0,0-1 0,-1 1 0,1 0 0,-2 1 0,1-1 0,-1 1 0,0 0 0,-1-1 0,0 1 0,-1 0 0,1 0 0,-2 1 0,1-1 0,-1 0 0,-1 0 0,-1 12 0,0-10-2,-1-1 0,0 0 1,0 1-1,-1-2 0,0 1 0,-1 0 0,0-1 0,0 0 0,-1 0 0,0 0 0,-1-1 1,-8 9-1,4-7-1,0 0 0,-1-1 0,0-1 1,0 0-1,-1-1 0,1 0 0,-2-1 1,-14 6-1,0-4-6,0 0 1,-1-2-1,0-1 1,0-2-1,0 0 1,0-2-1,-1-1 0,-39-6 1,10-5-1194,1-2 0,-82-30 0,133 40 844,-45-18-7254,36 14 3028,6 1 1556</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4.521"/>
    </inkml:context>
    <inkml:brush xml:id="br0">
      <inkml:brushProperty name="width" value="0.05" units="cm"/>
      <inkml:brushProperty name="height" value="0.05" units="cm"/>
      <inkml:brushProperty name="color" value="#004F8B"/>
    </inkml:brush>
  </inkml:definitions>
  <inkml:trace contextRef="#ctx0" brushRef="#br0">182 572 416,'3'1'2813,"-4"-5"1201,-73-239 2370,37 113-4634,25 89-1238,5 12 86,-2 0-1,-2 1 1,-16-34 0,27 62-584,0 0 1,0 0 0,0 0 0,0 1-1,0-1 1,0 0 0,0 0 0,0 0-1,0 0 1,0 0 0,0 1 0,0-1-1,0 0 1,0 0 0,-1 0 0,1 0-1,0 0 1,0 0 0,0 0 0,0 1-1,0-1 1,0 0 0,0 0 0,0 0-1,-1 0 1,1 0 0,0 0 0,0 0-1,0 0 1,0 0 0,0 0 0,0 0-1,-1 0 1,1 0 0,0 0 0,0 0-1,0 0 1,0 0 0,0 0 0,-1 0-1,1 0 1,0 0 0,0 0 0,0 0-1,0 0 1,0 0 0,-1 0 0,1 0-1,0 0 1,0 0 0,0 0 0,0 0-1,0 0 1,0-1 0,0 1 0,-1 0-1,1 0 1,0 0 0,0 0 0,0 0-1,0 0 1,0 0 0,0-1 0,0 1-1,0 0 1,0 0 0,0 2 5,0 1 1,1-1-1,-1 1 1,1-1-1,0 1 1,0-1-1,-1 0 1,2 1-1,-1-1 1,0 0-1,0 0 1,1 0-1,-1 0 1,1 0-1,0 0 1,-1 0-1,1-1 1,0 1-1,0 0 1,0-1-1,0 0 1,0 1-1,1-1 1,-1 0-1,0 0 1,1 0-1,-1-1 1,0 1-1,1 0 1,4 0-1,11-3 24,1-1 0,0 0 0,-1-1 0,1-1 0,-1-1 0,24-10 0,9-3 143,-49 18-166,0 0 1,-1 1-1,1-1 1,0 1 0,0 0-1,0-1 1,0 1-1,0 0 1,0 0-1,0 1 1,0-1-1,0 0 1,0 0-1,0 1 1,0 0 0,-1-1-1,1 1 1,0 0-1,0 0 1,-1 0-1,1 0 1,0 0-1,-1 0 1,1 0-1,-1 0 1,1 1-1,-1-1 1,0 1 0,1-1-1,-1 1 1,0-1-1,0 1 1,0 0-1,0 0 1,0 2-1,4 7 66,-1 0 0,-1 1 0,0 0 0,3 18-1,-4-17-14,28 130 485,-23-119-669,1 0 1,1-1-1,22 42 0,-27-58-277,1-1-1,-1 1 1,1-1-1,1 1 0,-1-1 1,1-1-1,0 1 1,12 7-1,-14-11-668,0 1-1,1-1 1,-1 0 0,1 0-1,0 0 1,0 0-1,0-1 1,0 0 0,7 1-1,6-2-1704</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6.052"/>
    </inkml:context>
    <inkml:brush xml:id="br0">
      <inkml:brushProperty name="width" value="0.05" units="cm"/>
      <inkml:brushProperty name="height" value="0.05" units="cm"/>
      <inkml:brushProperty name="color" value="#004F8B"/>
    </inkml:brush>
  </inkml:definitions>
  <inkml:trace contextRef="#ctx0" brushRef="#br0">48 121 544,'0'0'1724,"4"1"-876,17 4 7729,-24-9-7942,-1-1-321,0-1-1,0 0 1,0 1-1,1-1 1,0-1-1,0 1 1,1 0-1,-1-1 1,1 0-1,-1-10 1,0-22 913,3 38-1021,0 1-187,0-1 0,1 1 0,-1 0-1,0 0 1,0-1 0,0 1 0,0 0 0,0 0-1,1-1 1,-1 1 0,0 0 0,0 0 0,0 0-1,1-1 1,-1 1 0,0 0 0,0 0 0,1 0-1,-1 0 1,0 0 0,1-1 0,-1 1 0,0 0-1,0 0 1,1 0 0,-1 0 0,0 0 0,1 0-1,-1 0 1,0 0 0,0 0 0,1 0 0,-1 0-1,0 0 1,1 0 0,-1 1 0,0-1 0,0 0-1,1 0 1,-1 0 0,4 2 34,-1 0 0,0 1 0,0-1 0,0 1 1,0-1-1,0 1 0,0 0 0,-1 0 0,1 1 0,3 6 0,17 40 622,-23-49-670,0 0 1,-1-1-1,1 1 1,0-1-1,0 1 1,0-1-1,-1 1 1,1-1-1,0 1 1,-1 0-1,1-1 1,0 1-1,-1-1 1,1 0-1,0 1 1,-1-1-1,1 1 1,-1-1-1,1 0 1,-1 1-1,1-1 1,-1 0-1,1 0 1,-1 1-1,0-1 1,1 0-1,-1 0 1,1 0-1,-1 0 1,0 1-1,1-1 1,-1 0-1,1 0 1,-1 0-1,0 0 1,1-1-1,-1 1 1,1 0-1,-2 0 1,-5-3-39,1 1-1,0-1 1,0 0 0,0 0 0,0-1 0,0 0 0,1 0-1,0 0 1,-1-1 0,2 1 0,-7-8 0,10 10 0,1 2 32,0 0 0,0-1 0,0 1-1,0 0 1,-1 0 0,1-1 0,0 1 0,0 0 0,0-1 0,0 1-1,0 0 1,0-1 0,0 1 0,0 0 0,1-1 0,-1 1 0,0 0-1,0 0 1,0-1 0,0 1 0,0 0 0,0-1 0,1 1 0,-1 0-1,0 0 1,0-1 0,0 1 0,1 0 0,-1 0 0,0-1 0,0 1-1,1 0 1,-1 0 0,0 0 0,0 0 0,1 0 0,-1-1 0,0 1-1,1 0 1,-1 0 0,0 0 0,0 0 0,1 0 0,-1 0 0,0 0-1,1 0 1,2-1 2,0 1 10,0 1 6,3 0-5,-1 1 0,0 0-1,0 0 1,0 0-1,0 0 1,-1 1-1,1 0 1,4 3-1,7-1 56,-11-4-225,-7 0-366,-6-2 508,2 0-29,0 0 0,1 1 0,-1 0 0,0 0 0,0 0 0,0 1 0,0 0 0,0 0 0,0 0 0,0 1 1,-7 3-1,11-3 20,2-1 28,-1 0 1,1 0-1,0 0 0,-1 0 1,1 0-1,0 0 0,0 0 0,0 0 1,-1 0-1,1 0 0,0 0 1,0 0-1,1 0 0,-1 0 1,0 0-1,0 0 0,0 0 1,1 0-1,0 2 0,-1-3-4,1 1-1,-1-1 0,1 1 1,-1-1-1,1 1 0,-1-1 1,1 1-1,0-1 0,-1 0 1,1 0-1,0 1 0,-1-1 1,1 0-1,0 0 0,-1 0 1,1 1-1,0-1 0,0 0 1,1 0-1,23-5-160,-22 3 96,-3 2 63,0 0 0,0 0 0,0-1 1,0 1-1,0 0 0,0 0 0,1 0 1,-1-1-1,0 1 0,0 0 1,0 0-1,0 0 0,0 0 0,1-1 1,-1 1-1,0 0 0,0 0 0,0 0 1,1 0-1,-1 0 0,0 0 0,0 0 1,0 0-1,1 0 0,-1-1 1,0 1-1,0 0 0,0 0 0,1 0 1,-1 0-1,0 0 0,0 0 0,1 0 1,-1 0-1,0 1 0,0-1 0,0 0 1,1 0-1,-1 0 0,1 1 8,-1 0 0,1 1 1,-1-1-1,0 0 0,0 1 0,1-1 0,-1 0 0,0 0 0,0 1 0,0-1 0,0 0 0,0 1 0,-1-1 1,1 0-1,0 1 0,0-1 0,-1 0 0,1 0 0,-1 1 0,1-1 0,-2 1 0,-21 24-131,16-18-119,-5-17 320,11 15 437,16 21 134,-14-26-614,-3-5-616,-6-17 6346,16 34-7237</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8.023"/>
    </inkml:context>
    <inkml:brush xml:id="br0">
      <inkml:brushProperty name="width" value="0.05" units="cm"/>
      <inkml:brushProperty name="height" value="0.05" units="cm"/>
      <inkml:brushProperty name="color" value="#004F8B"/>
    </inkml:brush>
  </inkml:definitions>
  <inkml:trace contextRef="#ctx0" brushRef="#br0">504 68 812,'34'-41'5644,"-34"40"-4838,-7-6 368,7 5-1084,-1 1 0,0 0 0,0 1 0,0-1 1,0 0-1,0 0 0,0 0 0,0 0 0,0 1 0,-1-1 0,1 1 0,0-1 1,0 1-1,-1-1 0,1 1 0,0 0 0,-2-1 0,-7-1 269,0 0 0,0 1-1,0 1 1,0-1 0,0 1-1,-12 2 1,-5 2 144,9-3-152,1 1-1,-1 2 1,1 0-1,-34 11 1,30-6-78,0 0 0,1 1 0,0 0 0,1 2 0,0 1 0,1 0 0,1 1 0,0 1 0,-24 27 0,32-32-52,1 1 1,1 1-1,0 0 1,0 0-1,1 0 1,1 1-1,-5 15 1,8-19-83,0-1 0,1 0 0,0 0 1,0 1-1,0-1 0,2 1 1,-1-1-1,1 0 0,0 1 0,0-1 1,1 0-1,0 0 0,4 8 1,-3-8-10,1-1 1,0 0 0,1 0 0,0 0-1,0-1 1,0 0 0,0 0 0,1 0 0,0 0-1,1-1 1,-1 0 0,1-1 0,0 1-1,0-1 1,12 5 0,12 4 278,1-2 0,51 11 0,-35-10-127,-40-10-239,92 25 667,156 64 0,-241-85-650,-1 1-1,-1 0 0,1 1 1,-2 1-1,1 0 1,-1 1-1,15 15 1,-23-21-45,-1 0 0,0 0 0,1 0 0,-1 1 1,-1 0-1,1-1 0,-1 1 0,0 0 1,0 0-1,0 0 0,0 0 0,-1 0 0,0 1 1,0-1-1,-1 0 0,1 1 0,-1-1 1,0 1-1,-1-1 0,1 0 0,-1 1 0,0-1 1,0 0-1,-4 9 0,1-4 0,-1-1 0,1 0 0,-2 0 0,1 0 0,-1-1 0,-1 1 0,1-2 0,-1 1 0,-12 9 0,7-7 6,0-1 0,-1-1-1,0 0 1,-1 0 0,-26 10-1,17-11-13,1 0-1,-1-2 0,0 0 1,0-1-1,0-2 0,-1 0 1,1-1-1,-33-4 1,32 0-123,1-1 0,-24-7 1,39 9-302,0 0 1,0-1-1,1 0 1,-1-1-1,1 0 1,0 0-1,0 0 1,0-1-1,-8-8 1,6 1-3052</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09.957"/>
    </inkml:context>
    <inkml:brush xml:id="br0">
      <inkml:brushProperty name="width" value="0.05" units="cm"/>
      <inkml:brushProperty name="height" value="0.05" units="cm"/>
      <inkml:brushProperty name="color" value="#004F8B"/>
    </inkml:brush>
  </inkml:definitions>
  <inkml:trace contextRef="#ctx0" brushRef="#br0">23 144 124,'-3'-44'5375,"1"20"-810,1-1 3401,1 27-7894,0 0 1,-1 0-1,1 0 0,-1 0 1,1 0-1,-1 0 1,0-1-1,0 1 1,-1 2-1,-6 17 276,7-8-172,1 0 1,0 0-1,1 0 1,1 0-1,0 0 1,0 0-1,1 0 1,1-1 0,0 0-1,1 1 1,1-1-1,-1-1 1,2 1-1,0-1 1,0 0-1,1-1 1,15 17-1,-20-24-136,0 0 0,1-1 0,-1 1 0,1-1 0,-1 1 0,1-1 0,0 0 0,0-1 0,0 1 0,0-1 0,0 1 0,1-1 0,-1 0 0,0-1 0,0 1 0,1-1-1,-1 0 1,0 0 0,1 0 0,-1-1 0,0 1 0,1-1 0,-1 0 0,0 0 0,0-1 0,0 1 0,0-1 0,0 0 0,0 0 0,0 0 0,-1-1 0,1 1 0,-1-1 0,1 0 0,4-6 0,1-1-10,-1-1 1,0 0-1,-1 0 1,0 0-1,-1-1 1,0 0-1,-1 0 1,0-1-1,4-18 1,-3 6-8,-1 0 0,-1-1 0,0-49 0,-4 39 300,3 66-80,2-1 0,0 1 0,17 50 0,-17-67-159,-1-1 1,1 0-1,1 0 1,0-1-1,1 0 1,0 0-1,1 0 1,0-1-1,1 0 1,-1-1-1,19 15 1,-24-22-152,0 1 0,1-1 1,0 0-1,-1 0 0,1 0 1,0-1-1,0 1 0,0-1 1,0 0-1,1 0 0,-1 0 1,0-1-1,0 0 0,0 1 1,1-1-1,-1-1 0,0 1 0,0-1 1,0 1-1,0-1 0,7-3 1,-7 3-477,0-1 0,0 0 0,-1 0 0,1-1 0,5-4 0,-6 4-583,1-1 1,-1 1-1,0-1 1,0 0-1,3-5 0,4-12-3958,-1-1 1544</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10.840"/>
    </inkml:context>
    <inkml:brush xml:id="br0">
      <inkml:brushProperty name="width" value="0.05" units="cm"/>
      <inkml:brushProperty name="height" value="0.05" units="cm"/>
      <inkml:brushProperty name="color" value="#004F8B"/>
    </inkml:brush>
  </inkml:definitions>
  <inkml:trace contextRef="#ctx0" brushRef="#br0">160 7 1036,'-3'-6'19641,"11"6"-19191,1 0 0,-1 0-1,0 1 1,0 0-1,0 0 1,0 1 0,0 0-1,9 4 1,68 29 1225,-74-30-1474,34 17 389,-1 2 0,-1 2 0,78 62-1,-67-41-137,-3 1 0,56 68 0,-70-71-308,-2 3 0,-2 0 1,-3 2-1,-1 2 0,-3 0 0,-2 2 1,-3 1-1,-2 0 0,-2 2 0,-3 0 1,-2 0-1,-3 1 0,-2 1 0,-3-1 1,-3 1-1,-6 70 0,-4-60-186,-2 0-1,-3-1 1,-4-1-1,-2 0 1,-3-1 0,-3-2-1,-60 110 1,54-122-76,-1-1 0,-3-1 0,-1-2 0,-3-2 0,-2-2 0,-1-1 0,-3-2 0,-1-3 0,-64 41 0,78-60-1096,-2-1 1,0-1 0,-46 14 0,-111 20-13332,129-39 10292</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4.248"/>
    </inkml:context>
    <inkml:brush xml:id="br0">
      <inkml:brushProperty name="width" value="0.05" units="cm"/>
      <inkml:brushProperty name="height" value="0.05" units="cm"/>
      <inkml:brushProperty name="color" value="#004F8B"/>
    </inkml:brush>
  </inkml:definitions>
  <inkml:trace contextRef="#ctx0" brushRef="#br0">277 366 120,'0'0'1032,"1"0"-816,-1-1 1,0 1-1,0-1 0,1 1 1,-1 0-1,0-1 0,1 1 1,-1 0-1,1-1 0,-1 1 0,0 0 1,1-1-1,-1 1 0,1 0 1,-1 0-1,1 0 0,-1-1 1,1 1-1,-1 0 0,1 0 1,-1 0-1,1 0 0,-1 0 0,1 0 1,-1 0-1,1 0 0,-1 0 1,0 0-1,1 0 0,-1 0 1,1 0-1,-1 1 0,1-1 0,0 0 1,7 12 133,0-1 0,-1 1 0,0 0 0,-1 1 0,9 24 0,18 77 708,-19-62-659,136 455 3192,-144-489-3411,-3-11-62,-1 0-1,0 0 1,0 1-1,1 13 1,-3-18-63,-5-6 275,-18-41-203,-32-84 0,27 58-139,20 52 6,-85-209-89,66 151 40,-18-81-1,40 132 46,1 0-1,0-1 0,2 1 1,1-1-1,1 1 1,2-1-1,5-34 0,-5 48 19,1 0-1,0 0 0,1 0 0,0 0 0,1 1 0,0-1 0,1 1 1,0 1-1,0-1 0,1 1 0,1 0 0,0 1 0,0-1 0,1 2 1,0-1-1,21-14 0,-19 16 35,2 1 0,-1 0 0,1 0 0,0 1 0,0 1 0,27-5 1,-32 7-20,1 1 1,0 0-1,-1 1 1,1 0-1,0 0 1,-1 1-1,1 0 1,0 1 0,-1 0-1,1 0 1,15 7-1,-23-8-19,1-1 0,0 1 0,0 0 0,0 0 0,-1 1 0,1-1 0,-1 0 0,1 1 0,-1-1 0,1 1 0,-1-1 0,0 1 0,0-1 0,0 1 0,0 0-1,0 0 1,0 0 0,0-1 0,0 1 0,-1 0 0,1 0 0,-1 0 0,0 0 0,1 0 0,-1 0 0,0 0 0,0 0 0,0 0 0,0 0 0,-1 0 0,1 0 0,-1 0 0,1 0 0,-1 0 0,1 0 0,-1 0-1,0 0 1,0 0 0,-1 1 0,-4 7 7,1-1-1,-1 0 1,-1 0-1,0-1 1,0 0-1,-8 7 1,-4 1-12,0 0 0,-1-2-1,-1 0 1,-26 12 0,-95 37-540,105-50-178,-41 9 1,-39 3-4915,70-16 2045,2 2 1185</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3:09.206"/>
    </inkml:context>
    <inkml:brush xml:id="br0">
      <inkml:brushProperty name="width" value="0.05" units="cm"/>
      <inkml:brushProperty name="height" value="0.05" units="cm"/>
      <inkml:brushProperty name="color" value="#004F8B"/>
    </inkml:brush>
  </inkml:definitions>
  <inkml:trace contextRef="#ctx0" brushRef="#br0">38 1 96,'0'0'448,"-10"3"-92,4-3-144,-10 5-844,10-2 468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592"/>
    </inkml:context>
    <inkml:brush xml:id="br0">
      <inkml:brushProperty name="width" value="0.025" units="cm"/>
      <inkml:brushProperty name="height" value="0.025" units="cm"/>
      <inkml:brushProperty name="color" value="#E71224"/>
    </inkml:brush>
  </inkml:definitions>
  <inkml:trace contextRef="#ctx0" brushRef="#br0">0 387 756,'3'3'303,"-1"-1"0,1 0 0,-1 0 0,1 0-1,-1 0 1,1-1 0,0 1 0,0-1 0,0 1 0,0-1 0,0 0 0,0 0-1,0-1 1,6 2 0,-6-3-120,0 1 1,0-1-1,0 1 0,-1-1 0,1 0 0,0 0 1,0 0-1,0 0 0,-1-1 0,1 1 0,-1-1 0,1 0 1,-1 0-1,0 1 0,1-2 0,1-2 0,3-2 119,-1-2 0,0 1 0,0-1 0,-1 1 0,0-2 0,7-15 0,17-60 891,-28 80-1127,16-48 627,30-110 1905,-45 159-1396,-1 11-489,-2 27-175,0 15 118,2-34-421,0 0 0,2 0-1,0 0 1,0-1 0,1 1 0,1-1 0,12 25 0,-15-35-196,0 0 0,1 0-1,0 0 1,-1 0 0,1 0 0,1 0-1,-1-1 1,0 1 0,1-1 0,0 0-1,0 0 1,0 0 0,0-1 0,0 1 0,1-1-1,-1 0 1,1 0 0,-1-1 0,1 1-1,0-1 1,-1 0 0,1 0 0,0-1 0,0 1-1,0-1 1,0 0 0,8-2 0,0 0-97,-1-1-1,0-1 1,0 0 0,-1 0 0,1-1 0,-1-1 0,0 0 0,12-9 0,-1-1-867,-1-1 1,31-32-1,-38 29-122,-7 7-2195,0 6-4254,-5 5 5315</inkml:trace>
  <inkml:trace contextRef="#ctx0" brushRef="#br0" timeOffset="1">858 93 680,'13'17'1228,"-4"-3"-84,1 6-60,-4 0-60,3 3-83,-2-4-105,-4 1-80,3-3-80,-3 0-136,0-3-228,1-2-284,-4-1-300,0-3-264,3-5-2336,0 6-277</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6.628"/>
    </inkml:context>
    <inkml:brush xml:id="br0">
      <inkml:brushProperty name="width" value="0.05" units="cm"/>
      <inkml:brushProperty name="height" value="0.05" units="cm"/>
      <inkml:brushProperty name="color" value="#004F8B"/>
    </inkml:brush>
  </inkml:definitions>
  <inkml:trace contextRef="#ctx0" brushRef="#br0">0 43 108,'7'-5'232,"-4"-4"-148,0 1-232,0-1 52,3-2 32</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19.883"/>
    </inkml:context>
    <inkml:brush xml:id="br0">
      <inkml:brushProperty name="width" value="0.05" units="cm"/>
      <inkml:brushProperty name="height" value="0.05" units="cm"/>
      <inkml:brushProperty name="color" value="#004F8B"/>
    </inkml:brush>
  </inkml:definitions>
  <inkml:trace contextRef="#ctx0" brushRef="#br0">10 21 128,'-3'-6'-4,"-3"-5"-68,6 8 52</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0.352"/>
    </inkml:context>
    <inkml:brush xml:id="br0">
      <inkml:brushProperty name="width" value="0.05" units="cm"/>
      <inkml:brushProperty name="height" value="0.05" units="cm"/>
      <inkml:brushProperty name="color" value="#004F8B"/>
    </inkml:brush>
  </inkml:definitions>
  <inkml:trace contextRef="#ctx0" brushRef="#br0">0 9 24,'0'-9'-12</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6.260"/>
    </inkml:context>
    <inkml:brush xml:id="br0">
      <inkml:brushProperty name="width" value="0.05" units="cm"/>
      <inkml:brushProperty name="height" value="0.05" units="cm"/>
      <inkml:brushProperty name="color" value="#004F8B"/>
    </inkml:brush>
  </inkml:definitions>
  <inkml:trace contextRef="#ctx0" brushRef="#br0">96 290 492,'-3'8'984,"-1"-1"0,2 1 0,-1 0 0,1 0 0,0 1 0,1-1 0,0 0 0,0 1 0,1 14 0,2 10 697,7 37 0,-7-56-1136,21 120 3286,48 154-1,-65-266-3444,26 95 1956,-73-224-848,9 8-1480,-23-79-244,-33-200-472,86 367 703,0 1 0,1-1 0,1 0 0,0 0 0,0 0 0,1 0 0,0 0 0,1 0 0,1 1 0,-1-1 0,2 1 0,-1-1 1,1 1-1,1 0 0,0 1 0,0-1 0,1 1 0,0 0 0,1 0 0,0 1 0,0 0 0,1 0 0,0 0 0,0 1 0,1 1 0,0-1 0,0 1 0,1 1 1,-1 0-1,1 0 0,0 1 0,1 0 0,-1 1 0,20-4 0,-6 4 43,-1 2-1,1 0 1,0 2 0,0 0 0,-1 2-1,42 9 1,-28-1 12,0 1 0,-1 1 0,48 26 0,-78-36-49,-1 1-1,1-1 1,0 1-1,-1 0 1,0 1-1,0-1 1,0 1-1,6 8 1,-10-11-8,1-1 0,-1 1 1,0 0-1,0-1 0,0 1 1,-1 0-1,1 0 1,0-1-1,-1 1 0,1 0 1,-1 0-1,1 0 0,-1 0 1,0 0-1,0 0 1,0 0-1,0 0 0,0 0 1,-1 0-1,1 0 0,-1 0 1,1 0-1,-1-1 1,1 1-1,-1 0 0,0 0 1,0 0-1,0-1 1,0 1-1,0 0 0,0-1 1,-1 1-1,-1 0 0,-12 13-45,-1-2-1,-1 0 0,-30 17 0,-4 4-50,50-34 98,0 1-1,0-1 0,1 0 0,-1 1 0,0-1 1,1 1-1,-1-1 0,0 1 0,1-1 0,-1 1 1,1-1-1,-1 1 0,1-1 0,-1 1 0,1 0 1,-1-1-1,1 1 0,0 0 0,-1 0 0,1-1 1,0 1-1,0 0 0,-1 0 0,1-1 0,0 1 1,0 0-1,0 0 0,0-1 0,0 1 0,0 0 1,0 0-1,0 0 0,0-1 0,1 1 0,-1 0 1,0 0-1,0-1 0,1 1 0,-1 0 0,0 0 1,1-1-1,-1 1 0,1 0 0,0 0 0,2 2 3,0-1-1,0 0 0,0 0 1,0 0-1,0 0 0,6 2 1,-7-3 1,108 41 130,-68-28-26,59 29 1,-92-38-95,155 90 181,-148-84-174,-1 0-1,0 1 0,-1 1 0,0 0 0,-1 1 0,-1 0 1,21 31-1,-29-39-17,-1 0 1,0 1-1,0-1 1,-1 1-1,1 0 0,-1 0 1,-1 0-1,0 0 1,0 0-1,0 1 1,0-1-1,-1 0 1,-1 0-1,1 0 0,-1 1 1,0-1-1,-1 0 1,0 0-1,0 0 1,0 0-1,-1-1 1,0 1-1,0-1 0,-6 9 1,1-4 5,-1 0 0,0 0 0,0-1 0,-1-1 0,0 1 0,-1-2 0,0 1 0,0-1 0,-1-1 1,0 0-1,0-1 0,-14 5 0,-7 1 41,-2-2 0,1-1 0,-54 6 0,-110 2 69,152-14-102,-3 1-136,18-1-1075,0-1 0,-34-3 0,51-3-2425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7.928"/>
    </inkml:context>
    <inkml:brush xml:id="br0">
      <inkml:brushProperty name="width" value="0.05" units="cm"/>
      <inkml:brushProperty name="height" value="0.05" units="cm"/>
      <inkml:brushProperty name="color" value="#004F8B"/>
    </inkml:brush>
  </inkml:definitions>
  <inkml:trace contextRef="#ctx0" brushRef="#br0">408 80 1232,'52'-24'5269,"-35"17"-2536,0-1 0,18-11-1,-35 19-2689,0-1-1,0 1 1,1 0 0,-1 0-1,0 0 1,0-1-1,0 1 1,1 0-1,-1 0 1,0 0-1,0-1 1,0 1 0,0 0-1,0-1 1,0 1-1,0 0 1,1 0-1,-1-1 1,0 1-1,0 0 1,0 0-1,0-1 1,0 1 0,0 0-1,0-1 1,0 1-1,0 0 1,-1 0-1,1-1 1,0 1-1,0 0 1,0 0 0,0-1-1,0 1 1,0 0-1,0 0 1,-1-1-1,1 1 1,0 0-1,0 0 1,0 0-1,-1-1 1,1 1 0,0 0-1,0 0 1,0 0-1,-1 0 1,1-1-1,0 1 1,0 0-1,-1 0 1,1 0 0,0 0-1,-1 0 1,1 0-1,0 0 1,0 0-1,-1 0 1,1 0-1,-15-5 598,15 5-662,-9-2 254,0 1 1,0 0 0,0 1 0,-1 0 0,1 0 0,-14 3-1,-55 15 533,65-14-632,-60 19 498,-70 34-1,69-27-267,68-28-320,1 0-6,1-1 0,0 1 1,0 0-1,-1 0 0,1 0 1,0 1-1,1-1 0,-1 1 0,-4 4 1,8-7-33,0 0 0,0 1 1,0-1-1,0 1 0,0-1 1,0 1-1,0-1 0,0 0 1,0 1-1,1-1 0,-1 1 1,0-1-1,0 1 0,0-1 1,1 0-1,-1 1 0,0-1 1,0 0-1,1 1 0,-1-1 1,0 0-1,0 1 0,1-1 1,-1 0-1,0 1 1,1-1-1,-1 0 0,1 0 1,0 1-1,11 5 64,135 50 329,42 16 3,-138-49-61,79 47 0,-123-66-281,0 1 0,0 0 0,0 1 0,-1-1 0,0 1 0,11 13 0,-15-17-46,-1 0 1,0 0-1,0 0 1,0 0-1,0 0 1,0 1 0,0-1-1,0 0 1,-1 0-1,1 1 1,-1-1-1,1 1 1,-1-1 0,0 0-1,0 1 1,0-1-1,-1 0 1,1 1 0,0-1-1,-1 0 1,1 1-1,-1-1 1,0 0-1,0 0 1,0 0 0,0 1-1,0-1 1,-1 0-1,0 1 1,-4 4-26,0 0 1,-1-1-1,0 0 0,0 0 1,0 0-1,0-1 1,-1 0-1,0-1 0,0 0 1,-9 4-1,-4 0-450,0-1-1,-43 8 1,49-13-381,0 0 0,-1-1 0,-29-2-1,33 0-1025,1-1-1,-1 0 1,1 0-1,0-1 1,-19-8-1,4-3-1309</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2:58.276"/>
    </inkml:context>
    <inkml:brush xml:id="br0">
      <inkml:brushProperty name="width" value="0.05" units="cm"/>
      <inkml:brushProperty name="height" value="0.05" units="cm"/>
      <inkml:brushProperty name="color" value="#004F8B"/>
    </inkml:brush>
  </inkml:definitions>
  <inkml:trace contextRef="#ctx0" brushRef="#br0">1 75 364,'4'-20'2762,"-3"14"-1076,1 0 0,-1 1 0,1-1 0,0 0 0,0 1 0,5-8 0,-6 13-1528,0-1 0,0 0 1,0 0-1,0 1 0,0-1 0,0 0 0,0 1 1,0-1-1,0 1 0,1 0 0,-1-1 0,0 1 0,0 0 1,0 0-1,1 0 0,-1 0 0,0 0 0,3 0 1,22 3 1361,-24-2-1368,20 4 471,0 1 0,-1 1 0,0 1 0,0 1 0,0 1 0,-1 1 0,26 19 1,4 7 315,64 62 0,-58-43-317,-3 2-1,-2 2 1,77 119 0,-74-88-53,-3 3 0,50 130 0,-68-137-270,-3 2-1,-5 0 1,24 156 0,-43-189-88,-3 0 1,-5 96-1,-2-112-156,-2 0 0,-1-1 0,-2 0 0,-21 56 0,21-73-76,0-1-1,-2-1 1,0 0-1,-2 0 1,0-1-1,-1-1 1,-1 0-1,-28 27 1,32-36-449,-1 0 0,1 0-1,-1-1 1,-1-1 0,0 0 0,0-1 0,0 0 0,-1-1 0,1 0 0,-1-1 0,-17 2 0,16-3-1451,-1-2-1,-16 1 1,17-3-1248,0 0-1,-18-3 0,-9-7-1013</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1.096"/>
    </inkml:context>
    <inkml:brush xml:id="br0">
      <inkml:brushProperty name="width" value="0.05" units="cm"/>
      <inkml:brushProperty name="height" value="0.05" units="cm"/>
      <inkml:brushProperty name="color" value="#004F8B"/>
    </inkml:brush>
  </inkml:definitions>
  <inkml:trace contextRef="#ctx0" brushRef="#br0">29 12 292,'0'0'1004,"-6"-6"-680,-13 0-876,16 6 188</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21.431"/>
    </inkml:context>
    <inkml:brush xml:id="br0">
      <inkml:brushProperty name="width" value="0.05" units="cm"/>
      <inkml:brushProperty name="height" value="0.05" units="cm"/>
      <inkml:brushProperty name="color" value="#004F8B"/>
    </inkml:brush>
  </inkml:definitions>
  <inkml:trace contextRef="#ctx0" brushRef="#br0">26 18 232,'-13'-3'704,"7"-3"-540,-1-2-788</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7.201"/>
    </inkml:context>
    <inkml:brush xml:id="br0">
      <inkml:brushProperty name="width" value="0.05" units="cm"/>
      <inkml:brushProperty name="height" value="0.05" units="cm"/>
      <inkml:brushProperty name="color" value="#004F8B"/>
    </inkml:brush>
  </inkml:definitions>
  <inkml:trace contextRef="#ctx0" brushRef="#br0">28 20 448,'-28'-20'12220,"34"20"-11894,54 7 247,-1 2 1,100 29-1,-112-23-354,-2 1 0,0 2 0,83 49 0,-118-61-174,-1 0-1,0 0 1,0 1-1,0 1 1,-1 0-1,0 0 1,0 0-1,11 18 1,-17-22-30,0 0 0,0 0-1,0 0 1,-1 0 0,1 1 0,-1-1 0,0 0 0,0 1 0,-1-1 0,1 1 0,-1-1 0,0 1 0,0-1 0,-1 1 0,1-1 0,-1 1 0,0-1 0,0 0 0,-1 1 0,1-1 0,-1 0 0,0 0 0,0 0 0,0 0 0,-4 5 0,-3 3 6,0-1 0,-1 0 0,-1 0 1,0-1-1,0 0 0,-1-1 1,0-1-1,-1 1 0,0-2 1,-16 8-1,-10 1-85,0 0-1,-57 13 1,-29 0-805,108-26 405,-1-1 0,0-1-1,1 0 1,-1-1 0,-20-3 0,36 3 417,-24-6-1994,25 6 1720,-1-1-1,1 1 1,0-1-1,0 1 0,-1-1 1,1 0-1,0 0 1,0 0-1,0 0 1,0 0-1,0 0 0,0 0 1,0 0-1,0 0 1,1 0-1,-2-3 0,-2-9-1550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7.734"/>
    </inkml:context>
    <inkml:brush xml:id="br0">
      <inkml:brushProperty name="width" value="0.05" units="cm"/>
      <inkml:brushProperty name="height" value="0.05" units="cm"/>
      <inkml:brushProperty name="color" value="#004F8B"/>
    </inkml:brush>
  </inkml:definitions>
  <inkml:trace contextRef="#ctx0" brushRef="#br0">1 591 7949,'1'-1'7,"0"0"0,1-1 0,-1 1 0,0 0 0,1 1 0,-1-1 0,1 0 0,-1 0 0,1 1 0,-1-1 0,1 0 0,0 1 0,-1 0 0,1-1 0,0 1 0,-1 0 0,1 0 0,0 0 1,-1 0-1,1 0 0,0 0 0,-1 1 0,1-1 0,0 0 0,-1 1 0,1-1 0,-1 1 0,1 0 0,-1 0 0,1-1 0,-1 1 0,1 0 0,-1 0 0,0 0 0,1 0 0,-1 1 0,0-1 0,0 0 0,1 2 0,4 4 63,0 1-1,-1 0 1,-1 0-1,1 0 0,-1 0 1,3 10-1,37 112 896,27 143 0,-29-99-135,50 179 1473,-88-345-2027,-2-14-60,0-15-72,-4-15-27,-1 1-1,-10-42 1,4 26-45,-137-601 276,115 532-304,1 7-38,6 31 9,-15-107 1,38 181-15,0 0-1,0 0 1,1 1 0,0-1-1,1 0 1,0 0-1,0 0 1,0 1 0,1-1-1,0 1 1,1-1-1,-1 1 1,2 0 0,-1 0-1,1 0 1,0 0-1,0 1 1,1-1 0,-1 1-1,2 0 1,-1 1 0,1-1-1,-1 1 1,2 0-1,-1 0 1,0 1 0,1 0-1,0 0 1,0 1-1,0-1 1,0 2 0,1-1-1,-1 1 1,1 0-1,8-1 1,5 0 1,-1 1 0,0 1 0,1 1 0,-1 0 0,1 2 0,-1 0 0,37 10 0,-26-3-1,0 1 0,-1 2 1,0 1-1,34 20 1,-54-27-7,0 0 1,0 1 0,0 0 0,-1 0-1,0 1 1,-1 1 0,1-1 0,9 14-1,-15-17-6,0 0-1,-1 0 0,1 1 0,-1-1 1,0 1-1,0-1 0,0 1 1,-1 0-1,0-1 0,0 1 1,-1 0-1,1 0 0,-1 0 1,-1 0-1,1 0 0,-1-1 0,0 1 1,-3 11-1,-2 0-105,-1 0 1,-1-1-1,0 0 1,-1 0-1,-1-1 1,0 0-1,-1-1 0,-1 0 1,0-1-1,-1 0 1,-18 14-1,-20 12-1184,-99 58 0,144-93 1207,-54 30-1434,-36 23-3411,54-27 3327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05.927"/>
    </inkml:context>
    <inkml:brush xml:id="br0">
      <inkml:brushProperty name="width" value="0.025" units="cm"/>
      <inkml:brushProperty name="height" value="0.025" units="cm"/>
      <inkml:brushProperty name="color" value="#E71224"/>
    </inkml:brush>
  </inkml:definitions>
  <inkml:trace contextRef="#ctx0" brushRef="#br0">730 120 240,'3'-12'1484,"-6"-2"-68,-7 3-12,-5 2-7,-7-5-81,-16 3-120,-19 0-124,-6 2-104,-18-2-164,15 2-344,-19 6-584,0-2-816,13 5-2696,3 5 1235,3 7 817</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38.405"/>
    </inkml:context>
    <inkml:brush xml:id="br0">
      <inkml:brushProperty name="width" value="0.05" units="cm"/>
      <inkml:brushProperty name="height" value="0.05" units="cm"/>
      <inkml:brushProperty name="color" value="#004F8B"/>
    </inkml:brush>
  </inkml:definitions>
  <inkml:trace contextRef="#ctx0" brushRef="#br0">436 20 644,'19'-19'5311,"-53"41"-4953,2 2 1,0 1-1,2 1 0,1 2 0,1 1 0,1 1 0,2 1 0,-25 41 1,23-30-152,2 2 1,2 0 0,3 2-1,1 1 1,2 0 0,-14 64-1,30-104-157,-1 0-1,1 0 1,0 0-1,1 0 1,0 0-1,0 0 1,1 1-1,-1-1 1,1 0-1,1 0 1,3 11-1,-3-14-28,0 0 0,0-1 0,0 1 0,0-1 1,1 1-1,0-1 0,-1 0 0,1 0 0,0 0 0,1 0 0,-1-1 0,0 1 0,1-1 0,-1 0 1,1 0-1,0 0 0,0-1 0,0 1 0,0-1 0,7 2 0,4 0 22,0-2 0,0 1 0,0-2 0,0 0 0,0-1 0,0 0 0,0-1 0,0-1 0,21-6 0,-18 3-12,0 0 0,-1-1-1,0-1 1,0 0 0,-1-1 0,0-1-1,19-16 1,-29 21-17,-1 0-1,1 0 1,-1-1 0,0 0-1,0 0 1,6-12 0,-10 16-12,0 1 1,0-1 0,0 1-1,-1-1 1,1 1 0,-1-1-1,1 0 1,-1 1 0,0-1-1,0 0 1,1 1 0,-1-1-1,0 0 1,-1 1 0,1-1-1,0 0 1,0 1 0,-1-1-1,1 0 1,-1 1 0,1-1-1,-1 1 1,0-1 0,0 1-1,1-1 1,-1 1 0,0-1-1,0 1 1,0 0 0,-1 0-1,1-1 1,0 1-1,0 0 1,-1 0 0,1 0-1,-3-1 1,-11-5 16,0 1 0,-1 0 0,1 1 0,-1 1-1,0 0 1,0 1 0,0 1 0,-19 0 0,-31-7 105,186-33-1654,-86 31 332,-17 5-596,1 2 0,28-5-1,-13 7 101</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58.713"/>
    </inkml:context>
    <inkml:brush xml:id="br0">
      <inkml:brushProperty name="width" value="0.05" units="cm"/>
      <inkml:brushProperty name="height" value="0.05" units="cm"/>
      <inkml:brushProperty name="color" value="#004F8B"/>
    </inkml:brush>
  </inkml:definitions>
  <inkml:trace contextRef="#ctx0" brushRef="#br0">1 795 12965,'0'0'3642,"2"-1"-3336,-1 0-260,1 0 1,-1 0-1,0 0 1,0 0 0,0 0-1,1 0 1,-1 0-1,0-1 1,-1 1-1,1 0 1,0-1-1,0 1 1,-1 0-1,1-1 1,0 1-1,-1-1 1,0 1 0,1-1-1,-1 1 1,1-3-1,3-44 675,-2 18-346,66-309 2278,-30 170-1365,-1 14 881,-37 153-2122,0 1-1,0 0 1,0 0-1,0 0 1,1 0-1,-1 0 0,0 0 1,1 0-1,-1 0 1,1 0-1,-1 0 1,1 0-1,0 0 0,-1 0 1,1 0-1,0 0 1,0 1-1,0-1 1,-1 0-1,1 0 1,0 1-1,0-1 0,0 1 1,2-2-1,-2 2 3,1 0 0,-1 1 0,0-1 0,1 0-1,-1 1 1,0-1 0,0 1 0,1-1-1,-1 1 1,0 0 0,0-1 0,0 1 0,0 0-1,0 0 1,0 0 0,0 0 0,0-1 0,0 2-1,1 1 1,4 4 78,-1 1-1,0 0 0,-1 1 1,1-1-1,-1 1 1,2 10-1,4 6 104,26 69 712,27 116 0,-30-91-423,-4-17-100,27 87-410,-55-187-115,-1 0 0,1 0 0,0 0 0,0 0 0,0-1 0,0 1 0,0 0 0,0 0 0,0-1 0,0 1 0,1-1 0,-1 1 0,0-1 0,1 0 0,-1 1 0,1-1 0,0 0 0,0 0 0,-1 0 0,1 0 1,0 0-1,0-1 0,3 2 0,-3-2-199,1 0 1,-1 0 0,0 0-1,1-1 1,-1 1 0,0-1-1,1 1 1,-1-1-1,0 0 1,0 0 0,1 0-1,-1 0 1,0 0 0,0 0-1,0-1 1,-1 1 0,1-1-1,0 1 1,3-4 0,8-11-6088,-3 4-649,-4 6 3770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4:59.043"/>
    </inkml:context>
    <inkml:brush xml:id="br0">
      <inkml:brushProperty name="width" value="0.05" units="cm"/>
      <inkml:brushProperty name="height" value="0.05" units="cm"/>
      <inkml:brushProperty name="color" value="#004F8B"/>
    </inkml:brush>
  </inkml:definitions>
  <inkml:trace contextRef="#ctx0" brushRef="#br0">924 169 688,'1'-3'570,"0"0"0,0 0 1,0 0-1,0 1 0,0-1 0,-1 0 0,0 0 0,1 0 0,-1 0 1,0 0-1,0 0 0,-1 0 0,0-5 0,0 6-259,0 0 0,-1-1 0,1 1 0,-1 0-1,1 0 1,-1 0 0,0 0 0,1 1 0,-1-1 0,0 0-1,0 1 1,0-1 0,-1 1 0,1 0 0,0 0 0,0 0-1,-3-1 1,-15-6 713,0 1-1,0 1 1,0 1-1,-28-3 0,-91-4 1483,80 8-1651,-121-8 1121,-7-1-2478,62 0-8033,83 9 3200,8 6 1621</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02.078"/>
    </inkml:context>
    <inkml:brush xml:id="br0">
      <inkml:brushProperty name="width" value="0.05" units="cm"/>
      <inkml:brushProperty name="height" value="0.05" units="cm"/>
      <inkml:brushProperty name="color" value="#004F8B"/>
    </inkml:brush>
  </inkml:definitions>
  <inkml:trace contextRef="#ctx0" brushRef="#br0">437 0 56,'49'25'8495,"-48"-25"-8319,-1 0-1,1 1 1,0-1 0,-1 0-1,1 0 1,-1 0-1,1 1 1,0-1-1,-1 0 1,1 1-1,-1-1 1,1 1-1,-1-1 1,1 1-1,-1-1 1,1 0-1,-1 1 1,0 0-1,1-1 1,-1 1-1,0-1 1,1 1 0,-1-1-1,0 1 1,0 0-1,0 0-30,0-1 0,-1 1 0,1-1 0,0 1 0,-1-1 0,1 1 0,-1-1 0,1 1 0,-1-1 0,1 1 0,-1-1 0,1 0 0,-1 1 0,0-1 0,1 0 0,-1 0 0,1 1 0,-1-1 0,0 0 0,-35 7 1883,-108-6 776,75-2-2056,11 0-222,-63 3 433,119-2-941,-1 0 0,1 0 0,0 1 0,0 0 0,0-1 0,0 1 0,0 0 0,0 0 0,0 0 0,0 0 1,1 0-1,-1 0 0,0 1 0,0-1 0,1 0 0,-3 4 0,1-2 18,1 1 1,0-1-1,0 1 1,0 0-1,0 0 1,1 0-1,-1 0 1,0 5-1,-1 7 116,1 1 0,0 0 0,2 24 0,0-31-78,29 318 2337,-14-204-1466,17 136 1268,-32-255-2148,1 0-1,0 1 1,0-1 0,1 0 0,-1 0-1,1 0 1,4 7 0,-4-10-43,-1 0 1,1 0 0,-1 0 0,1 0 0,0-1 0,0 1 0,0 0 0,0-1 0,0 0 0,0 1 0,0-1 0,0 0 0,0 0 0,1 0 0,-1-1-1,0 1 1,1 0 0,-1-1 0,3 1 0,52 2 109,1-1 0,-1-3 0,59-10-1,-25 4-280,-66 5-142,85-9-1047,-98 9 255,0-1 0,1 0 0,-1 0 0,-1-1 0,1-1 0,15-8 0,-7-3-10685,-16 10 8055</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02.415"/>
    </inkml:context>
    <inkml:brush xml:id="br0">
      <inkml:brushProperty name="width" value="0.05" units="cm"/>
      <inkml:brushProperty name="height" value="0.05" units="cm"/>
      <inkml:brushProperty name="color" value="#004F8B"/>
    </inkml:brush>
  </inkml:definitions>
  <inkml:trace contextRef="#ctx0" brushRef="#br0">959 84 452,'1'-1'220,"-1"0"0,1 1-1,-1-1 1,0 0 0,1 0 0,-1 0-1,0 0 1,0 0 0,0 0 0,0 0-1,1 0 1,-1 0 0,0 0 0,-1 0-1,1 0 1,0 0 0,0 1 0,0-1-1,-1 0 1,1 0 0,0 0 0,-1 0-1,1 0 1,0 0 0,-1 1 0,0-1-1,1 0 1,-1 0 0,1 0 0,-1 1-1,0-1 1,1 0 0,-1 1 0,0-1-1,0 1 1,0-1 0,1 1 0,-2-1-1,-4-1 548,1 1 0,-1 0 0,1 0 0,-1 0 0,-9 0 0,3 1-166,-240-13 6805,35 3-4655,112 1-2396,-63-4-3320,135 13-3003,-46 6 0,40 1 2437</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4.347"/>
    </inkml:context>
    <inkml:brush xml:id="br0">
      <inkml:brushProperty name="width" value="0.05" units="cm"/>
      <inkml:brushProperty name="height" value="0.05" units="cm"/>
      <inkml:brushProperty name="color" value="#004F8B"/>
    </inkml:brush>
  </inkml:definitions>
  <inkml:trace contextRef="#ctx0" brushRef="#br0">2431 77 672,'3'0'1351,"-60"-2"7942,-81-8-6266,-839-55 3207,641 70-5340,-424 61-1,742-63-934,-59 10-125,71-12 116,0 0 0,1 1 1,-1 0-1,1 0 0,-1 1 0,1 0 1,0 0-1,0 0 0,0 0 1,-6 6-1,11-8 34,-1-1 1,1 1-1,-1-1 0,1 1 1,0-1-1,-1 1 0,1-1 1,-1 1-1,1 0 0,0-1 1,0 1-1,-1 0 0,1-1 1,0 1-1,0 0 0,0-1 1,0 1-1,0 0 1,0 0-1,0-1 0,0 1 1,0 0-1,0-1 0,0 1 1,0 1-1,1-1-11,0 1 0,0-1 1,0 0-1,-1 0 0,1 0 0,0 1 0,0-1 1,1 0-1,-1 0 0,0 0 0,2 1 1,5 2-75,-1 0 1,1-1-1,10 4 1,-17-7 93,39 11-203,1-2 0,0-2 0,53 2 0,-65-6 130,860 37-891,-598-34 957,-102-2 254,142 6 1203,-305-8-961,-46-3 83,-13 0-483,-707 14 789,8 39-878,683-48-37,32-3-5,-1 0 1,1 1-1,-1 1 1,-32 9-1,41-6-61,15-2 26,20-1-3,-22-2 82,243 13-460,-100-7 320,588 60-169,-328-25 648,-283-31-24,-223-8 158,-1332 46-292,1384-41-622,395-8-115,-218-3 404,870-10-2004,-669 17-511,-111 14-6655,-171-10 6916</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7.483"/>
    </inkml:context>
    <inkml:brush xml:id="br0">
      <inkml:brushProperty name="width" value="0.05" units="cm"/>
      <inkml:brushProperty name="height" value="0.05" units="cm"/>
      <inkml:brushProperty name="color" value="#004F8B"/>
    </inkml:brush>
  </inkml:definitions>
  <inkml:trace contextRef="#ctx0" brushRef="#br0">449 21 976,'32'-16'4757,"-17"12"149,-25 18-2852,7-9-1675,-15 16 1128,-26 25 0,8-11-505,-101 116 1790,-44 45-487,160-176-2375,14-13-370,0-1 1,0 1-1,0 1 0,1-1 1,-5 10-1,26-14-10557,-14-3 9916,10 0-1574</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17.816"/>
    </inkml:context>
    <inkml:brush xml:id="br0">
      <inkml:brushProperty name="width" value="0.05" units="cm"/>
      <inkml:brushProperty name="height" value="0.05" units="cm"/>
      <inkml:brushProperty name="color" value="#004F8B"/>
    </inkml:brush>
  </inkml:definitions>
  <inkml:trace contextRef="#ctx0" brushRef="#br0">629 716 480,'1'0'387,"0"0"1,0-1-1,0 1 0,1-1 0,-1 1 1,0-1-1,0 1 0,0-1 1,0 0-1,0 1 0,0-1 0,0 0 1,2-1-1,-4-2-87,1 1 0,-1-1 0,1 1 0,-1-1 0,0 1 0,-1-1-1,1 1 1,-1 0 0,1 0 0,-1 0 0,0 0 0,0 0 0,0 0 0,-1 0 0,-3-3 0,-4-8 381,-163-203 3580,-15 13-4190,137 152-4657,-95-74 1,95 88 2234</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0.900"/>
    </inkml:context>
    <inkml:brush xml:id="br0">
      <inkml:brushProperty name="width" value="0.05" units="cm"/>
      <inkml:brushProperty name="height" value="0.05" units="cm"/>
      <inkml:brushProperty name="color" value="#004F8B"/>
    </inkml:brush>
  </inkml:definitions>
  <inkml:trace contextRef="#ctx0" brushRef="#br0">1 301 92,'31'71'4052,"28"62"-623,-43-101-2842,199 353 4559,-192-350-4677,104 143 1808,-104-149-1510,1-1-1,2-2 1,55 45 0,-77-68-649,1 1-1,0-1 1,0 0 0,0-1-1,0 1 1,0-1 0,0 0-1,1 0 1,-1-1 0,1 0-1,0 0 1,-1 0 0,9 0-1,-10-1-55,0-1 1,0 1-1,0-1 0,0 0 0,-1 0 0,1-1 0,0 1 0,-1-1 0,1 0 0,-1 1 1,0-2-1,1 1 0,-1 0 0,0-1 0,0 1 0,0-1 0,-1 0 0,1 0 0,-1 0 1,4-5-1,2-7 27,0 0 1,-1 0-1,-1-1 1,0 1-1,-1-2 0,-1 1 1,0 0-1,-1-1 1,1-18-1,-1-26-44,-5-68 0,2 123-46,-25-360-760,-2-40-5055,29 311-2966,2 62 6019</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1.268"/>
    </inkml:context>
    <inkml:brush xml:id="br0">
      <inkml:brushProperty name="width" value="0.05" units="cm"/>
      <inkml:brushProperty name="height" value="0.05" units="cm"/>
      <inkml:brushProperty name="color" value="#004F8B"/>
    </inkml:brush>
  </inkml:definitions>
  <inkml:trace contextRef="#ctx0" brushRef="#br0">670 41 428,'8'-7'5713,"-8"6"-5617,0 1 0,0-1 0,0 1 0,0-1 0,-1 1 1,1 0-1,0-1 0,0 1 0,0-1 0,-1 1 0,1 0 0,0-1 0,0 1 0,-1-1 1,1 1-1,0 0 0,-1-1 0,1 1 0,0 0 0,-1 0 0,1-1 0,-1 1 0,1 0 0,-1 0 1,1 0-1,-1-1 0,-33-8 1901,-169 1 4150,72 5-4422,-33 0-2280,109 5-2750,1 2-3873,26-1 4463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0.711"/>
    </inkml:context>
    <inkml:brush xml:id="br0">
      <inkml:brushProperty name="width" value="0.05" units="cm"/>
      <inkml:brushProperty name="height" value="0.05" units="cm"/>
    </inkml:brush>
  </inkml:definitions>
  <inkml:trace contextRef="#ctx0" brushRef="#br0">296 0 316,'0'0'8005,"15"3"5091,-28-3-13053,-1 0 0,1 1 1,0 0-1,0 1 0,0 1 1,0 0-1,1 1 0,-1 0 1,1 0-1,0 2 0,0-1 1,-15 11-1,12-5-72,0 1 0,1 0 0,1 1 1,0 1-1,-17 21 0,27-30 21,-1 0 0,1 0 1,0 0-1,0 0 0,1 0 0,-1 1 0,1-1 1,0 1-1,1-1 0,-1 1 0,1 0 1,0 0-1,1 0 0,-1 0 0,1 0 1,0-1-1,1 1 0,-1 0 0,1 0 1,0 0-1,4 8 0,-3-8-2,1-1 0,1 0 0,-1-1 1,1 1-1,-1-1 0,1 1 0,1-1 0,-1 0 0,1-1 0,-1 1 0,1-1 1,0 0-1,0 0 0,0 0 0,1-1 0,-1 0 0,1 0 0,-1 0 1,9 1-1,4 1-19,1-1 1,-1-1-1,1-1 0,35-2 1,-35 0 8,-1-2 0,1 0 1,0-1-1,-1-1 0,34-14 0,-45 16 17,1 0-1,-1-1 1,0 0-1,0 0 1,-1-1-1,1 0 1,-1 0-1,0 0 1,0-1-1,-1 1 1,1-1-1,-1-1 1,-1 1-1,1-1 1,-1 0-1,5-10 1,-8 14 2,-1 1 0,1-1 0,0 0-1,-1 1 1,1-1 0,-1 0 0,0 1 0,0-1 0,0 0 0,0 0-1,0 1 1,-1-1 0,1 0 0,-1 1 0,0-1 0,0 1 0,0-1-1,-1-2 1,-1 1-9,1 1 0,0 0 0,-1 0 0,0 0 0,0 0 0,0 0-1,0 1 1,0-1 0,-1 1 0,1 0 0,-5-2 0,-4-1-85,0 0-1,-1 1 1,0 0 0,0 1 0,0 0 0,-17 0 0,7 2-219,-1 1 1,1 1-1,0 1 1,0 2-1,0 0 1,-39 13-1,60-17 254,0 1 0,1-1 0,-1 1 0,0 0-1,1-1 1,-1 1 0,1 0 0,-1 0 0,1 0 0,-1 0-1,1 0 1,0 0 0,-1 1 0,1-1 0,-1 2 0,1-2-249,5-1-22,-1 0 284,1-1-1,-1 1 0,1-1 0,-1 0 1,1 0-1,-1 0 0,7-3 1,1-1-31,28-9-273,46-24 1,-13 5 367,-61 28 29,-8 3 35,1 0-1,0 1 0,0-1 1,0 1-1,0 0 1,0 0-1,8 0 1,-11 1-48,0 0 0,0 0 0,0 1 0,0-1 0,0 0 0,0 1 1,0-1-1,0 1 0,0 0 0,0-1 0,0 1 0,0 0 1,0 0-1,0-1 0,0 1 0,-1 0 0,1 0 0,0 0 1,0 0-1,-1 0 0,1 0 0,-1 0 0,1 0 0,-1 0 1,0 0-1,1 0 0,-1 1 0,0-1 0,0 0 0,0 0 1,1 0-1,-2 3 0,3 17 323,-1 0 1,-1 0-1,-2 0 1,0 0-1,-6 26 1,-1 13 250,-35 486 3759,44-536-4329,-1-5-65,0 0 0,1 1 0,0-1 0,0 1-1,1-1 1,0 0 0,0 1 0,0-1 0,0 0 0,1 0 0,2 6 0,-4-11-32,1 1 1,-1 0-1,0-1 0,1 1 1,-1-1-1,1 1 0,-1-1 1,1 0-1,-1 1 0,1-1 1,-1 1-1,1-1 0,0 0 1,-1 1-1,1-1 0,-1 0 1,1 0-1,0 1 0,-1-1 1,1 0-1,0 0 0,-1 0 1,1 0-1,0 0 0,1 0 1,-1 0-97,1-1 0,0 1 1,-1-1-1,1 0 1,0 0-1,-1 1 1,1-1-1,-1 0 1,3-2-1,2-2-789,-1-1-1,1 1 0,7-11 1,23-32-8168,-20 23 6254</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2.334"/>
    </inkml:context>
    <inkml:brush xml:id="br0">
      <inkml:brushProperty name="width" value="0.05" units="cm"/>
      <inkml:brushProperty name="height" value="0.05" units="cm"/>
      <inkml:brushProperty name="color" value="#004F8B"/>
    </inkml:brush>
  </inkml:definitions>
  <inkml:trace contextRef="#ctx0" brushRef="#br0">268 26 828,'6'-25'8402,"-9"30"-7402,-94 172 3835,-23 40-2440,107-193-2653,10-18-108,0 0-1,-1 0 1,0 0 0,-6 8 0,1-2-1950,4 1-4905,2-7 5127</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2.676"/>
    </inkml:context>
    <inkml:brush xml:id="br0">
      <inkml:brushProperty name="width" value="0.05" units="cm"/>
      <inkml:brushProperty name="height" value="0.05" units="cm"/>
      <inkml:brushProperty name="color" value="#004F8B"/>
    </inkml:brush>
  </inkml:definitions>
  <inkml:trace contextRef="#ctx0" brushRef="#br0">764 742 528,'-4'-15'1332,"-2"-4"-4,-6-4 88,-10-8-3,-3-9-9,-10 1-108,-9-9-128,-22-20-116,-6 0-148,-1-3-220,4 12-296,-6-9-404,3 9-600,-4 2-3560,13 15 1419,13 8 937</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5.328"/>
    </inkml:context>
    <inkml:brush xml:id="br0">
      <inkml:brushProperty name="width" value="0.025" units="cm"/>
      <inkml:brushProperty name="height" value="0.025" units="cm"/>
      <inkml:brushProperty name="color" value="#E71224"/>
    </inkml:brush>
  </inkml:definitions>
  <inkml:trace contextRef="#ctx0" brushRef="#br0">0 32 660,'0'0'3766,"3"3"-2551,6 12-190,0 1 0,-1 0 0,0 0 1,-1 1-1,5 18 0,5 13 198,1-3-173,-1 2 518,3 0 0,47 79-1,-65-123-1470,-1 0 0,1-1-1,0 1 1,0-1-1,0 0 1,0 1 0,1-1-1,-1 0 1,0 0 0,1 0-1,0-1 1,-1 1-1,1-1 1,0 1 0,0-1-1,6 2 1,-6-3-41,0 0 0,0 0 0,0 0 0,0 0 0,0-1 0,-1 1 0,1-1 0,0 0 0,0 0 0,0 0 0,-1 0 1,1 0-1,0-1 0,-1 1 0,1-1 0,-1 1 0,0-1 0,4-3 0,3-3 10,-1-1 0,1-1-1,-1 1 1,-1-1 0,12-20 0,26-61-426,-38 75 229,41-116-2067,-25 63-1599,4 4-3749,-14 36 4731</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6.694"/>
    </inkml:context>
    <inkml:brush xml:id="br0">
      <inkml:brushProperty name="width" value="0.025" units="cm"/>
      <inkml:brushProperty name="height" value="0.025" units="cm"/>
      <inkml:brushProperty name="color" value="#E71224"/>
    </inkml:brush>
  </inkml:definitions>
  <inkml:trace contextRef="#ctx0" brushRef="#br0">56 0 652,'-4'5'5840,"0"1"-5515,1-1 0,0 1 0,-5 13 0,-3 26 513,2 1 0,2 1 0,3-1 0,1 86 0,8-48-135,28 148 1,-25-194-538,1 1 0,2-2 0,1 0 0,2 0 0,2-1 1,32 53-1,-38-73-165,0-1 1,2 0-1,0 0 1,1-1-1,0-1 1,1 0-1,0-1 1,1-1-1,1 0 1,0-1-1,0-1 1,0 0-1,2-1 1,-1-1-1,33 9 1,-25-11-477,1-1-1,-1-1 1,1-1 0,-1-1 0,30-3-1,-13-2-1457,1-3 0,50-13 0,11-10-196</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27.058"/>
    </inkml:context>
    <inkml:brush xml:id="br0">
      <inkml:brushProperty name="width" value="0.025" units="cm"/>
      <inkml:brushProperty name="height" value="0.025" units="cm"/>
      <inkml:brushProperty name="color" value="#E71224"/>
    </inkml:brush>
  </inkml:definitions>
  <inkml:trace contextRef="#ctx0" brushRef="#br0">0 1 164,'17'4'539,"0"2"-1,0 0 1,-1 0-1,0 2 1,18 10 0,70 55 1051,-38-17-633,-3 2-1,61 71 1,99 143 1299,-211-256-2135,133 177 1237,-110-142-685,51 103 0,-75-130-529,0 1 1,-2 0 0,8 34 0,-14-48-166,-1 1 0,-1 0 0,0-1 0,-1 1 0,0 0 0,-1 0 0,0-1 0,0 1 1,-7 21-1,-1-10-261,0 0 0,-2-1 0,0-1 1,-1 0-1,-2 0 0,0-1 1,-1-1-1,0 0 0,-2-1 1,-19 16-1,-15 9-1493,-2-2 0,-80 46 0,4-10 20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2.873"/>
    </inkml:context>
    <inkml:brush xml:id="br0">
      <inkml:brushProperty name="width" value="0.05" units="cm"/>
      <inkml:brushProperty name="height" value="0.05" units="cm"/>
      <inkml:brushProperty name="color" value="#004F8B"/>
    </inkml:brush>
  </inkml:definitions>
  <inkml:trace contextRef="#ctx0" brushRef="#br0">466 28 15161,'1'-10'3201,"0"-7"4745,-1 16-7860,-21 28 439,1 1 0,1 0 1,2 1-1,-18 40 0,5-12-204,-194 339-169,184-332-1212,24-40-1075,2 0 1,-14 29-1,28-51 1808,-4 7-4192</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3.225"/>
    </inkml:context>
    <inkml:brush xml:id="br0">
      <inkml:brushProperty name="width" value="0.05" units="cm"/>
      <inkml:brushProperty name="height" value="0.05" units="cm"/>
      <inkml:brushProperty name="color" value="#004F8B"/>
    </inkml:brush>
  </inkml:definitions>
  <inkml:trace contextRef="#ctx0" brushRef="#br0">438 597 1020,'15'0'9898,"-14"1"-9741,-1-1 0,1 0 0,-1 0 0,0 0 0,1 0-1,-1 0 1,1 0 0,-1 0 0,1 0 0,-1-1 0,0 1-1,1 0 1,-1 0 0,1 0 0,-1 0 0,0-1 0,1 1-1,-1 0 1,0 0 0,1-1 0,-1 1 0,0 0 0,1 0 0,-1-1-1,0 1 1,1 0 0,-1-1 0,0 0 0,-92-134 7683,-55-67-5784,32 62-5348,32 52-9038,57 62 8834</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5.011"/>
    </inkml:context>
    <inkml:brush xml:id="br0">
      <inkml:brushProperty name="width" value="0.05" units="cm"/>
      <inkml:brushProperty name="height" value="0.05" units="cm"/>
      <inkml:brushProperty name="color" value="#004F8B"/>
    </inkml:brush>
  </inkml:definitions>
  <inkml:trace contextRef="#ctx0" brushRef="#br0">125 0 1548,'0'0'3413,"-5"3"-1718,0 1-1208,-1 0 0,0 1 0,1 0 1,0 0-1,0 0 0,0 1 0,1-1 0,0 1 0,0 0 1,0 1-1,1-1 0,0 1 0,0-1 0,-3 12 0,-3 14 912,-10 63 1,16-74-1014,-7 46 287,4 0 0,2 0 0,3 1 1,4-1-1,11 73 0,-6-87-446,3-1 0,2 0 0,2 0 0,2-2 0,3 0 1,50 91-1,-49-107-226,2-1 1,2-1-1,0 0 1,2-3-1,2 0 0,55 43 1,-57-52-794,1-2 1,1 0-1,38 15 1,-41-22-1451,0-1 0,1-1 0,0-2 0,34 5 0,-15-8-777</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130"/>
    </inkml:context>
    <inkml:brush xml:id="br0">
      <inkml:brushProperty name="width" value="0.05" units="cm"/>
      <inkml:brushProperty name="height" value="0.05" units="cm"/>
      <inkml:brushProperty name="color" value="#004F8B"/>
    </inkml:brush>
  </inkml:definitions>
  <inkml:trace contextRef="#ctx0" brushRef="#br0">631 34 1332,'9'-5'2775,"7"-2"1083,-6 5 2118,-22-10-4363,8 10-1420,1 1 0,-1 0 0,0 0 0,1 0 0,-1 0 0,0 1 0,1 0 0,-1 0 0,0 0 0,1 0 0,-1 0 0,0 1 0,1-1 0,-5 2 0,0 0 167,-25 4 291,0 1 0,1 2-1,-52 22 1,-85 54 326,125-61-631,1 2 0,-78 63 0,119-87-316,-1 0 1,1 1 0,-1-1-1,1 1 1,0-1 0,0 1-1,0 0 1,1-1 0,-1 1-1,1 0 1,-1 0 0,1 0-1,-1 4 1,2-6-15,0 1 0,0-1 0,0 1 0,0-1 0,1 1 0,-1-1-1,1 1 1,-1-1 0,1 1 0,-1-1 0,1 1 0,0-1 0,0 0 0,0 1 0,-1-1 0,1 0 0,1 0 0,-1 0 0,0 0 0,0 0 0,0 0 0,0 0 0,1 0 0,-1 0 0,0 0-1,1-1 1,-1 1 0,1-1 0,2 2 0,32 12 231,58 14 0,-7-2-29,75 37 81,155 82 1,-297-135-246,-1 0-1,1 1 1,-2 0 0,0 2-1,0 0 1,25 26-1,-41-37-48,-1-1 0,1 1-1,-1 0 1,0-1 0,1 1-1,-1 0 1,0 0 0,0 0-1,0 0 1,0 0 0,-1 0-1,1 0 1,-1 0 0,1 0-1,-1 1 1,0-1-1,0 0 1,1 0 0,-2 0-1,1 0 1,0 1 0,0-1-1,-1 0 1,1 0 0,-1 0-1,1 0 1,-1 0 0,0 0-1,0 0 1,0 0 0,0 0-1,-1 0 1,1 0 0,0-1-1,-1 1 1,1-1 0,-4 4-1,-2 1 9,-1-1 0,1 0 0,-1 0-1,0 0 1,-1-1 0,1 0 0,-15 4 0,-7 1 20,-1-2 1,-56 6 0,-66-4-99,106-7-30,-66 0-538,-23 2-1992,47 5-6273,64-5 4106,8 0 1456</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565"/>
    </inkml:context>
    <inkml:brush xml:id="br0">
      <inkml:brushProperty name="width" value="0.05" units="cm"/>
      <inkml:brushProperty name="height" value="0.05" units="cm"/>
      <inkml:brushProperty name="color" value="#004F8B"/>
    </inkml:brush>
  </inkml:definitions>
  <inkml:trace contextRef="#ctx0" brushRef="#br0">167 1 652,'0'0'137,"1"0"0,-1 0 1,0 0-1,0 0 0,0-1 0,0 1 1,1 0-1,-1 0 0,0 0 0,4 2 3157,-4-2-3157,0 1 0,0-1 0,0 0 0,0 0 1,3 12 1210,-7 14-177,-55 127 3936,-24 53-2081,61-154-3198,20-49-103,1 0 1,0 0 0,0 0-1,0 0 1,1 0 0,-1 0-1,1 0 1,0 0 0,0 6-1,0-7-308,0-1 0,0 1 0,1 0 0,-1-1 0,1 1 0,0-1-1,-1 1 1,1-1 0,0 1 0,0-1 0,0 1 0,1 0 0,4 5-1629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1.286"/>
    </inkml:context>
    <inkml:brush xml:id="br0">
      <inkml:brushProperty name="width" value="0.05" units="cm"/>
      <inkml:brushProperty name="height" value="0.05" units="cm"/>
    </inkml:brush>
  </inkml:definitions>
  <inkml:trace contextRef="#ctx0" brushRef="#br0">0 54 920,'25'-53'14035,"-25"57"-13123,0 1-637,0 21 712,0 0 1,2 1-1,1-1 0,8 31 1,-9-50-866,0 0 1,1 0 0,0 0-1,0 0 1,0-1 0,1 0-1,0 1 1,9 9 0,-9-12-80,-1-1 1,1 0-1,0 0 0,0 0 1,0 0-1,0-1 1,0 0-1,1 0 1,-1 0-1,1 0 0,0-1 1,-1 1-1,1-1 1,9 1-1,-4-2-23,1 0 0,-1 0 1,1-1-1,-1 0 0,1-1 0,-1 0 0,0-1 1,19-7-1,0-3 12,43-26 0,-60 33-23,0-2-1,-1 0 1,0 0 0,-1-1-1,0 0 1,0-1 0,-1 0-1,16-22 1,-24 31 298,-3 7-216,0 1-78,-2 6 50,1 1 0,0-1 1,1 1-1,0 0 0,1 0 1,1 0-1,1 18 1,-1-31-67,0 1 0,1-1 0,-1 1 0,1-1 0,0 0 0,-1 1 0,1-1 0,0 0 0,0 1 0,0-1 0,0 0 0,0 0 0,0 0 0,0 0 0,0 0 0,0 0 0,1 0 0,-1 0 0,0 0 0,1 0 0,-1-1 0,1 1 0,-1-1 0,1 1 0,-1-1 0,1 1 0,-1-1 0,1 0 0,-1 0 0,1 0 0,-1 0 0,1 0 0,-1 0 0,1 0 0,-1 0 0,3-2 0,5 1-44,-1-1 1,0-1-1,0 0 1,0 0 0,9-5-1,26-18-182,-1-2 0,-1-1-1,37-36 1,-29 24 26,-38 30 165,-10 9 69,1-1 0,0 1-1,0 0 1,0 0 0,0 0 0,0 0-1,0 1 1,1-1 0,-1 1-1,6-3 1,-7 8 118,0 4-48,0 0 0,-1 0 0,0 16 0,-1-15 6,1 0-1,0 0 1,0 1-1,4 15 1,-3-22-136,-1-1 0,1 0 0,0 0 0,0 0 0,0 0 0,0 1 0,0-1 0,1 0 0,-1-1 0,1 1 1,-1 0-1,1 0 0,0-1 0,-1 1 0,1-1 0,0 1 0,0-1 0,0 0 0,0 0 0,0 0 0,1 0 0,-1 0 0,4 1 0,0-1-249,0 0-1,1 0 1,-1 0-1,0-1 0,1 0 1,-1-1-1,0 1 1,11-3-1,50-17-4941,-26 6-2903,-21 9 5464</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6.896"/>
    </inkml:context>
    <inkml:brush xml:id="br0">
      <inkml:brushProperty name="width" value="0.05" units="cm"/>
      <inkml:brushProperty name="height" value="0.05" units="cm"/>
      <inkml:brushProperty name="color" value="#004F8B"/>
    </inkml:brush>
  </inkml:definitions>
  <inkml:trace contextRef="#ctx0" brushRef="#br0">347 600 1240,'0'0'2584,"0"-4"-1249,-1 0-976,1 0-1,-1-1 1,0 1-1,0 0 0,-1 0 1,1 0-1,-1 0 1,-3-7-1,-25-35 1880,10 15-1356,-35-61 956,-93-153-792,97 160-5024,31 50-767,12 18 2711</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7.432"/>
    </inkml:context>
    <inkml:brush xml:id="br0">
      <inkml:brushProperty name="width" value="0.05" units="cm"/>
      <inkml:brushProperty name="height" value="0.05" units="cm"/>
      <inkml:brushProperty name="color" value="#004F8B"/>
    </inkml:brush>
  </inkml:definitions>
  <inkml:trace contextRef="#ctx0" brushRef="#br0">1 115 176,'3'-10'4412,"6"-3"3179,-1-3-2549,-5 12-4614,0-1 0,1 0-1,0 1 1,0 0 0,0 0 0,1 0 0,-1 0 0,1 1 0,0 0-1,0 0 1,0 0 0,0 1 0,10-4 0,4 0-233,-1 2 1,1 0 0,-1 1-1,1 1 1,0 0 0,0 2-1,0 0 1,0 1 0,0 1-1,0 1 1,0 1-1,-1 0 1,30 11 0,-36-10-161,0 1 1,-1 0 0,1 0 0,-1 1-1,0 1 1,-1-1 0,0 2 0,0 0-1,11 13 1,-16-17-21,0 1 1,-1 0-1,0 1 0,0-1 1,-1 1-1,1-1 1,-1 1-1,-1 0 0,1 0 1,-1 1-1,-1-1 1,1 0-1,-1 1 0,0-1 1,-1 1-1,0-1 0,-1 13 1,-1-8 8,-1 1 0,-1-1 0,1 0 0,-2 0 0,0 0 0,0-1 0,-1 0-1,-1 0 1,1 0 0,-2-1 0,0 0 0,-15 16 0,6-11-475,0 0 0,-1-1 1,0-1-1,-1 0 0,-1-2 0,-28 13 0,18-14-2265,23-9-1617</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7.953"/>
    </inkml:context>
    <inkml:brush xml:id="br0">
      <inkml:brushProperty name="width" value="0.05" units="cm"/>
      <inkml:brushProperty name="height" value="0.05" units="cm"/>
      <inkml:brushProperty name="color" value="#004F8B"/>
    </inkml:brush>
  </inkml:definitions>
  <inkml:trace contextRef="#ctx0" brushRef="#br0">7 337 956,'23'36'2350,"-1"0"0,-2 2 0,29 74 0,-18-37 75,56 129 4921,-74-179-4348,-14-30-2429,-15-51 331,-33-78-1,26 77-775,-23-59-49,8 23-87,-33-125 1,69 210 14,0-1 0,0 1 1,1-1-1,1 1 0,-1-1 0,1 1 0,1-1 1,0 0-1,0 1 0,0-1 0,5-11 0,-5 16 2,1 0 0,0 0-1,0 0 1,1 0-1,-1 0 1,1 1 0,0-1-1,-1 1 1,2 0 0,-1 0-1,0 0 1,1 0-1,-1 0 1,1 1 0,0 0-1,0-1 1,0 1 0,0 1-1,0-1 1,0 1-1,0-1 1,1 1 0,6-1-1,6 1 16,-1 0-1,1 0 0,-1 2 0,1 0 1,-1 1-1,0 0 0,21 7 1,108 41 80,-135-46-97,0 1 0,0-1 1,16 12-1,-24-15-3,-1 0 0,1 0 0,-1 0 0,1 0 0,-1 0 0,0 0 0,0 0 0,1 1 0,-1-1 1,0 0-1,0 1 0,0-1 0,-1 1 0,1-1 0,0 1 0,0 0 0,-1-1 0,1 1 0,-1 0 0,0-1 0,1 1 1,-1 0-1,0-1 0,0 1 0,0 0 0,0 0 0,0-1 0,-1 1 0,1 0 0,0 0 0,-2 2 0,-2 3-27,0 0 0,0 0 0,-1-1 0,1 1 0,-2-1-1,1 0 1,-1-1 0,-8 8 0,-9 4-367,-25 14 0,0-1-614,20-10-302,3-3 57,-27 24 1,20-7-2820,27-28 2402,2 0 1,-1 0 0,1 0-1,-5 11 1,1 5-1137</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8.268"/>
    </inkml:context>
    <inkml:brush xml:id="br0">
      <inkml:brushProperty name="width" value="0.05" units="cm"/>
      <inkml:brushProperty name="height" value="0.05" units="cm"/>
      <inkml:brushProperty name="color" value="#004F8B"/>
    </inkml:brush>
  </inkml:definitions>
  <inkml:trace contextRef="#ctx0" brushRef="#br0">61 14 288,'8'-3'887,"-2"1"97,-1 0 1,0 0-1,0 0 1,1 1-1,6-1 1,-12 2-887,1 0 0,-1 0-1,1 0 1,0 0 0,-1 1 0,1-1-1,-1 0 1,1 0 0,-1 0 0,1 1-1,-1-1 1,1 0 0,0 0 0,-1 1-1,0-1 1,1 0 0,-1 1 0,1-1 0,-1 1-1,1-1 1,-1 1 0,0-1 0,1 1-1,-1-1 1,0 1 0,1 0 0,2 19 1506,-10 20 328,-16 32 831,-48 104 0,69-171-3062,-2 3 350,0-1 1,1 1-1,0 0 1,-3 14-1,6-20-261,-1 0-1,1-1 0,0 1 0,0-1 1,0 1-1,0 0 0,1-1 0,-1 1 1,0-1-1,1 1 0,-1-1 1,1 1-1,0 1 0,0-2-261,0 0 1,0 0-1,-1 0 0,1 0 1,0 0-1,0 0 0,0 0 1,1 0-1,-1 0 1,0-1-1,0 1 0,0 0 1,1-1-1,-1 1 0,0-1 1,0 0-1,1 1 0,1-1 1,12 3-1984</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5:48.617"/>
    </inkml:context>
    <inkml:brush xml:id="br0">
      <inkml:brushProperty name="width" value="0.05" units="cm"/>
      <inkml:brushProperty name="height" value="0.05" units="cm"/>
      <inkml:brushProperty name="color" value="#004F8B"/>
    </inkml:brush>
  </inkml:definitions>
  <inkml:trace contextRef="#ctx0" brushRef="#br0">355 1234 2848,'17'8'1066,"1"-1"-1,-1 0 0,23 4 0,-38-10-315,6-10 999,-8 8-1656,0-1 1,0 1 0,0 0 0,0 0-1,-1-1 1,1 1 0,0 0 0,0 0-1,-1 0 1,1-1 0,-1 1 0,1 0-1,-1 0 1,0 0 0,1 0 0,-2-1-1,-16-21 792,12 16-514,-224-255 3950,148 180-6056,-3 3-3904,67 62 2440,7 2 970</inkml:trace>
  <inkml:trace contextRef="#ctx0" brushRef="#br0" timeOffset="1">286 21 1024,'7'-4'836,"0"1"-1,0 0 0,1 1 1,-1 0-1,1 0 1,-1 0-1,1 1 0,0 0 1,0 1-1,11 0 1,-5 1-58,0 1 1,0 0 0,0 1 0,-1 1 0,17 6-1,3 4 162,0 2 0,-1 1 0,45 33 0,-35-19-257,-1 2 0,-2 2 0,-2 2 1,39 47-1,-22-15 564,75 126 0,-101-149-671,-3 2 0,-2 1 0,-2 1 1,28 103-1,-42-124-436,-2 1 0,-1-1 1,-1 1-1,-2 0 0,-1 0 0,-1 0 0,-1 0 1,-2 0-1,-1 0 0,-13 41 0,8-41-366,-2 0-1,-1-1 0,-1-1 0,-2 0 1,-30 42-1,29-47-740,-1-2 1,-2 0-1,-38 32 1,-2-8-5348,-73 42 0,30-29 2322</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0.972"/>
    </inkml:context>
    <inkml:brush xml:id="br0">
      <inkml:brushProperty name="width" value="0.05" units="cm"/>
      <inkml:brushProperty name="height" value="0.05" units="cm"/>
      <inkml:brushProperty name="color" value="#004F8B"/>
    </inkml:brush>
  </inkml:definitions>
  <inkml:trace contextRef="#ctx0" brushRef="#br0">381 97 652,'12'-12'1902,"-1"-1"0,1 0 0,-2 0 0,0-1 0,10-18 1879,-23 37-3197,-115 169 2137,-26 85-1341,26-44-832,53-96-3160,58-103 1008</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1.317"/>
    </inkml:context>
    <inkml:brush xml:id="br0">
      <inkml:brushProperty name="width" value="0.05" units="cm"/>
      <inkml:brushProperty name="height" value="0.05" units="cm"/>
      <inkml:brushProperty name="color" value="#004F8B"/>
    </inkml:brush>
  </inkml:definitions>
  <inkml:trace contextRef="#ctx0" brushRef="#br0">450 634 156,'29'3'4228,"-14"0"592,-20-18-2731,2 9-1696,-1 0 1,0 1-1,-1 0 0,-7-8 0,-10-12 456,-146-178 2336,109 127-2862,-83-116-3435,93 129-4598,29 33 5272</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22.055"/>
    </inkml:context>
    <inkml:brush xml:id="br0">
      <inkml:brushProperty name="width" value="0.05" units="cm"/>
      <inkml:brushProperty name="height" value="0.05" units="cm"/>
      <inkml:brushProperty name="color" value="#004F8B"/>
    </inkml:brush>
  </inkml:definitions>
  <inkml:trace contextRef="#ctx0" brushRef="#br0">145 10 536,'4'-9'3174,"-5"12"-396,-8 17-1207,-3 7-640,0 1 0,2 1 0,-11 45 0,16-55-621,-20 93 531,4 0 0,6 1 0,4 1 0,5 0 0,6 0 0,18 157 0,-10-203-590,3 0-1,3 0 1,3-2-1,3 0 0,30 67 1,-35-101-174,1 0 0,2-1 0,2-1 0,38 47-1,-41-58-130,1-1 0,1-1-1,1 0 1,0-2-1,1 0 1,0-1-1,32 15 1,-37-22-325,1 0 0,0-1 0,1-1 0,0 0 0,0-1 0,35 2 0,-38-5-1199,-1-1 1,0-1-1,1 0 0,-1-1 0,21-6 1,-2-3-1048</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2.445"/>
    </inkml:context>
    <inkml:brush xml:id="br0">
      <inkml:brushProperty name="width" value="0.05" units="cm"/>
      <inkml:brushProperty name="height" value="0.05" units="cm"/>
      <inkml:brushProperty name="color" value="#004F8B"/>
    </inkml:brush>
  </inkml:definitions>
  <inkml:trace contextRef="#ctx0" brushRef="#br0">684 83 360,'13'-15'2202,"-1"0"0,10-19 0,-21 32-1154,3-10 1869,-4 11-2859,-1 1-1,1 0 1,-1-1-1,1 1 1,-1-1-1,0 1 1,1 0-1,-1 0 1,1-1-1,-1 1 1,0 0-1,1 0 1,-1 0-1,0-1 1,1 1-1,-1 0 1,0 0-1,1 0 1,-1 0-1,0 0 1,0 1-1,1-1 1,-1 0-1,1 0 1,-1 0-1,-1 1 1,-22 3 414,0 1-1,1 2 1,-1 0 0,-30 15 0,-91 51 361,128-64-725,-177 105 589,153-86-396,1 1-1,-54 54 1,90-79-249,0 0 1,0 1-1,1-1 1,-1 1-1,1-1 1,1 1-1,-1 0 1,0 0-1,-2 10 1,4-13-37,1 0 0,0 0 1,-1 1-1,1-1 0,0 0 0,0 1 0,0-1 1,0 0-1,0 1 0,1-1 0,-1 0 0,1 0 1,-1 1-1,1-1 0,0 0 0,0 0 1,0 0-1,0 0 0,0 0 0,1 0 0,-1 0 1,1 0-1,-1-1 0,1 1 0,0 0 0,1 1 1,29 19 35,1-1 0,1-1-1,1-2 1,55 20 0,13 7 9,116 73-32,-196-103-24,0 1 0,-1 1 0,-1 1 0,-1 0 0,0 2 0,32 42 0,-49-57-3,0-1 0,0 1 0,0 1-1,0-1 1,-1 0 0,0 0 0,0 1 0,-1-1 0,1 1 0,-1 0 0,0-1 0,-1 1 0,1 0 0,-1 0 0,0 0 0,-1-1 0,1 1-1,-1 0 1,0-1 0,-1 1 0,1 0 0,-1-1 0,0 0 0,-1 1 0,1-1 0,-1 0 0,0 0 0,0 0 0,-1-1 0,1 1 0,-1-1-1,0 0 1,0 0 0,-1 0 0,1 0 0,-1-1 0,-9 6 0,-3 0-2,0-1 0,0-1-1,0-1 1,-1 0 0,0-1 0,-1-1 0,1 0-1,-1-2 1,1 0 0,-1-1 0,-19-2 0,2-1-486,1-2 1,0-1 0,0-2-1,-64-22 1,95 28 336,-29-13-1636,31 13 1334,0 0 1,1 1-1,0-1 0,-1 0 1,1 0-1,-1 0 0,1-1 1,0 1-1,0 0 1,0 0-1,0-1 0,0 1 1,0 0-1,0-1 0,0 1 1,0-1-1,0-2 1,2-5-1823</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2.797"/>
    </inkml:context>
    <inkml:brush xml:id="br0">
      <inkml:brushProperty name="width" value="0.05" units="cm"/>
      <inkml:brushProperty name="height" value="0.05" units="cm"/>
      <inkml:brushProperty name="color" value="#004F8B"/>
    </inkml:brush>
  </inkml:definitions>
  <inkml:trace contextRef="#ctx0" brushRef="#br0">293 0 972,'0'0'2392,"0"3"-1242,-1 4-717,0 0 0,0-1 0,-1 0 0,1 1 0,-1-1 0,-1 0 0,-3 8 0,-28 49 1533,15-29-1079,-117 247 3704,53-90-4814,80-172-2480,8-8-3946</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1.841"/>
    </inkml:context>
    <inkml:brush xml:id="br0">
      <inkml:brushProperty name="width" value="0.05" units="cm"/>
      <inkml:brushProperty name="height" value="0.05" units="cm"/>
    </inkml:brush>
  </inkml:definitions>
  <inkml:trace contextRef="#ctx0" brushRef="#br0">170 500 612,'2'-2'263,"-1"0"0,0 0 0,0 0 0,-1 0 0,1 0 0,0 0 0,-1 0 0,1 0 0,-1 0 0,0-1 0,0 1 0,1 0 0,-1 0 0,-1-1 0,1 1 0,0 0 0,-1 0 0,1 0 0,-1-1 0,1 1 0,-1 0 0,0 0 0,0 0 0,0 0 0,-3-3 0,3 4 559,-3 1-641,0 1 0,0 0 0,0 0 0,0 0 0,0 1 0,0-1 0,1 1 0,-1 0 0,0 0 0,1 1 0,-1-1 0,1 0 0,0 1 0,0 0 0,0 0 0,0 0 0,-3 5 0,-4 5 327,0 1 0,2 0 0,-9 16 1,6-8 95,1 1 1,1 1 0,-7 30-1,13-46-443,1 0-1,1 1 0,0-1 0,0 0 0,0 1 0,1-1 1,1 1-1,-1-1 0,1 1 0,1-1 0,-1 0 0,2 1 1,3 9-1,-5-15-113,1 0 0,-1 0 0,1 0 1,0-1-1,0 1 0,0 0 0,1-1 1,-1 0-1,0 1 0,1-1 1,0 0-1,-1 0 0,1 0 0,0-1 1,0 1-1,0-1 0,4 2 0,-2-2-14,0 0 0,0 0 0,0 0 0,0-1 0,0 0 0,1 0 0,-1 0 0,0-1 0,0 1 0,6-3-1,4-1-12,-1-1-1,0-1 0,0 0 0,0 0 0,-1-2 0,20-14 0,-8 3-16,-2-1 0,-1-1 0,0-1 0,-2-1 0,0-1 0,-2-1 0,-1 0 0,-1-1 0,21-45 0,-10 7-10,-3-1 1,-3 0-1,15-82 1,1-22 768,-62 332 2537,-3 520 1254,27-674-4512,1-6-35,0 1 0,-1-1-1,1 1 1,0-1 0,1 1 0,-1-1 0,1 0 0,-1 1 0,1-1-1,0 1 1,0-1 0,1 0 0,-1 0 0,1 1 0,3 4 0,-5-8-13,1 0 1,-1 1 0,1-1 0,0 0 0,-1 1-1,1-1 1,0 0 0,-1 0 0,1 0 0,0 0 0,0 0-1,-1 1 1,1-1 0,0 0 0,-1-1 0,1 1-1,0 0 1,-1 0 0,1 0 0,0 0 0,0 0-1,-1-1 1,1 1 0,-1 0 0,1-1 0,0 1-1,-1 0 1,1-1 0,0 0 0,18-15-146,-17 14 134,25-31-163,0 0 0,30-52 0,-16 22 43,31-44-166,45-67-974,-32 66-3121,-74 95 1831</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3.147"/>
    </inkml:context>
    <inkml:brush xml:id="br0">
      <inkml:brushProperty name="width" value="0.05" units="cm"/>
      <inkml:brushProperty name="height" value="0.05" units="cm"/>
      <inkml:brushProperty name="color" value="#004F8B"/>
    </inkml:brush>
  </inkml:definitions>
  <inkml:trace contextRef="#ctx0" brushRef="#br0">598 580 120,'15'-1'5913,"-20"-12"-3471,3 11-2627,-5-7 877,0 0 0,-1 0 0,-1 0 0,-14-11 0,-3-3 226,-120-124 1906,-45-41-2099,96 113-3048,21 18-5622,54 40 5808</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3.701"/>
    </inkml:context>
    <inkml:brush xml:id="br0">
      <inkml:brushProperty name="width" value="0.05" units="cm"/>
      <inkml:brushProperty name="height" value="0.05" units="cm"/>
      <inkml:brushProperty name="color" value="#004F8B"/>
    </inkml:brush>
  </inkml:definitions>
  <inkml:trace contextRef="#ctx0" brushRef="#br0">4 113 200,'-2'-38'8205,"1"36"-7993,1 0 1,0 0 0,0 1-1,0-1 1,0 0 0,0 0-1,0 0 1,0 0-1,1 1 1,-1-1 0,1 0-1,-1 0 1,1 0 0,0 1-1,-1-1 1,1 0-1,0 1 1,0-1 0,0 1-1,1-1 1,-1 1 0,0 0-1,0-1 1,1 1-1,-1 0 1,1 0 0,-1 0-1,1 0 1,0 0 0,-1 0-1,1 0 1,0 1 0,1-1-1,8-3 128,-1 0 0,1 1-1,20-3 1,2 2-77,-1 1 1,1 2-1,-1 2 1,1 1-1,0 1 0,-1 2 1,0 1-1,0 1 1,-1 2-1,48 20 0,-69-25-190,-1 1 0,0 0 0,0 0-1,0 1 1,0 0 0,-1 1 0,0 0-1,-1 0 1,1 0 0,-1 1 0,8 12-1,-12-15-39,0 0-1,0 0 1,-1 1-1,1-1 1,-1 1-1,-1 0 0,1 0 1,-1 0-1,0-1 1,0 1-1,0 0 0,-1 0 1,0 0-1,0 0 1,-1 0-1,0 0 1,0 0-1,0 0 0,-1 0 1,1 0-1,-4 6 1,0-2 6,0 1 1,-1-1 0,0-1 0,-1 1 0,0-1-1,0 0 1,-16 14 0,-3-1-297,-38 24 0,39-28-276,17-13 144,0-1 1,1 0-1,-14 4 0,-14 8-3816,16-1-3463,13-9 5040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4.237"/>
    </inkml:context>
    <inkml:brush xml:id="br0">
      <inkml:brushProperty name="width" value="0.05" units="cm"/>
      <inkml:brushProperty name="height" value="0.05" units="cm"/>
      <inkml:brushProperty name="color" value="#004F8B"/>
    </inkml:brush>
  </inkml:definitions>
  <inkml:trace contextRef="#ctx0" brushRef="#br0">3 257 1136,'0'0'1138,"-2"-20"3190,4 12-3789,1 1 1,0 0-1,0 0 0,1 0 1,0 1-1,9-13 0,-4 7-2,4-8 187,2 0 0,1 1 1,20-21-1,-28 33-417,1-1-1,-1 1 0,1 1 1,1 0-1,-1 0 1,1 1-1,0 0 1,0 0-1,15-3 1,-22 7-235,0 1 1,0 0 0,0 0 0,0 0 0,0 0-1,0 0 1,0 1 0,0-1 0,0 1 0,0 0 0,0 0-1,0 0 1,0 0 0,-1 1 0,1-1 0,0 1-1,-1-1 1,1 1 0,-1 0 0,0 0 0,1 0-1,-1 0 1,3 5 0,5 5 180,0 1 0,-2 0 0,11 18 0,8 22 268,-16-30-200,1 0 1,0-1-1,30 38 0,-37-55-310,0 1-1,0-1 0,0-1 0,1 1 0,-1-1 0,1 0 0,0 0 0,1 0 1,-1-1-1,0 0 0,1 0 0,0-1 0,0 0 0,0 0 0,0 0 1,0-1-1,0 0 0,10 0 0,-2-2-281,0 0 0,0-1 0,-1-1 0,1 0 0,-1-1 0,26-10 0,20-14-2304,-3-3-3750,-38 20 2960,10-3 681</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4.754"/>
    </inkml:context>
    <inkml:brush xml:id="br0">
      <inkml:brushProperty name="width" value="0.05" units="cm"/>
      <inkml:brushProperty name="height" value="0.05" units="cm"/>
      <inkml:brushProperty name="color" value="#004F8B"/>
    </inkml:brush>
  </inkml:definitions>
  <inkml:trace contextRef="#ctx0" brushRef="#br0">0 843 1148,'110'290'10895,"-109"-288"-10786,15 33 1555,-16-34-1571,0 0 0,1 0-1,-1 0 1,1 0 0,-1 0 0,1 0 0,-1 0 0,1 0-1,-1 0 1,1 0 0,0-1 0,0 1 0,-1 0 0,1 0-1,0-1 1,0 1 0,0-1 0,0 1 0,0-1 0,0 1-1,0-1 1,0 1 0,0-1 0,0 0 0,0 1 0,0-1 0,0 0-1,1 0 1,-1-1-22,0 0 0,0 0 0,-1 0 0,1 0 0,0 0 0,-1 0 1,1-1-1,0 1 0,-1 0 0,1 0 0,-1-1 0,0 1 0,1 0 0,-1-3 0,1 0 96,2-10 52,0-1 0,-1 0 0,-1 0 0,0 0 1,-1 0-1,-1 0 0,-2-15 0,0-22 144,-18-237 577,4 87-737,-17-191-215,33 388 15,1 0 0,0 0-1,0 0 1,0 0 0,1 0 0,-1 0 0,1 0 0,0 0 0,1 0-1,2-7 1,-2 10-1,-1 0-1,1-1 1,0 1-1,-1 0 0,1 0 1,0 0-1,0 0 1,1 0-1,-1 1 1,0-1-1,1 1 1,-1-1-1,0 1 0,1 0 1,0 0-1,-1 0 1,1 0-1,5-1 1,-7 2-1,1 0 0,0-1 0,-1 1 0,1 0 1,0 0-1,-1 0 0,1 1 0,0-1 0,-1 0 1,1 1-1,0-1 0,-1 1 0,3 0 0,3 1 3,10 3 18,-1-1 1,1 2 0,-1 0 0,0 1-1,21 13 1,-2 2 65,35 30-1,-64-48-76,1 2 0,-1-1 0,0 1 0,0 0 0,-1 0 0,0 1-1,0 0 1,6 11 0,-10-16-9,0 1 0,0-1-1,0 1 1,0 0 0,0-1-1,-1 1 1,0 0 0,1 0 0,-1-1-1,0 1 1,0 0 0,-1 0-1,1-1 1,-1 1 0,1 0-1,-1-1 1,0 1 0,0 0-1,0-1 1,0 1 0,0-1-1,-1 0 1,1 1 0,-1-1 0,1 0-1,-1 0 1,0 0 0,-3 3-1,-7 6-68,0-1 0,-1-1 0,0 0 0,0-1 0,0 0 0,-1-1 0,-23 9 0,4-5-897,0-2 0,-46 7 1,38-5-1128,34-9 592,0 1 0,0 0-1,0 1 1,0 0 0,-11 8-1,4-1-1019</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084"/>
    </inkml:context>
    <inkml:brush xml:id="br0">
      <inkml:brushProperty name="width" value="0.05" units="cm"/>
      <inkml:brushProperty name="height" value="0.05" units="cm"/>
      <inkml:brushProperty name="color" value="#004F8B"/>
    </inkml:brush>
  </inkml:definitions>
  <inkml:trace contextRef="#ctx0" brushRef="#br0">257 8 604,'11'-3'998,"-5"2"-36,1 0 0,0-1 0,-1 2 0,1-1 0,9 1 0,-15 0-851,0 1 0,0-1 1,0 0-1,0 0 1,0 0-1,0 1 0,0-1 1,0 0-1,0 1 0,-1-1 1,1 1-1,0 0 0,0-1 1,0 1-1,0-1 1,-1 1-1,1 0 0,0 0 1,-1-1-1,1 1 0,0 0 1,-1 0-1,1 0 1,-1 0-1,1 0 0,-1 0 1,0 0-1,1 0 0,-1 0 1,0 0-1,0 0 0,0 0 1,0 0-1,0 0 1,0 0-1,0 0 0,0 0 1,0 0-1,0 0 0,0 0 1,-1 2-1,-4 17 892,-1 0 0,-1-1 0,-12 26 0,13-30-636,-129 269 4153,24-104-5150,90-155-452,8-15-1117,-2-6-4481</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416"/>
    </inkml:context>
    <inkml:brush xml:id="br0">
      <inkml:brushProperty name="width" value="0.05" units="cm"/>
      <inkml:brushProperty name="height" value="0.05" units="cm"/>
      <inkml:brushProperty name="color" value="#004F8B"/>
    </inkml:brush>
  </inkml:definitions>
  <inkml:trace contextRef="#ctx0" brushRef="#br0">613 566 704,'4'0'684,"16"1"952,-11-4 3625,-139-119-922,35 36-2996,-121-104-384,65 70-7346,121 95 3481,6 5 881</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6:35.754"/>
    </inkml:context>
    <inkml:brush xml:id="br0">
      <inkml:brushProperty name="width" value="0.05" units="cm"/>
      <inkml:brushProperty name="height" value="0.05" units="cm"/>
      <inkml:brushProperty name="color" value="#004F8B"/>
    </inkml:brush>
  </inkml:definitions>
  <inkml:trace contextRef="#ctx0" brushRef="#br0">1 59 132,'2'-4'405,"0"0"1,1 0-1,0 0 1,0 0-1,0 1 1,0-1-1,0 1 1,1 0-1,0 0 0,-1 0 1,1 0-1,0 1 1,1 0-1,-1 0 1,0 0-1,1 0 0,-1 1 1,1-1-1,-1 1 1,1 0-1,-1 0 1,1 1-1,0 0 1,0-1-1,-1 2 0,1-1 1,0 0-1,5 2 1,6 2 62,1 0-1,0 1 1,-1 1 0,0 1 0,-1 0 0,1 1-1,-1 1 1,23 17 0,12 11 428,-1 2-1,77 80 1,65 111 912,-140-159-1293,-3 3-1,-4 1 1,-2 3-1,-4 1 1,41 125-1,-63-151-299,-2-1 1,-2 2-1,-3 0 1,-2 0-1,-3 0 0,-1 1 1,-4-1-1,-1 1 0,-20 107 1,15-133-271,-1 0 1,-2-1-1,-1 0 1,-1-1-1,-1 0 0,-1-1 1,-2 0-1,0-1 1,-31 35-1,19-31-618,-1 0 0,-1-2-1,-2-1 1,0-2 0,-2 0 0,-59 29-1,-160 57-10265,136-69 7482</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25:28.905"/>
    </inkml:context>
    <inkml:brush xml:id="br0">
      <inkml:brushProperty name="width" value="0.05" units="cm"/>
      <inkml:brushProperty name="height" value="0.05" units="cm"/>
      <inkml:brushProperty name="color" value="#33CCFF"/>
    </inkml:brush>
  </inkml:definitions>
  <inkml:trace contextRef="#ctx0" brushRef="#br0">0 0 604,'0'0'1095,"3"1"-46,0 0-667,0 0 1,0-1-1,0 1 1,0 0-1,0 1 1,0-1-1,-1 0 1,1 1-1,0 0 0,-1 0 1,1-1-1,-1 1 1,0 1-1,0-1 1,0 0-1,0 0 1,0 1-1,0-1 1,0 1-1,-1 0 1,2 3-1,3 12 4868,-5-19-5259,-1-1 110,0 0-1,0 0 0,1 0 1,-1 0-1,1 0 0,-1 1 1,1-1-1,0 0 0,0 0 1,1-2-1,-1 3 255,-1 1-35,0 0-27,5 3-34,-2 0-190,0 0 1,0 0 0,-1 0 0,1 0 0,0 0-1,-1 1 1,0-1 0,0 1 0,0-1-1,0 1 1,0 0 0,-1 0 0,2 7-1,0-1 92,-1 0 0,0 0 0,0 14 0,-2-23-121,0-1-1,0 0-3,-2-3-4,-3-4-8,1 1 0,0-1 0,0 0 0,0-1 0,1 1 0,0-1 0,1 1 1,0-1-1,-2-13 0,2 16 325,-1 12-277,-2 17-43,2-8-55,3-14 45,-1-1-1,1 1 1,0-1 0,-1 1-1,1 0 1,0-1-1,0 1 1,0 0 0,0-1-1,0 1 1,0 0-1,1 2 1,5 7 50,-5-9-109,0 0 1,0 0-1,0 0 1,0 0-1,-1 0 0,1 0 1,0 0-1,-1 1 1,0-1-1,1 0 1,-1 4-1,0-6 37,0-1 1,0 1-1,0-1 1,0 1-1,-1-1 1,1 1-1,0-1 1,0 1-1,0-1 0,0 1 1,-1-1-1,1 1 1,0 0-1,0-1 1,-1 1-1,1-1 1,0 1-1,-1 0 1,1-1-1,-1 1 1,1 0-1,0-1 0,-1 1 1,1 0-1,-1 0 1,0-1-1,1 1 1,-1 0 0,1 0 0,-1-1 1,1 1-1,-1 0 0,1-1 0,-1 1 0,1-1 0,0 1 0,-1 0 0,1-1 0,0 1 0,-1-1 0,1 1 0,0-1 0,-1 1 1,1-1-1,0 1 0,0-1 0,0 0 0,-1 1 0,1-1 0,0 1 0,0-1 0,0 1 0,0-2 0,0 1 21,6-9-26,-6 9 16,0 1-1,0 0 1,0 0-1,0 0 1,0-1-1,1 1 0,-1 0 1,0 0-1,0 0 1,0 0-1,0-1 1,1 1-1,-1 0 0,0 0 1,0 0-1,0 0 1,1 0-1,-1 0 1,0 0-1,0 0 1,0-1-1,1 1 0,-1 0 1,0 0-1,0 0 1,1 0-1,-1 0 1,0 0-1,0 0 1,0 0-1,1 0 0,-1 0 1,0 0-1,0 1 1,1-1-1,-1 0 1,0 0-1,0 0 0,0 0 1,1 0-1,-1 0 1,0 0-1,0 1 1,0-1-1,0 0 1,1 0-1,-1 0 0,0 0 1,0 1-1,2 1-132,19 27 807,-20-27-775,0-1 0,0 1 0,-1 0 0,1-1 0,0 1 0,-1 0 0,1-1 0,0 1 0,-1 0 0,0 0 0,0-1 0,1 1 0,-1 0 0,0 0 0,0 0 0,-1-1 0,1 1 1,-1 3-1,-15-7-3564,13 1-1171,0 2 866,-16 1 1202</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7:59.74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0 767 72,'18'-26'7691,"-14"19"-6566,1 1-1,-1-1 1,0 0-1,5-11 1,6-16 99,1 0 0,2 1 0,2 1 0,24-32 0,-15 28-795,0 2 1,3 1-1,61-51 0,-60 61-98,58-34 1,-75 48-269,145-75 483,-10 29-230,-73 28-186,18 0 47,-28 9-69,-47 14-66,0 1 0,-1 0 0,1 2-1,0 0 1,25 3 0,2-1 86,153 8 211,-71-1-231,-89-4-91,17 3 49,-1 3 0,97 29 1,-95-19-12,57 30 1,-96-41-58,1 2 3,0 0 0,-1 2-1,0 0 1,-1 2 0,19 17 0,82 91 25,-94-95-26,-7-7-8,0 1 1,-2 1-1,-1 1 1,-1 0-1,19 40 1,-1 13 54,31 109 1,-58-163-46,-2 1 0,2 25 0,-8-35 12,0 1 0,-1-1 0,0-1 0,-1 1 0,-8 16 0,-22 74 112,30-94-118,-1-1 1,0 1 0,-1-1 0,0 0 0,-10 12 0,-41 41 44,46-51-54,-37 37-10,-85 65 0,121-104 9,-12 9-22,0-1 0,-36 19-1,2-6-20,-2-3 0,-102 32 0,58-26 49,-25 22 17,107-45-14,1 1 1,-25 18-1,7-3-19,-118 80 41,111-78-54,-1-2 1,-1-2-1,-2-1 1,0-4-1,-1-1 0,0-2 1,-1-3-1,-91 11 1,122-22-27,0-1 1,0-1 0,0-1-1,0 0 1,0-2 0,0 0-1,0-2 1,1 0 0,0-1-1,0-1 1,-19-10 0,20 7-55,1-1 0,1 0 0,0-2 0,-30-27 0,20 13-150,-41-56-1,27 28-41,3-2 0,-34-69 0,57 96 235,2 0 1,1-1 0,2 0 0,1-1-1,1 0 1,2 0 0,1-1 0,-1-41-1,7 48-41,2 0 1,0 1-1,2 0 0,0 0 0,2 0 0,20-47 0,1 11-1787,48-77 1,18-2-7039,-46 80 6100</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05.53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1736 972 192,'11'-4'2361,"-5"0"-1971,-1 1 1,0-2 0,0 1-1,0 0 1,0-1-1,-1 0 1,0 0-1,0 0 1,0-1 0,4-9-1,2-6-53,12-38-1,0 0 315,-12 36-427,-1 0 0,-1 0 0,8-37 0,-13 30-80,-1 1-1,-2-36 0,-1 19-68,0 29-11,-5-33 1,3 48 156,-1 9-174,-3 8-35,-6 27 117,-14 78 0,13-52-35,3-16-13,-20 77 41,29-125-136,0 1 0,0-1 0,0 0 0,0 1 0,-1-1 0,0 0 0,0 0 0,0-1 0,0 1 0,-8 5 0,10-9 10,0 1 0,0-1 0,0 0 0,-1 0 0,1-1 0,0 1 0,0 0 0,0 0 0,0 0 0,0-1 0,0 1 0,0 0 0,0-1 0,0 1 0,0-1 0,0 0 0,0 1 0,0-1 0,0 0 0,0 1 0,1-1 0,-1 0 0,0 0 0,0-1 0,-4-8-14,1 0-1,1 0 1,0-1-1,0 1 0,1-1 1,0 0-1,1 0 1,0-21-1,-1-1-8,-5-48 328,7 80-50,3 16-205,-2 0 0,0 0 0,-1 0 1,0 0-1,-4 24 0,0 9 20,3-8-23,0-7-17,0 0 1,-2 0 0,-13 56-1,16-87-41,-1 1 0,1 0 0,-1-1 0,0 1 0,0-1 0,0 0-1,-1 1 1,1-1 0,0 0 0,-1 0 0,1 1 0,-1-1 0,0 0-1,0-1 1,0 1 0,0 0 0,0 0 0,0-1 0,-5 3 0,3-6-84,-1-3 57,0-1 0,1 1 0,0-1 1,0 0-1,1 0 0,0 0 0,0-1 0,0 1 0,1-1 0,0 1 1,-2-11-1,-2-16-116,-3-37 0,6 44 90,-2-20-7,2 0 0,5-82 0,3 111 154,-4 16-47,1 7 1,9 37 151,-1 1 0,6 69 0,-2-8 221,-9-78-294,31 231 927,-36-256-1034,0 0-1,0 0 1,1 0-1,-1-1 0,0 1 1,0 0-1,-1 0 0,1 0 1,0 0-1,-1 0 0,1 0 1,-1 0-1,0 0 1,1-1-1,-1 1 0,0 0 1,-2 3-1,2-5-34,-4-5-39,-1-5 20,0 0 0,0-1-1,1 1 1,1-1 0,-5-15 0,-15-67-247,8 29 129,-13-50 7,36 214 607,45 227 1780,-52-326-2222,1 2 33,0 1 1,-1 0 0,1 0 0,-1-1 0,0 1-1,0 0 1,0 0 0,0 0 0,-2 6 0,1-9 6,-2-7-58,-10-25-136,2-2 0,1 1 0,1-1 0,-8-61 0,4 20-83,-49-243-622,57 343 858,28 327 1095,-13-254-668,6 37 206,5 112 749,-23-223-1207,2-25-174,0 0 0,0 1 0,0-1 0,0 1 0,0-1 0,0 1 0,0-1 1,0 0-1,0 1 0,0-1 0,0 1 0,0-1 0,-1 1 0,1-1 0,0 0 0,0 1 0,-1-1 0,1 0 0,0 1 1,-1-1-1,1 0 0,0 1 0,-1-1 0,1 0 0,0 0 0,-1 1 0,1-1 0,0 0 0,-1 0 0,1 0 0,-1 1 0,1-1 1,-1 0-1,1 0 0,0 0 0,-1 0 0,1 0 0,-1 0 0,0 0 0,-4-10-58,-20-64-321,3-1 0,-14-93 0,19 85 115,-91-394-1444,90 415 1451,18 61 249,0 0 0,0 1 0,0-1 0,0 1 1,0-1-1,-1 1 0,1-1 0,0 1 0,0-1 0,0 1 1,-1-1-1,1 1 0,0-1 0,-1 1 0,1-1 0,0 1 1,-1-1-1,1 1 0,-1 0 0,1-1 0,-1 1 0,1 0 1,-1-1-1,1 1 0,-1 0 0,1 0 0,-1-1 0,0 1 1,0 0 0,1 1 0,-1-1 0,0 1 1,1-1-1,-1 1 0,0 0 1,1-1-1,-1 1 0,1-1 0,-1 1 1,1 0-1,-1 0 0,1-1 1,0 1-1,-1 0 0,1 1 1,-12 40 23,-12 229 485,20-197-353,-22 853 3115,26-914-3191,-2 36 164,2-46-221,0 0 1,-1 0-1,0 0 1,0 0-1,0 0 1,0 0-1,0 0 1,-1 0-1,1 0 0,-1 0 1,0-1-1,-2 4 1,4-6-20,0 0 0,0 0 0,-1 1 0,1-1 0,0 0-1,-1 0 1,1 1 0,0-1 0,-1 0 0,1 0 0,0 0 0,-1 0 0,1 1 0,0-1 0,-1 0 0,1 0 0,-1 0 0,1 0 0,0 0 0,-1 0-1,1 0 1,-1 0 0,1 0 0,0 0 0,-1 0 0,1 0 0,0 0 0,-1-1 0,1 1 0,-1 0 0,1 0 0,-12-12-50,-2-19-113,-5-40-300,2 0 0,-9-102 0,23 149 366,-29-244-850,-6-45-247,28 206 762,10 195 854,44 543 3065,-44-628-3471,3 33 432,-3 56 0,-4-79-312,1-12-77,-1-13-16,-14-103-560,-2-123 0,12-130-565,6 145 526,-13-216-556,20 340 1424,4 192 461,-5 17-55,1 369 1749,-5-469-2405,-3 33 139,3-41-191,0 0 0,0 0 0,-1 0-1,0 0 1,1 0 0,-1 0 0,0 0 0,0 0 0,0 0-1,0 0 1,0 0 0,0 0 0,-1 0 0,-2 2 0,4-4-20,-5 3 25,5-3-23,-1 0-1,1 0 1,-1-1 0,1 1 0,-1 0 0,1 0 0,-1-1 0,1 1-1,0-1 1,-1 1 0,1 0 0,0-1 0,-1 1 0,1-1-1,0 1 1,-1-1 0,1 1 0,0-1 0,0 1 0,-1-1 0,1 1-1,0-1 1,0 0 0,-12-34-235,2-1 0,1 0 0,-5-43 0,-6-123-576,14 123 560,-3-18-90,-17-227-678,26 298 1048,0 25 21,0 10 28,-25 1136 3404,24-1121-3363,1-13-63,0 0-1,-1-1 1,0 1 0,0-1 0,-1 1-1,-1-1 1,0 0 0,-4 12-1,7-21-47,-1-1 0,1 1 0,0 0-1,0-1 1,-1 1 0,1-1 0,0 1-1,-1-1 1,1 1 0,-1-1-1,1 1 1,0-1 0,-1 1 0,1-1-1,-1 1 1,1-1 0,-1 0 0,0 1-1,1-1 1,-1 0 0,1 0 0,-1 1-1,0-1 1,1 0 0,-1 0-1,1 0 1,-1 0 0,0 0 0,0 0-1,0 0-6,-1-1-1,1 1 0,0-1 1,0 1-1,0-1 0,0 0 1,0 0-1,0 0 0,0 1 1,1-1-1,-1 0 0,0 0 1,0 0-1,0-2 0,-3-4-67,0-1-1,0 0 0,-4-14 1,-11-51-371,4-2 1,-8-85 0,7 36-3,1 8 9,-20-102-513,35 216 900,-1 8 36,1 289 1132,5-166-553,6 242 1227,-11-363-1752,1-3-11,-1 0 0,0 0 0,0 1-1,0-1 1,-1 0 0,1 0 0,-1 0-1,-1 0 1,-1 6 0,3-11-28,0 1 0,0-1 0,0 0 0,0 1 0,0-1 0,-1 0 0,1 1 0,0-1 0,0 0 0,0 1 1,0-1-1,0 0 0,-1 1 0,1-1 0,0 0 0,0 1 0,0-1 0,-1 0 0,1 0 0,0 1 0,0-1 0,-1 0 0,1 0 0,0 0 1,-1 1-1,1-1 0,0 0 0,-1 0 0,1 0 0,0 0 0,-1 0 0,1 0 0,0 1 0,-1-1 0,1 0 0,0 0 0,-1 0 0,1 0 0,-1 0 1,1-1-1,0 1 0,-1 0 0,1 0 0,0 0 0,-1 0 0,1 0 0,0 0 0,-1-1 0,1 1 0,0 0 0,0 0 0,-1 0 0,1-1 0,0 1 1,-1 0-1,1 0 0,0-1 0,0 1 0,0 0 0,-1-1 0,1 1 0,-9-24-170,-4-33-414,-7-88 0,7-62-300,8 105 499,-1-1 19,-6-144-384,12 245 759,0 9 54,9 224 1312,0 10 194,-11-216-1394,2-24-166,0 0 0,0 0 0,-1 0 0,1 0 0,0 0 0,-1 0-1,1 0 1,-1 0 0,1 0 0,-1 0 0,1 0 0,-1 0 0,0 0 0,1-1 0,-1 1 0,0 0 0,0 0 0,1-1-1,-3 2 1,-1-9-53,-7-30-197,1-1 0,2 0-1,-5-54 1,8 58 102,-17-145-468,-53-296-1008,75 474 1606,0 0 0,0 0 0,-1-1-1,1 1 1,0 0 0,-1 0 0,1 0 0,-1 0-1,1 0 1,-1 0 0,0 0 0,1 0-1,-1 0 1,-1-1 0,1 2 7,1 0-1,0 0 1,-1 0-1,1 0 1,0 0 0,-1 0-1,1 0 1,0 0-1,0 0 1,-1 0-1,1 0 1,0 0-1,-1 0 1,1 0 0,0 0-1,-1 1 1,1-1-1,0 0 1,0 0-1,-1 0 1,1 1 0,0-1-1,0 0 1,0 0-1,-1 0 1,1 1-1,0-1 1,0 0 0,0 1-1,0-1 1,-1 0-1,1 1 1,-2 3 6,0 0 1,0 1 0,1-1-1,-1 1 1,0 7-1,-17 213 774,12-94-317,1-32-121,-11 99 298,17-194-638,-1-1 0,0 1 0,0 0 0,0-1 0,0 1-1,0-1 1,-1 0 0,1 1 0,-1-1 0,0 0 0,0 0-1,-3 4 1,4-7-7,1 0 0,-1 1-1,1-1 1,-1 0 0,1 0-1,-1 0 1,1 1-1,-1-1 1,0 0 0,1 0-1,-1 0 1,1 0 0,-1 0-1,1 0 1,-1 0 0,1 0-1,-1 0 1,0 0 0,1 0-1,-1 0 1,1-1-1,-1 1 1,1 0 0,-1 0-1,1-1 1,-1 1 0,1 0-1,-1 0 1,1-1 0,0 1-1,-1-1 1,1 1 0,-1 0-1,1-1 1,0 1-1,-1-1 1,1 1 0,0-1-1,0 1 1,-1-1 0,1 1-1,0-1 1,0 0 0,-12-25-264,-6-39-247,3 0 0,-7-70-1,4 21 53,-13-71-138,26 167 611,4 18-6,1 0 1,0 0-1,0 0 0,0 0 1,0 0-1,-1 0 0,1 0 1,0 0-1,0 0 0,0 0 0,0 0 1,0 0-1,-1 0 0,1 0 1,0 0-1,0 0 0,0 0 1,0 0-1,-1 0 0,1 0 0,0 0 1,0 0-1,0 0 0,0 0 1,0 1-1,-1-1 0,1 0 1,0 0-1,0 0 0,0 0 0,0 0 1,0 0-1,0 1 0,0-1 1,-1 0-1,1 0 0,0 0 0,0 0 1,0 0-1,0 1 0,0-1 1,0 0-1,0 0 0,0 0 1,0 1-1,-7 27 99,-1 324 1860,9-238-1268,1-49-310,-1-37-175,0 0 1,-2 1-1,-6 41 1,7-68-204,0-1 0,-1 1 0,1-1 0,0 1 0,-1-1 0,1 1 0,-1-1 0,0 1 0,1-1 0,-1 1 0,0-1 0,0 0 1,0 1-1,0-1 0,0 0 0,0 0 0,-1 0 0,0 1 0,1-2-12,0 1 1,0-1-1,0 0 0,0 0 1,0 0-1,0 0 1,0 0-1,0 0 0,0 0 1,0-1-1,0 1 0,0 0 1,1-1-1,-1 1 0,0 0 1,0-1-1,0 1 1,0-1-1,1 1 0,-1-1 1,0 1-1,0-1 0,1 0 1,-1 1-1,0-1 1,1 0-1,-1 0 0,0-1 1,-22-33-431,20 29 354,0 0 0,-1 0 0,1 0 0,-2 0 1,-7-7-1,11 12 12,0 5 7,-2 7 72,0-1 0,1 1 1,0 0-1,1 0 1,0 0-1,1 17 1,10 74 468,-6-64-246,13 83 611,3 19 165,-20-124-915,0-15-68,-1-3-13,-4-21-74,-78-523-2063,79 513 2001,4 32 124,-1-4-20,0 0-1,1 0 1,-1 0-1,1 0 1,1 0-1,0-10 1,1 16 32,-1 0 0,0 0 0,1-1 0,-1 1 0,0 0 0,0 0 0,0 0 0,0 0 1,0 1-1,2 1 0,8 14 327,18 35 1,-9-14 14,3 0 395,49 59 1,-72-96-741,1 0 0,0 0 0,0 0 0,0 0 0,0 0 0,0-1 0,0 1 0,0 0 0,0-1 0,0 1 0,0-1 0,0 1 0,0-1 0,1 0 0,-1 1 0,0-1 0,0 0 0,0 0 0,1 0 1,-1 0-1,0 0 0,0 0 0,1 0 0,-1 0 0,0-1 0,0 1 0,0 0 0,0-1 0,1 1 0,-1-1 0,0 1 0,0-1 0,0 1 0,0-1 0,0 0 0,1 0 0,3-4-1,0 1 1,0 0-1,-1-1 0,1 0 1,4-7-1,4-9-35,-2 0 0,0-1 0,-1 0-1,-1-1 1,10-42 0,-4 14-14,59-234-251,-15 48 52,-49 200 229,2 1 0,29-60 0,-35 85 36,0 1 0,0 0-1,1 0 1,1 1 0,0 0-1,0 0 1,0 1 0,1-1 0,1 2-1,-1 0 1,1 0 0,20-10 0,-4 6 44,0 1 0,1 1 0,1 1 0,27-4 1,116-9 188,-74 10-160,112-4 192,-157 13-181,15 1 40,74 10 0,-118-11-182,-8-1-503,-47-7 139,0 1 1,-62-9-1,-74 1-822,112 13 601,-82 3-1,120 2 511,-1 1 0,1 1 1,0 0-1,0 2 0,1 0 0,-1 1 0,1 0 0,-24 13 0,36-16 105,0 1-1,-1-1 0,1 1 1,1 0-1,-1 0 0,0 1 1,1-1-1,0 1 0,0 0 1,0 0-1,1 0 1,0 1-1,0-1 0,0 1 1,-3 10-1,5-11 45,0 0 1,0 1-1,0-1 0,1 1 1,0 0-1,0-1 0,1 1 1,-1-1-1,1 1 0,0-1 1,1 0-1,-1 1 0,1-1 1,0 0-1,0 0 1,1 0-1,-1 0 0,5 5 1,1 0 53,0 0 0,1-1 0,0 1 0,0-2 0,1 0 0,1 0 0,-1 0 0,1-1 0,0-1 0,1 0 0,23 8 0,8 1 141,0-2 0,47 7 0,160 24 445,106 22 44,-341-62-722,-9-3-13,1 0 1,0 0-1,-1 1 1,0 0-1,1 1 1,-1-1-1,0 1 1,7 4-1,-13-6 8,1-1 0,-1 1 0,1-1 0,0 1 0,-1-1 0,1 1 0,-1-1 0,0 1 0,1 0 1,-1-1-1,1 1 0,-1-1 0,0 1 0,0 0 0,1-1 0,-1 1 0,0 0 0,0 0 0,0-1 0,0 1 0,0 0 0,0 0 0,0-1 0,0 1 0,0 0 0,0-1 0,0 1 0,0 0 0,-1 0 0,0 1-13,0 0 0,0-1 0,0 0 1,0 1-1,0-1 0,-1 0 0,1 1 0,0-1 0,-1 0 0,1 0 0,-3 1 0,-4 2-89,0 0-1,0-1 0,-16 5 0,12-6-22,-1-1 0,1 0-1,0 0 1,-1-2 0,1 1 0,-1-2 0,1 1 0,0-2 0,0 0 0,0 0-1,-20-9 1,30 12 111,0-1-1,0 0 1,0 0-1,0 0 1,0 0-1,0 0 1,0 0-1,1-1 1,-1 1-1,0 0 1,0-1-1,1 0 1,-1 1-1,1-1 1,0 0 0,-1 0-1,1 0 1,0 1-1,0-1 1,0-1-1,0 1 1,1 0-1,-1 0 1,1 0-1,-1 0 1,1 0-1,-1-4 1,2 2 17,-1 1 1,1 0 0,0-1-1,0 1 1,0 0-1,1 0 1,-1 0 0,1 0-1,0 0 1,0 0-1,0 1 1,0-1 0,0 0-1,0 1 1,1 0-1,-1-1 1,6-3 0,1 1 49,0 0 0,0 0 0,0 1 1,0 0-1,1 1 0,0 0 0,-1 0 1,1 1-1,0 0 0,1 1 1,-1 0-1,0 1 0,0 0 0,0 0 1,0 1-1,0 0 0,13 4 0,-16-3-12,1 0-1,-1 1 0,0 0 1,0 0-1,0 0 0,0 1 1,-1 0-1,1 1 0,-1-1 1,7 8-1,-9-8-25,0 0-1,0 1 1,0 0 0,-1 0-1,0 0 1,0 0 0,-1 0 0,1 0-1,-1 1 1,0-1 0,-1 1-1,1 0 1,-1 0 0,1 8-1,-2-2-21,0 1 0,-1-1 0,-1 0 0,1 0-1,-2 0 1,0-1 0,0 1 0,-1-1-1,-1 1 1,-8 16 0,-3 0-68,-2 0 0,-33 41 0,25-38-14,-2-2 0,-1-1-1,-1-2 1,-1 0 0,-1-3-1,-1 0 1,-41 20 0,12-12-298,-1-3 1,-1-3 0,-90 24-1,-181 17-1882,334-65 2262,-36 0-130,37-1 143,-1 1 0,1-1 1,-1 0-1,1 0 0,-1 0 0,0 0 0,1-1 1,-1 1-1,1 0 0,-1 0 0,1 0 0,-1 0 1,1-1-1,-1 1 0,1 0 0,-1 0 0,1-1 1,-1 1-1,1 0 0,-1-1 0,1 1 1,0 0-1,-1-1 0,1 1 0,0-1 0,-1 1 1,1-1-1,0 1 0,-1-1 0,1 1 0,0-1 1,0 1-1,0-1 0,0 1 0,-1-1 0,1 1 1,0-1-1,0 1 0,0-1 0,0 0 0,0 1 1,0-1-1,0 1 0,0-1 0,1 1 1,-1-1-1,0 1 0,0-1 0,0 1 0,1-1 1,-1 1-1,0-1 0,0 1 0,1-1 0,-1 1 1,0-1-1,1 1 0,0-1 0,6-9 103,0 1-1,1 0 1,0 1 0,0 0-1,1 0 1,0 0-1,13-7 1,0 1 131,1 1 0,28-11-1,48-14 490,-87 34-602,1 1 1,0 0 0,1 1-1,-1 0 1,24 1 0,-32 1-106,-1 1 1,0-1 0,0 1 0,0 0 0,1 1-1,-1-1 1,0 1 0,0-1 0,0 1 0,-1 0-1,1 1 1,0-1 0,-1 1 0,0-1 0,1 1 0,-1 0-1,0 0 1,-1 1 0,1-1 0,0 0 0,-1 1-1,0 0 1,0 0 0,0-1 0,0 1 0,-1 0 0,1 1-1,0 3 1,1 4-10,0 1 0,-2-1 0,1 1 0,-1 0 0,-1-1 0,0 1 0,-1 0 0,-3 18 0,-6 10-84,0-1 0,-3 0 0,-2-1 0,-1 0 0,-2-1 0,-43 68 0,29-58-165,-3-3 0,-1 0 0,-3-3 0,-67 60 0,92-91 72,0 0 0,-30 17 0,38-25 114,1 0-1,-1 0 1,0-1 0,0 0-1,0 0 1,0 0-1,-1-1 1,1 0-1,0 0 1,-1 0-1,-9-1 1,15 0 45,0 0-1,0-1 1,0 1-1,0 0 1,-1 0 0,1-1-1,0 1 1,0-1 0,0 1-1,0-1 1,0 0-1,0 1 1,0-1 0,0 0-1,0 1 1,0-1-1,1 0 1,-1 0 0,0 0-1,0 0 1,1 0 0,-1 0-1,0-2 1,0 0 1,0 0 0,0 0 0,1 0 0,-1 0 1,1 0-1,0 0 0,0 0 0,0 0 0,1-4 0,1-6 13,1 0 0,0 0-1,7-16 1,31-67 226,82-139-1,-91 177-135,-24 45-73,-6 8-6,0 0 0,0 0 0,1 1 0,-1-1 0,1 1-1,1 0 1,-1 0 0,0 0 0,1 0 0,4-3 0,-8 7-15,3-1 11,-3 10-16,-8 20-36,-1-1 1,-2 0 0,-20 41 0,-54 82-113,52-95 101,3-4-29,-3-1 0,-2-2 0,-2-1 0,-58 59 0,86-98 51,-1-1 1,0 0-1,-1 0 0,1-1 0,-1 0 0,-1 0 0,-17 6 1,26-12 17,0 0 0,-1 0 0,1 0 0,-1 0 1,0-1-1,1 1 0,-1-1 0,0 0 0,1 0 0,-1-1 1,1 1-1,-1-1 0,-4-1 0,6 1 5,-1 0 0,0 0-1,1-1 1,0 1 0,-1-1-1,1 0 1,0 0-1,0 0 1,0 0 0,0 0-1,0 0 1,0-1 0,0 1-1,1 0 1,0-1 0,-1 0-1,1 1 1,-2-6 0,0-2 6,1-1 0,0 1 1,1-1-1,0 1 0,0-1 1,1 1-1,0-1 0,1 0 1,1 1-1,-1-1 0,7-19 1,5-9 109,28-62 0,-40 99-107,35-70 348,72-106 1,-99 164-201,2 0 0,18-19 0,-26 29-103,1 0 0,1 0 0,-1 1 0,0-1 1,1 1-1,0 0 0,0 0 0,0 1 0,0 0 0,0-1 0,8-1 0,-11 4-37,-1 0 0,0 0-1,1 0 1,-1 0-1,0 0 1,1 0 0,-1 0-1,0 0 1,0 1-1,1-1 1,-1 0 0,0 1-1,0-1 1,1 1-1,-1-1 1,0 1 0,0 0-1,0 0 1,0-1 0,2 3-1,-1-1 1,0 0-1,-1 1 1,1-1 0,0 1-1,-1-1 1,0 1 0,1 0-1,0 5 1,1 3 4,-1 0 1,0 0-1,1 21 0,-3-1 3,-1 0 0,-1 1 0,-11 54 0,8-67-72,0 0 0,0-1 0,-2 0 1,0 0-1,-2 0 0,0-1 0,-15 22 0,21-34-6,-1 0-1,-1 0 0,1 0 1,-1-1-1,1 1 1,-1-1-1,-1 0 0,1-1 1,-1 1-1,1-1 1,-1 0-1,0-1 0,-7 3 1,10-4 25,0 0 0,0-1 0,-1 0 0,1 1 0,0-1 1,0-1-1,0 1 0,0 0 0,-1-1 0,1 1 0,0-1 0,0 0 1,0 0-1,0 0 0,0-1 0,1 1 0,-1-1 0,0 1 0,0-1 0,1 0 1,-1 0-1,1 0 0,0 0 0,0-1 0,0 1 0,0-1 0,0 1 0,-2-4 1,1 0-1,0 1 0,0-1 0,1 0-1,0-1 1,0 1 0,0 0 0,1-1 0,0 1 0,0-1 0,0 1 0,1-11 0,1-2 3,1 0-1,6-32 1,-3 31 88,2 0 1,0 0-1,0 1 1,2 0-1,0 0 1,22-31-1,-21 35 52,1 1 0,0 1-1,1-1 1,1 2-1,0 0 1,0 0-1,1 2 1,21-13 0,-26 18-17,0 1 0,0 0 1,1 1-1,0 0 0,-1 1 1,1 0-1,0 0 0,0 1 1,0 0-1,0 1 0,11 1 1,11 3 221,-1 0 1,35 12-1,-54-14-228,-11-1-79,0-1 0,0 1 0,1-1 0,-1 0 0,0 0 0,1 1-1,-1-1 1,0 0 0,0 0 0,1 0 0,-1 0 0,0-1 0,0 1 0,1 0 0,-1-1 0,0 1-1,0 0 1,1-1 0,-1 0 0,0 1 0,0-1 0,0 0 0,0 1 0,0-1 0,0 0 0,0 0-1,0 0 1,0 0 0,0 0 0,-1 0 0,1 0 0,0 0 0,-1 0 0,1 0 0,0 0-1,-1-1 1,0 1 0,1 0 0,-1 0 0,0-1 0,1-1 0,0-8-29,-1 1 0,1 0 0,-2-1 0,-1-15 0,-1 3-36,3 6 18,-4-43-89,3 1 0,3-1 0,14-94 0,-7 114 154,1-1-1,3 1 1,1 1-1,31-60 1,-40 89 22,0 1 0,1 1 0,7-10 0,-12 16-34,1 0 0,0 0 0,0 0 1,0 1-1,0-1 0,0 0 0,0 1 0,0-1 0,1 1 0,-1 0 1,0-1-1,1 1 0,-1 0 0,1 1 0,-1-1 0,1 0 0,2 0 1,-3 1-9,-1 1 1,0-1 0,0 0 0,1 0 0,-1 1 0,0-1 0,0 0 0,0 1 0,0-1 0,1 1 0,-1 0 0,0-1 0,0 1-1,0 0 1,0 0 0,-1 0 0,1 0 0,0-1 0,0 1 0,0 0 0,-1 0 0,1 1 0,0-1 0,-1 0 0,1 0 0,-1 0 0,1 2-1,1 3 7,-1-1-1,1 1 1,-1 0-1,0 11 1,-1 10-5,-1 0 1,-2 0-1,-1 0 1,-1 0-1,-16 48 1,11-42-13,-25 88-96,-61 137-1,62-182-53,-4-2 1,-83 125-1,103-173 44,-1-2 0,-1 0 0,-1-1 1,-24 20-1,37-36 37,0-1 0,0-1 0,-1 1 0,0-1 1,-1-1-1,-17 8 0,21-11 20,0 1 0,0-1 0,0 0 0,0-1 0,0 1 0,0-1 0,0 0 0,-1-1 0,1 1 0,0-1 0,0-1 0,-9-2 0,8 1 12,0-1-1,0 1 1,1-1-1,0 0 0,0-1 1,0 0-1,0 0 1,1 0-1,-1-1 0,1 1 1,1-1-1,-1 0 1,1-1-1,0 1 0,1-1 1,-1 0-1,1 0 1,1 0-1,-3-8 1,-1-6-24,1 1 0,1-1 0,1 0 1,1 1-1,1-40 0,4 17 105,2 0-1,2 1 0,18-62 1,-24 98 2,1 1 1,0 0 0,1 0 0,-1 0 0,1 0 0,0 0-1,5-6 1,-8 10-30,1 0-1,0 1 1,-1-1 0,1 0-1,0 1 1,-1-1 0,1 1-1,0-1 1,0 1-1,-1-1 1,1 1 0,0 0-1,0-1 1,0 1-1,0 0 1,0 0 0,-1 0-1,1-1 1,0 1-1,0 0 1,1 0 0,0 1 0,-1 0 0,1-1 0,-1 1 0,0 0 0,0 0 1,0-1-1,1 1 0,-1 0 0,0 0 0,0 1 0,0-1 0,0 0 1,0 0-1,-1 0 0,1 1 0,0-1 0,-1 0 0,2 3 1,3 8 39,0 1 1,-1 0 0,-1 1 0,0-1 0,0 0-1,0 19 1,-2 86 188,-23 206 291,13-254-390,-2-1 0,-34 109 0,41-167-179,0 0 0,-1-1 0,0 1 0,0-1-1,-1 0 1,-1 0 0,0-1 0,-12 13 0,17-19-46,-1-1 0,1 0 0,0 0-1,-1 0 1,1 0 0,-1 0 0,0 0-1,0-1 1,0 1 0,0-1 0,0 0 0,0 0-1,0 0 1,0 0 0,0-1 0,0 1 0,0-1-1,-1 0 1,1 0 0,0 0 0,0 0-1,0 0 1,-1-1 0,1 1 0,0-1 0,0 0-1,0 0 1,0 0 0,0-1 0,0 1 0,0-1-1,1 1 1,-1-1 0,0 0 0,-2-3-1,-1 0-724,1 0-1,-1-1 0,1 0 0,1 0 0,-1 0 0,1 0 1,0-1-1,-5-11 0,-3-9-1020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0.383"/>
    </inkml:context>
    <inkml:brush xml:id="br0">
      <inkml:brushProperty name="width" value="0.05" units="cm"/>
      <inkml:brushProperty name="height" value="0.05" units="cm"/>
      <inkml:brushProperty name="color" value="#008C3A"/>
    </inkml:brush>
  </inkml:definitions>
  <inkml:trace contextRef="#ctx0" brushRef="#br0">104 129 820,'15'-18'11500,"-16"21"-11334,0 0 1,0 0 0,0 1 0,1-1-1,0 0 1,0 0 0,0 0-1,0 0 1,0 0 0,0 0-1,1 0 1,-1 0 0,1 0-1,0 0 1,0 0 0,0 0-1,1 0 1,-1 0 0,0 0-1,1-1 1,0 1 0,3 4-1,31 30 1046,2-1 0,48 35 0,-11-9-402,-5-4-109,-19-16 295,79 83 1,-127-122-953,0 1 0,0-1-1,0 1 1,-1 0 0,1 0 0,-1 0 0,0 0 0,0 0 0,-1 0 0,1 1 0,-1-1-1,0 1 1,1 4 0,-2-6-34,-1-1 1,1 0-1,0 1 0,-1-1 0,1 1 0,-1-1 1,0 0-1,1 1 0,-1-1 0,-1 0 0,1 0 1,0 0-1,0 0 0,-1 0 0,1 0 0,-1 0 1,0 0-1,1 0 0,-1-1 0,0 1 0,0-1 0,0 1 1,0-1-1,0 0 0,-5 2 0,-4 2-25,-1 0 1,0-1-1,0 0 0,0-1 0,0-1 1,-18 2-1,-78 0-248,93-4 220,-21 0-149,-1-2 0,-50-10-1,72 9 110,1 0 1,-1-1-1,1-1 0,-1 0 0,1-1 0,1-1 0,-1 0 0,-16-13 0,27 18 70,0 0 0,0 0-1,1-1 1,-1 0 0,1 1 0,0-1-1,0 0 1,0 0 0,0 0 0,0-1-1,1 1 1,-1 0 0,1-1 0,0 1-1,0 0 1,0-1 0,1 0 0,-1 1-1,1-1 1,0 1 0,0-1 0,0 1-1,0-1 1,1 0 0,-1 1 0,1-1-1,0 1 1,0-1 0,3-5 0,2-5 12,1 1 1,0-1 0,1 1 0,1 1 0,17-21 0,55-57 111,-33 37 26,56-79 1,-98 124-126,-2 0-1,1 0 1,-1 0-1,0-1 1,0 1-1,-1-1 1,3-15-1,-5 21-17,-1-1-1,0 1 0,1-1 0,-1 1 1,-1 0-1,1-1 0,0 1 1,-1-1-1,0 1 0,0 0 1,0 0-1,0-1 0,0 1 0,-1 0 1,1 0-1,-1 0 0,0 0 1,0 0-1,0 1 0,0-1 0,0 1 1,-1-1-1,-4-3 0,-2 0-263,-1 0 0,0 0-1,0 1 1,0 0-1,-1 1 1,0 0-1,1 1 1,-1 0 0,-1 1-1,1 0 1,-17 0-1,1 1-2352,-1 1 0,1 1 0,-44 8 0,8 5-470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2.177"/>
    </inkml:context>
    <inkml:brush xml:id="br0">
      <inkml:brushProperty name="width" value="0.05" units="cm"/>
      <inkml:brushProperty name="height" value="0.05" units="cm"/>
    </inkml:brush>
  </inkml:definitions>
  <inkml:trace contextRef="#ctx0" brushRef="#br0">18 0 3860,'-8'47'1679,"3"0"-1,2 1 0,2-1 1,2 0-1,2 0 0,13 69 1,-15-105-1264,2-1-1,-1 0 1,1 0 0,1 0 0,6 14 0,-8-20-606,1 1 1,0-1 0,0 1 0,1-1 0,-1 0-1,1 0 1,0-1 0,0 1 0,0-1-1,1 0 1,-1 0 0,8 4 0,17 12-8122,-14-7 5687</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16.564"/>
    </inkml:context>
    <inkml:brush xml:id="br0">
      <inkml:brushProperty name="width" value="0.05" units="cm"/>
      <inkml:brushProperty name="height" value="0.05" units="cm"/>
      <inkml:brushProperty name="color" value="#004F8B"/>
    </inkml:brush>
  </inkml:definitions>
  <inkml:trace contextRef="#ctx0" brushRef="#br0">353 40 256,'28'-40'10498,"-30"51"-10107,0-1-1,0 1 1,-1-1 0,0 0-1,-1 0 1,-9 19-1,4-9 21,-25 53 576,-3-2 0,-66 94-1,33-69-3103,-4-4-4428,60-74 3758,4 1 845</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16.893"/>
    </inkml:context>
    <inkml:brush xml:id="br0">
      <inkml:brushProperty name="width" value="0.05" units="cm"/>
      <inkml:brushProperty name="height" value="0.05" units="cm"/>
      <inkml:brushProperty name="color" value="#004F8B"/>
    </inkml:brush>
  </inkml:definitions>
  <inkml:trace contextRef="#ctx0" brushRef="#br0">1097 1157 484,'0'0'2480,"-16"-25"-1232,-12-9 29,-16-14-21,-25-31-80,-23-29-136,-11-13-144,-4 2-248,-3-6-292,-6 4-380,9 16-520,-3 0-2956,3 6 1187,19 32 789</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48.513"/>
    </inkml:context>
    <inkml:brush xml:id="br0">
      <inkml:brushProperty name="width" value="0.025" units="cm"/>
      <inkml:brushProperty name="height" value="0.025" units="cm"/>
      <inkml:brushProperty name="color" value="#E71224"/>
    </inkml:brush>
  </inkml:definitions>
  <inkml:trace contextRef="#ctx0" brushRef="#br0">754 395 384,'0'0'3363,"4"0"-2583,-2-1-525,1 0 0,-1 0 0,1-1-1,-1 1 1,1 0 0,-1-1 0,0 0 0,1 0 0,-1 1-1,0-1 1,0 0 0,0-1 0,-1 1 0,1 0 0,-1 0-1,1-1 1,-1 1 0,2-4 0,3-4 71,0 1 0,0 0-1,1 0 1,0 0 0,1 1 0,0 0 0,0 1 0,1 0 0,0 0 0,0 1-1,1 0 1,-1 0 0,1 1 0,1 1 0,-1 0 0,0 0 0,22-4 0,-10 4-195,0 1 1,0 1 0,0 1-1,1 2 1,-1 0 0,0 1-1,0 1 1,25 6 0,52 17 329,101 42 0,-127-38-139,115 67 1,-157-76-234,-1 0 1,27 27-1,-34-28-33,7 7 32,-1 2-1,-2 0 1,44 62 0,-32-31 19,42 84-1,-69-120-92,-1 2-1,-1-1 1,-1 2-1,-2-1 0,0 1 1,-2 0-1,-1 0 1,-1 1-1,-1-1 1,-2 1-1,0-1 1,-2 1-1,-1-1 1,-2 0-1,0 0 1,-2 0-1,-10 27 1,5-24-10,-1 0 1,-1 0 0,-1-2 0,-37 51-1,37-60-4,-2 0 1,0-1-1,-1 0 0,-1-1 0,0-2 0,-2 0 0,-21 13 0,6-10 2,0-1-1,0-1 0,-2-2 0,0-2 0,0-2 0,-1-1 0,-1-2 0,1-1 1,-1-3-1,-74-2 0,33-6-1,0-4 1,0-4 0,1-4-1,-101-33 1,107 25-12,1-3-1,2-3 1,0-3 0,3-4 0,1-2 0,2-3-1,2-3 1,-106-100 0,143 119-13,0-1 0,2-1 0,2 0 0,0-2 0,-30-61 0,45 77 18,0 0-1,2 0 1,-1-1 0,2 0-1,0 0 1,2-1-1,-1 1 1,2 0-1,0-1 1,1 0 0,1 1-1,0-1 1,1 1-1,1 0 1,7-25-1,1 12-1,2 0 0,0 1 0,2 0 0,1 1-1,1 1 1,37-43 0,-9 19-39,2 2 0,57-45 0,-35 39-211,1 3 0,3 3 0,1 4-1,3 2 1,140-53 0,-139 68-1589,1 3 0,1 4 1,117-14-1,-99 28-1444,-14 7 998</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1.302"/>
    </inkml:context>
    <inkml:brush xml:id="br0">
      <inkml:brushProperty name="width" value="0.025" units="cm"/>
      <inkml:brushProperty name="height" value="0.025" units="cm"/>
      <inkml:brushProperty name="color" value="#E71224"/>
    </inkml:brush>
  </inkml:definitions>
  <inkml:trace contextRef="#ctx0" brushRef="#br0">685 83 340,'10'-7'1556,"0"-1"1,-1 0-1,0 0 0,11-13 1,9-8 4195,-28 28-4011,-4 5-910,-174 233 3313,-280 432-1030,456-667-3115,-34 51-591,-65 75 0,115-144-6462,21-18-1572,-18 23 6171</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1.633"/>
    </inkml:context>
    <inkml:brush xml:id="br0">
      <inkml:brushProperty name="width" value="0.025" units="cm"/>
      <inkml:brushProperty name="height" value="0.025" units="cm"/>
      <inkml:brushProperty name="color" value="#E71224"/>
    </inkml:brush>
  </inkml:definitions>
  <inkml:trace contextRef="#ctx0" brushRef="#br0">730 990 1172,'56'39'5623,"-52"-38"-5557,-7-7 4669,-201-216 54,-94-132-3209,141 124-3985,64 73-5479,89 149 7306,-26-44-1972</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2.306"/>
    </inkml:context>
    <inkml:brush xml:id="br0">
      <inkml:brushProperty name="width" value="0.025" units="cm"/>
      <inkml:brushProperty name="height" value="0.025" units="cm"/>
      <inkml:brushProperty name="color" value="#E71224"/>
    </inkml:brush>
  </inkml:definitions>
  <inkml:trace contextRef="#ctx0" brushRef="#br0">251 1 15321,'0'0'1562,"-2"7"-926,-61 162 2108,-64 283-1,105-335-2340,5 1 1,4 0-1,7 206 0,11-248-405,4-1-1,27 114 1,-21-133-258,3-2 1,1 0 0,54 100-1,-51-118-199,1-1-1,2-1 0,1-1 1,1-2-1,2 0 0,46 37 1,-31-33-1885,1-3 0,2-1 0,2-3 0,66 30 0,-11-18-756</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7.909"/>
    </inkml:context>
    <inkml:brush xml:id="br0">
      <inkml:brushProperty name="width" value="0.025" units="cm"/>
      <inkml:brushProperty name="height" value="0.025" units="cm"/>
      <inkml:brushProperty name="color" value="#E71224"/>
    </inkml:brush>
  </inkml:definitions>
  <inkml:trace contextRef="#ctx0" brushRef="#br0">829 29 768,'5'-4'1388,"0"0"0,1 1 0,0 0 0,-1 0 0,10-3 0,-4 1 3704,-17 7-4137,-66 26 695,2 4 0,-70 43 0,69-37-1114,-179 101 872,179-95-802,-93 75-1,159-115-572,1 0-1,0 0 1,0 0-1,0 0 1,0 1-1,-3 6 1,6-10-29,0 1 1,1-1 0,-1 0 0,0 0 0,1 0 0,0 1 0,-1-1-1,1 0 1,0 0 0,0 1 0,-1-1 0,1 0 0,0 1 0,0-1-1,0 0 1,1 1 0,-1-1 0,0 0 0,0 1 0,1-1 0,-1 0-1,1 0 1,-1 0 0,1 1 0,0-1 0,-1 0 0,1 0 0,0 0 0,0 0-1,0 0 1,0 0 0,-1 0 0,3 1 0,10 6-8,-1 0 1,1-2-1,1 1 1,-1-1-1,17 4 1,0 1-25,170 61-155,107 46-16,-292-112 188,0 1-1,0 1 1,-1 0 0,-1 1 0,1 1 0,-1 0 0,-1 1 0,15 15-1,-25-24 10,-1 0-1,1 0 1,-1 1-1,0-1 1,1 0-1,-1 1 1,0-1-1,-1 1 1,1-1-1,0 1 1,-1-1-1,1 1 1,-1-1-1,0 1 1,0-1-1,0 1 1,0 0-1,0-1 0,-1 5 1,-1-3-1,1 0-1,-1 0 1,0 0-1,0 0 1,0 0 0,-1-1-1,1 1 1,-1-1-1,0 1 1,-5 4 0,-4 2-17,1-1 0,-2 0 1,1-1-1,-1-1 0,-25 11 1,12-7-119,-2-3 1,1 0 0,-1-1-1,-35 3 1,-118 2-2047,37-3-3327,100-2-2268,30-4 5332</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8.243"/>
    </inkml:context>
    <inkml:brush xml:id="br0">
      <inkml:brushProperty name="width" value="0.025" units="cm"/>
      <inkml:brushProperty name="height" value="0.025" units="cm"/>
      <inkml:brushProperty name="color" value="#E71224"/>
    </inkml:brush>
  </inkml:definitions>
  <inkml:trace contextRef="#ctx0" brushRef="#br0">444 5 172,'6'-5'5189,"-4"6"-2204,-8 12-1062,-19 24-960,-123 147 3752,21-28-2578,83-100-1611,-47 64-1608,81-99-1045,10-20 1832,0 0-1,0-1 0,0 1 1,0 0-1,0-1 0,0 1 1,0 0-1,0 0 0,0-1 1,1 1-1,-1 0 0,0-1 0,0 1 1,1 0-1,-1-1 0,0 1 1,1 0-1,-1-1 0,0 1 1,1-1-1,-1 1 0,1 0 1,-1-1-1,1 0 0,0 1 1,-1-1-1,1 1 0,1 0 1,7 2-2156</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8.572"/>
    </inkml:context>
    <inkml:brush xml:id="br0">
      <inkml:brushProperty name="width" value="0.025" units="cm"/>
      <inkml:brushProperty name="height" value="0.025" units="cm"/>
      <inkml:brushProperty name="color" value="#E71224"/>
    </inkml:brush>
  </inkml:definitions>
  <inkml:trace contextRef="#ctx0" brushRef="#br0">465 577 1288,'11'0'1267,"-9"0"-58,3-16 1251,-6 13-2264,1 0 0,0 0 1,-1 0-1,0 0 0,0 0 0,0 0 0,0 0 1,0 0-1,-1 1 0,1-1 0,-1 0 0,0 1 1,0 0-1,1-1 0,-4-1 0,-7-13 583,-136-185 3885,-20 15-3414,100 122-3204,19 28-5927,33 30 5648</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9.324"/>
    </inkml:context>
    <inkml:brush xml:id="br0">
      <inkml:brushProperty name="width" value="0.025" units="cm"/>
      <inkml:brushProperty name="height" value="0.025" units="cm"/>
      <inkml:brushProperty name="color" value="#E71224"/>
    </inkml:brush>
  </inkml:definitions>
  <inkml:trace contextRef="#ctx0" brushRef="#br0">1 171 736,'0'-5'-1686,"8"-9"24617,-7 13-21595,5-3-105,8-26 540,-5 20-1633,1 0 1,0 0-1,0 1 0,1 0 1,1 1-1,0 0 0,0 1 0,0 0 1,0 1-1,1 0 0,0 1 1,1 1-1,-1 0 0,1 0 0,23-1 1,-10 2-68,0 1 0,0 2 1,0 1-1,0 1 1,0 1-1,0 2 0,31 8 1,-30-5-60,0 1 1,0 2 0,-1 0-1,-1 2 1,0 1 0,0 1-1,-2 1 1,0 1 0,42 39-1,-61-51-11,0 1-1,0-1 0,-1 1 0,0 0 0,0 0 1,-1 1-1,0-1 0,0 1 0,0-1 1,-1 1-1,0 0 0,0 0 0,0 0 0,0 11 1,-2-12 0,0 0 0,-1 1 0,0-1 0,0 1 0,0-1 0,-1 0 0,0 0 0,0 0 0,0 0 0,-1 0 0,0 0 0,0 0 0,0-1 0,-1 0 0,0 0 0,-5 6 0,-2 0-23,1-1 0,-1-1-1,-1 0 1,0 0 0,0-1 0,-1-1 0,-17 8 0,-99 32-2071,78-31-484,39-11 1117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2.663"/>
    </inkml:context>
    <inkml:brush xml:id="br0">
      <inkml:brushProperty name="width" value="0.05" units="cm"/>
      <inkml:brushProperty name="height" value="0.05" units="cm"/>
    </inkml:brush>
  </inkml:definitions>
  <inkml:trace contextRef="#ctx0" brushRef="#br0">12 317 704,'-8'-7'5573,"7"7"-5491,1 0 0,0 0-1,0 0 1,0 0 0,0 0-1,0 0 1,-1 0 0,1 0 0,0 0-1,0 0 1,0 0 0,0-1-1,0 1 1,-1 0 0,1 0-1,0 0 1,0 0 0,0 0-1,0 0 1,0 0 0,0-1 0,0 1-1,0 0 1,-1 0 0,1 0-1,0 0 1,0 0 0,0-1-1,0 1 1,0 0 0,0 0 0,0 0-1,0 0 1,0-1 0,0 1-1,0 0 1,0 0 0,0 0-1,0 0 1,0-1 0,0 1 0,0 0-1,0 0 1,0 0 0,1 0-1,-1 0 1,0-1 0,0 1-1,0 0 1,0 0 0,0 0-1,0 0 1,1 0 0,13-6 1939,35 0-1389,-23 2 269,9-3-390,0-2 0,0-1 0,56-26 0,-69 26-347,-1-2 0,0 0 1,0-1-1,-2-2 0,1 0 1,22-23-1,-36 32-106,-1-1 0,0 1 0,-1-1 1,1 0-1,-1 0 0,5-13 0,-8 19-42,0-1 1,-1 0-1,1 0 1,-1 0-1,0 0 0,1 0 1,-1-1-1,0 1 1,0 0-1,0 0 0,0 0 1,-1 0-1,0-3 0,1 4-4,-1-1 0,0 1 0,1 0 0,-1 0 0,0 0 0,0 0 0,0 0 0,0 0 0,0 0 0,0 0 0,0 0 0,0 0 0,-1 0 0,1 1 0,0-1 0,0 1 0,-1-1 0,1 1 0,0-1-1,-1 1 1,1-1 0,-2 1 0,-1 0 29,0 0 0,0 1 0,0-1 0,0 1 0,0 0 0,1 0 0,-1 0-1,0 0 1,1 1 0,-5 2 0,6-3-41,-5 3 95,0 0 1,1 0 0,-1 1-1,1 0 1,0 0-1,0 1 1,0-1 0,1 1-1,0 1 1,0-1-1,-7 12 1,6-5 119,0-1 1,0 1-1,1 0 0,1 0 0,-5 23 1,7-29-120,1 0 0,1 0 0,-1 0 0,1 0 1,0 0-1,1 0 0,-1 0 0,1 0 0,1 0 1,0 0-1,-1 0 0,2-1 0,-1 1 0,1-1 1,0 1-1,1-1 0,-1 0 0,1 0 0,9 10 1,-7-10-48,1 0 0,0-1 0,0 1 0,0-1 1,0 0-1,1-1 0,0 0 0,0 0 1,0-1-1,0 0 0,1 0 0,-1-1 1,1 0-1,0 0 0,12 0 0,0-1-187,-1-2 0,1 0-1,-1-1 1,0-1 0,1-1 0,-1 0-1,-1-2 1,22-9 0,-10 2-1896,32-18 1,26-24-9156,-70 43 8513</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8:59.714"/>
    </inkml:context>
    <inkml:brush xml:id="br0">
      <inkml:brushProperty name="width" value="0.025" units="cm"/>
      <inkml:brushProperty name="height" value="0.025" units="cm"/>
      <inkml:brushProperty name="color" value="#E71224"/>
    </inkml:brush>
  </inkml:definitions>
  <inkml:trace contextRef="#ctx0" brushRef="#br0">0 1 684,'3'1'325,"0"0"1,-1 0-1,1 1 1,0-1-1,-1 1 0,1 0 1,-1 0-1,0 0 1,1 0-1,-1 0 0,0 0 1,0 0-1,0 1 1,-1-1-1,1 1 0,-1 0 1,3 4-1,2 7 660,0 0 0,4 18 1,-9-27-704,43 151 3706,43 131 264,-70-244-3794,1-1 1,2 0 0,3-1 0,38 55 0,-51-82-548,1-1 1,1 0-1,0-1 0,0 0 1,15 10-1,-21-18-438,0 0 0,1 0 0,0 0 0,0-1 0,12 4-1,-15-6-350,1 0-1,0 0 0,0 0 0,0 0 1,0-1-1,0 0 0,0 0 0,0-1 0,7 0 1,14-7-1933</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043"/>
    </inkml:context>
    <inkml:brush xml:id="br0">
      <inkml:brushProperty name="width" value="0.025" units="cm"/>
      <inkml:brushProperty name="height" value="0.025" units="cm"/>
      <inkml:brushProperty name="color" value="#E71224"/>
    </inkml:brush>
  </inkml:definitions>
  <inkml:trace contextRef="#ctx0" brushRef="#br0">1122 70 928,'6'-4'601,"3"-7"3788,-10 10-4255,1 0 1,-1 0 0,1 1-1,-1-1 1,0 1 0,1-1-1,-1 0 1,0 1 0,1-1-1,-1 1 1,0 0 0,0-1-1,1 1 1,-1 0 0,0-1-1,0 1 1,0 0-1,1 0 1,-2-1 0,-16-3 726,0 0 1,0 1-1,-1 1 0,-28-1 1,8 1-113,-30-2 128,-305-17 2148,257 20-4893,-141 16 0,241-13 859,-69 11-5335,44-2 4016</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381"/>
    </inkml:context>
    <inkml:brush xml:id="br0">
      <inkml:brushProperty name="width" value="0.025" units="cm"/>
      <inkml:brushProperty name="height" value="0.025" units="cm"/>
      <inkml:brushProperty name="color" value="#E71224"/>
    </inkml:brush>
  </inkml:definitions>
  <inkml:trace contextRef="#ctx0" brushRef="#br0">761 5 1160,'3'-4'6413,"-15"12"-4787,-21 20-660,-146 170 3611,58-61-3352,83-97-1208,12-14-1594,-33 43 0,57-65 721,1-3 359,0 1-1,0-1 1,0 0 0,0 0 0,0 1-1,0-1 1,1 1 0,-1-1-1,1 1 1,-1-1 0,0 3 0,3 2-1662</inkml:trace>
  <inkml:trace contextRef="#ctx0" brushRef="#br0" timeOffset="1">748 610 912,'21'2'2388,"-20"-1"-387,-4-5-1036,-16-16-133,-2 1 0,0 2 0,-1 0 0,-23-14 0,12 8-372,-248-166 1867,135 102-3617,-6 10-5763,126 66 5303</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00.731"/>
    </inkml:context>
    <inkml:brush xml:id="br0">
      <inkml:brushProperty name="width" value="0.025" units="cm"/>
      <inkml:brushProperty name="height" value="0.025" units="cm"/>
      <inkml:brushProperty name="color" value="#E71224"/>
    </inkml:brush>
  </inkml:definitions>
  <inkml:trace contextRef="#ctx0" brushRef="#br0">0 57 14401,'1'-2'113,"0"-1"-1,0 0 0,-1 0 1,2 1-1,-1-1 1,0 1-1,0-1 0,1 1 1,-1-1-1,1 1 0,0 0 1,0 0-1,0 0 1,0 0-1,0 0 0,0 0 1,4-2-1,-1 2 69,-1 0 0,1 0 0,-1 1-1,1-1 1,0 1 0,0 0 0,-1 0 0,1 1 0,7-1-1,5 2 207,0 0 0,1 1-1,-1 1 1,29 9 0,17 9 227,0 3 0,-2 2 0,112 67 1,157 133 866,-215-139-591,149 148 0,-207-177-535,-3 2 0,-2 3 0,-4 1 0,45 78 0,-79-117-218,-2 0 1,0 2-1,-1-1 0,-2 1 1,11 49-1,-17-57-89,0 1-1,-2-1 0,0 1 0,-1-1 1,-1 1-1,-1-1 0,-1 0 0,0 0 1,-8 22-1,2-15-106,-2 0-1,-1-1 1,0 0-1,-2-1 1,-1 0-1,-1-1 1,-1-1-1,-1-1 1,0 0 0,-29 23-1,9-11-440,-2-3 1,-1-1-1,-1-2 0,-87 40 0,56-36-2673,-105 30-1,-84 3-5561,74-28 4887</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1.907"/>
    </inkml:context>
    <inkml:brush xml:id="br0">
      <inkml:brushProperty name="width" value="0.025" units="cm"/>
      <inkml:brushProperty name="height" value="0.025" units="cm"/>
      <inkml:brushProperty name="color" value="#E71224"/>
    </inkml:brush>
  </inkml:definitions>
  <inkml:trace contextRef="#ctx0" brushRef="#br0">393 0 96,'-82'107'6393,"-133"191"-2159,194-266-3923,7-12-138,2-3-237,0 1 0,1 1 0,-13 30 0,22-31-728,5-13-5164,10-5 4445</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2.241"/>
    </inkml:context>
    <inkml:brush xml:id="br0">
      <inkml:brushProperty name="width" value="0.025" units="cm"/>
      <inkml:brushProperty name="height" value="0.025" units="cm"/>
      <inkml:brushProperty name="color" value="#E71224"/>
    </inkml:brush>
  </inkml:definitions>
  <inkml:trace contextRef="#ctx0" brushRef="#br0">768 942 14341,'1'-1'125,"1"-1"0,-1 0 0,0 0 0,1 0 0,-1 0 0,0 0 0,0 0 0,0 0 0,0-1 0,0-2 0,-1 2-41,0 1-1,-1 0 0,1-1 0,-1 1 1,0 0-1,0-1 0,1 1 0,-1 0 1,-1 0-1,1 0 0,-2-4 1,-64-95 1191,-98-115 0,79 107-1002,-106-123-522,85 124-2557,-10 13-6444,82 71 6652</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2.764"/>
    </inkml:context>
    <inkml:brush xml:id="br0">
      <inkml:brushProperty name="width" value="0.025" units="cm"/>
      <inkml:brushProperty name="height" value="0.025" units="cm"/>
      <inkml:brushProperty name="color" value="#E71224"/>
    </inkml:brush>
  </inkml:definitions>
  <inkml:trace contextRef="#ctx0" brushRef="#br0">567 1 1212,'-6'3'4533,"-21"29"-2678,-40 63 975,10-12-1450,-177 282 1557,100-106-4270,121-234 364,7-14-1345,1 1 1,-8 23-1,9-22 338</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3.174"/>
    </inkml:context>
    <inkml:brush xml:id="br0">
      <inkml:brushProperty name="width" value="0.025" units="cm"/>
      <inkml:brushProperty name="height" value="0.025" units="cm"/>
      <inkml:brushProperty name="color" value="#E71224"/>
    </inkml:brush>
  </inkml:definitions>
  <inkml:trace contextRef="#ctx0" brushRef="#br0">344 1 1400,'-3'3'1428,"-12"17"40,1 0-1,1 1 1,-20 45 0,-24 78 1292,45-111-2347,-35 96 1062,7 2-1,5 1 0,-18 145 0,42-189-948,4-1 0,3 1-1,5 0 1,3 0 0,29 160-1,-16-176-659,3-1 0,46 108 0,-38-117-1561,44 70 1,-10-26-7418,-40-70 6232</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4.483"/>
    </inkml:context>
    <inkml:brush xml:id="br0">
      <inkml:brushProperty name="width" value="0.025" units="cm"/>
      <inkml:brushProperty name="height" value="0.025" units="cm"/>
      <inkml:brushProperty name="color" value="#E71224"/>
    </inkml:brush>
  </inkml:definitions>
  <inkml:trace contextRef="#ctx0" brushRef="#br0">4 2 16,'-2'-2'5010,"1"9"-1900,1 21-457,3 39-930,7 47 252,5 1 1,5-2-1,57 185 0,-72-284-1877,-2-4-125,0 0-1,0 0 0,1 0 0,0-1 0,1 1 0,0-1 0,1 0 0,9 12 1,-14-21-74,-1 1 0,0-1 0,1 1 0,-1-1 1,0 0-1,1 1 0,-1-1 0,1 0 0,-1 1 1,1-1-1,-1 0 0,0 1 0,1-1 0,0 0 1,-1 0-1,1 0 0,-1 1 0,1-1 0,-1 0 1,1 0-1,-1 0 0,1 0 0,-1 0 0,1 0 1,-1 0-1,1 0 0,0 0 0,-1 0 1,1 0-1,-1-1 0,1 1 0,-1 0 0,1 0 1,-1 0-1,1-1 0,-1 1 0,1 0 0,-1-1 1,1 1-1,-1 0 0,0-1 0,1 1 0,-1-1 1,0 1-1,1-1 0,-1 1 0,0 0 0,1-1 1,-1 1-1,0-1 0,0 1 0,0-1 0,1 0 1,-1 1-1,0-1 0,6-33-6844,-4 4 4190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4.808"/>
    </inkml:context>
    <inkml:brush xml:id="br0">
      <inkml:brushProperty name="width" value="0.025" units="cm"/>
      <inkml:brushProperty name="height" value="0.025" units="cm"/>
      <inkml:brushProperty name="color" value="#E71224"/>
    </inkml:brush>
  </inkml:definitions>
  <inkml:trace contextRef="#ctx0" brushRef="#br0">613 74 508,'21'-11'1798,"-18"10"-1518,-1 1-1,0-1 1,0 0 0,1 0-1,-1 0 1,0-1 0,0 1-1,0 0 1,0-1 0,-1 1-1,1-1 1,0 0-1,-1 0 1,1 1 0,-1-1-1,3-4 1,-4 4-152,-1 1-1,0 0 1,1 0 0,-1 0 0,0 0-1,0 0 1,1 0 0,-1 0 0,0 0-1,0 0 1,0 0 0,0 0 0,0 0-1,0 1 1,-1-1 0,1 0 0,0 1-1,0-1 1,-2 0 0,-8-3 230,-1 1 0,0 0 0,1 1 1,-1 0-1,-19 0 0,-64 3 234,60 1-476,-4-1-428,0 3 0,-1 1 0,1 2 0,-46 15 0,54-12-1325,1 2 0,1 0 0,-30 19 0,20-9 69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3.026"/>
    </inkml:context>
    <inkml:brush xml:id="br0">
      <inkml:brushProperty name="width" value="0.05" units="cm"/>
      <inkml:brushProperty name="height" value="0.05" units="cm"/>
    </inkml:brush>
  </inkml:definitions>
  <inkml:trace contextRef="#ctx0" brushRef="#br0">195 54 684,'16'-13'1064,"20"-13"2155,-9 11 2916,-30 20-4927,-81 142 3974,-52 76-2105,121-202-3084,11-15-199,-1 0 1,1 0 0,0 1 0,1-1-1,0 1 1,0 0 0,0 0 0,-3 14-1,6-20 97,0 1-1,0-1 1,0 0-1,0 1 1,1-1 0,-1 1-1,0-1 1,1 0-1,-1 1 1,1-1-1,0 0 1,-1 1-1,1-1 1,0 0-1,0 0 1,0 0-1,0 0 1,0 0-1,0 0 1,0 0-1,0 0 1,0 0-1,0 0 1,1 0 0,0 0-1,39 17-1401,-32-15 1231,99 30 98,-107-33 198,-1 0-1,1 0 1,0 0-1,0 0 1,0 0-1,-1 0 1,1 0-1,0 0 1,0 0-1,0 0 1,-1-1-1,1 1 1,0 0-1,0-1 1,-1 1-1,1 0 1,0-1-1,0 1 1,-1-1-1,1 1 1,-1-1-1,1 0 1,0 1-1,-1-1 1,1 1-1,-1-1 1,0 0-1,2-1 1,6-21 438,-7 10-296,-1-1 1,-1 1 0,0 0 0,-1-1 0,0 1-1,-7-22 1,1 12-62,0 1-1,-22-40 0,28 57-223,-6-9-2,0 0 0,-13-15 0,19 26-150,0 1 1,0-1-1,0 1 0,0 0 0,-1-1 0,1 1 0,-1 0 0,0 1 0,1-1 1,-1 0-1,0 1 0,0-1 0,0 1 0,0 0 0,0 0 0,0 0 1,-6 0-1,5 11-5418,3-3 3912</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5.145"/>
    </inkml:context>
    <inkml:brush xml:id="br0">
      <inkml:brushProperty name="width" value="0.025" units="cm"/>
      <inkml:brushProperty name="height" value="0.025" units="cm"/>
      <inkml:brushProperty name="color" value="#E71224"/>
    </inkml:brush>
  </inkml:definitions>
  <inkml:trace contextRef="#ctx0" brushRef="#br0">286 119 444,'156'-8'3872,"-90"8"-160,-66 0-3658,0 0 0,0 0 0,1 0 0,-1 0 1,0-1-1,0 1 0,1 0 0,-1 0 0,0 0 0,0 0 0,0 0 0,1 0 0,-1-1 0,0 1 0,0 0 0,0 0 1,1 0-1,-1-1 0,0 1 0,0 0 0,0 0 0,0 0 0,1-1 0,-1 1 0,0 0 0,0 0 0,0-1 1,0 1-1,0 0 0,0 0 0,0-1 0,0 1 0,0 0 0,0 0 0,0-1 0,0 1 0,0 0 0,0-1 1,0 1-1,0 0 0,0 0 0,0-1 0,0 1 0,-1 0 0,1 0 0,0 0 0,0-1 0,-10-2 324,1 0-1,-1 1 1,0 1-1,1-1 1,-14 1 0,-56 2 607,53 0-803,-29 2-808,-77 14 0,96-10-3083,-47 17-1,53-13 1776</inkml:trace>
  <inkml:trace contextRef="#ctx0" brushRef="#br0" timeOffset="1">1376 0 1372,'0'0'2616,"-3"7"-1365,-75 106 2646,12-19-1905,-19 34-209,-65 110 387,146-232-2325,-14 34-590,17-39 481,1 0 1,-1 0 0,1 0-1,-1 0 1,1 0-1,0 1 1,0-1 0,0 0-1,0 0 1,0 0 0,0 0-1,0 0 1,0 1-1,0-1 1,0 0 0,1 0-1,-1 0 1,0 0-1,1 0 1,-1 0 0,1 0-1,-1 0 1,1 0 0,0 0-1,-1 0 1,1 0-1,0 0 1,-1 0 0,1 0-1,0-1 1,2 2 0,9 0-1802</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5.480"/>
    </inkml:context>
    <inkml:brush xml:id="br0">
      <inkml:brushProperty name="width" value="0.025" units="cm"/>
      <inkml:brushProperty name="height" value="0.025" units="cm"/>
      <inkml:brushProperty name="color" value="#E71224"/>
    </inkml:brush>
  </inkml:definitions>
  <inkml:trace contextRef="#ctx0" brushRef="#br0">673 472 644,'-19'0'1056,"-9"-11"-44,-7 3 4,-12-15-44,-9-8-55,-1-9-101,0 1-100,-12-24-104,-3 4-212,6 0-308,16 13-432,3 10-2353,12 2 917,0 11 604</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6.227"/>
    </inkml:context>
    <inkml:brush xml:id="br0">
      <inkml:brushProperty name="width" value="0.025" units="cm"/>
      <inkml:brushProperty name="height" value="0.025" units="cm"/>
      <inkml:brushProperty name="color" value="#E71224"/>
    </inkml:brush>
  </inkml:definitions>
  <inkml:trace contextRef="#ctx0" brushRef="#br0">57 50 156,'-24'-12'5106,"-8"-1"1744,31 13-5925,3-3-26,1 1-696,1-1 0,-1 1 0,1 0 0,-1 0 0,1 0 0,0 0 0,0 1 0,0 0 0,0-1 0,0 1 1,0 1-1,0-1 0,0 1 0,0-1 0,5 1 0,13 0 476,34 4 1,-13 3-338,-1 2 0,1 2 0,-2 2 0,1 1 0,-2 2 0,0 2 0,-1 2 1,43 28-1,-61-34-119,0 1 0,-1 1 0,32 32 0,-45-41-158,-1 0-1,0 0 1,-1 0 0,1 1 0,-1 0 0,-1 0 0,0 0 0,0 0 0,0 1 0,-1 0 0,-1 0 0,1 0 0,1 15-1,-4-19-38,0 1-1,0-1 0,-1 0 0,0 1 0,0-1 0,0 1 0,0-1 0,-1 0 1,0 0-1,0 0 0,0 0 0,-5 8 0,1-6-50,0 1 0,0-1 0,0 0 0,-1 0 1,0-1-1,-13 10 0,-4-1-792,0-2 1,0 0-1,-51 18 0,46-23-729,4-2-2057,4 4-3726,17-2 4518</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6.565"/>
    </inkml:context>
    <inkml:brush xml:id="br0">
      <inkml:brushProperty name="width" value="0.025" units="cm"/>
      <inkml:brushProperty name="height" value="0.025" units="cm"/>
      <inkml:brushProperty name="color" value="#E71224"/>
    </inkml:brush>
  </inkml:definitions>
  <inkml:trace contextRef="#ctx0" brushRef="#br0">1 386 1348,'22'-45'4410,"21"-59"0,-30 66-3335,3 1-1,37-66 0,-48 96-770,1 0 0,-1 0-1,1 0 1,12-9-1,-16 14-189,0 0 0,0 1 0,1-1 0,-1 1 0,1 0 0,-1 0 0,1-1 0,3 0 0,-5 2-66,0 0 0,0 0 0,0 0 0,0 0 0,0 0-1,1 0 1,-1 0 0,0 0 0,0 0 0,0 0 0,0 1 0,0-1 0,0 0-1,0 1 1,0-1 0,-1 1 0,1-1 0,0 1 0,0-1 0,0 1-1,0 0 1,0 0 0,4 5 127,0 0-1,-1 0 1,0 0-1,0 1 1,-1-1-1,0 1 1,0 0-1,-1 0 1,3 10-1,12 74 942,-9-47-597,5 35 296,7 32 225,-16-95-856,0-1 0,2 0 0,0 0 0,14 27 0,-17-38-195,0 1 0,0-1-1,0 0 1,0-1-1,0 1 1,1 0 0,0-1-1,-1 0 1,1 0-1,0 0 1,1 0-1,-1-1 1,1 0 0,-1 1-1,7 0 1,-5-1-130,1-1 0,-1 0 0,1 0 0,0 0 1,-1-1-1,1 0 0,0-1 0,0 0 0,-1 0 0,8-2 1,1-1-957,0-1 0,-1 0 1,24-13-1,32-26-7597,-32 18 5687</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295"/>
    </inkml:context>
    <inkml:brush xml:id="br0">
      <inkml:brushProperty name="width" value="0.025" units="cm"/>
      <inkml:brushProperty name="height" value="0.025" units="cm"/>
      <inkml:brushProperty name="color" value="#E71224"/>
    </inkml:brush>
  </inkml:definitions>
  <inkml:trace contextRef="#ctx0" brushRef="#br0">122 599 820,'-3'26'1549,"1"0"0,1 1-1,2-1 1,5 45 0,29 104 3240,-23-122-3139,-12-52-1599,2 10 488,1 1 0,0-1 0,1 0 0,9 20 0,-13-31-511,0 1 0,0-1 0,0 0 0,0 1-1,0-1 1,1 0 0,-1 1 0,0-1 0,0 0 0,0 1 0,0-1 0,1 0 0,-1 1 0,0-1 0,0 0-1,1 0 1,-1 1 0,0-1 0,0 0 0,1 0 0,-1 0 0,0 1 0,1-1 0,-1 0 0,0 0 0,1 0-1,-1 0 1,0 0 0,1 0 0,-1 1 0,1-1 0,-1 0 0,0 0 0,1 0 0,-1 0 0,0 0 0,1 0-1,-1-1 1,0 1 0,1 0 0,-1 0 0,0 0 0,1 0 0,-1 0 0,0 0 0,1-1 0,-1 1 0,0 0-1,1 0 1,-1-1 0,0 1 0,0 0 0,1 0 0,-1-1 0,0 1 0,0 0 0,1 0 0,-1-1-1,0 1 1,0 0 0,0-1 0,0 1 0,0 0 0,1-1 0,-1 1 0,0-1 0,6-25 590,-5 25-640,2-32 217,-2-1 0,0 1 0,-3-1 0,-9-58 1,9 76-173,-23-141-224,-6 2 1,-75-220 0,95 341 114,-16-44-122,20 66 212,6 16 182,1-1-157,1 0 0,0-1 0,-1 1 0,1-1 1,0 1-1,0-1 0,1 0 0,2 5 0,2 0 27,2 1-1,-1-1 1,1 0-1,0-1 1,0 0-1,0 0 1,1-1-1,12 6 1,12 3 56,36 10 0,-8-2 8,-20-7-46,93 41 186,-118-47-208,0-1 1,-1 2 0,0 0-1,0 1 1,24 23 0,-36-30-46,0-1-1,0 1 1,0-1 0,-1 1 0,1 0-1,-1 0 1,0 0 0,0 0 0,0 1 0,0-1-1,-1 0 1,0 1 0,0-1 0,0 1 0,0 0-1,-1-1 1,1 1 0,-1 0 0,-1-1-1,1 1 1,-1-1 0,1 1 0,-1 0 0,-1-1-1,1 0 1,-1 1 0,1-1 0,-1 0 0,0 0-1,-1 0 1,1 0 0,-1 0 0,0 0 0,0-1-1,0 1 1,0-1 0,-7 6 0,-2 0-19,-1 0 0,-1-1 0,1-1 0,-1 0 1,-1 0-1,1-1 0,-1-1 0,-23 5 0,-13 5-9,50-15 22,0 1 0,0-1 1,-1 0-1,1 1 0,0-1 1,0 1-1,0-1 0,0 1 1,0 0-1,0 0 0,0-1 0,0 1 1,-1 2-1,2-3 0,0 0 1,0 1-1,0-1 0,0 0 0,0 1 1,-1-1-1,1 1 0,0-1 0,0 0 1,0 1-1,0-1 0,1 0 0,-1 1 1,0-1-1,0 0 0,0 1 0,0-1 1,0 0-1,0 1 0,0-1 0,1 0 0,-1 1 1,0-1-1,0 0 0,0 1 0,1-1 1,-1 0-1,1 1 0,3 2 12,0 0 0,0-1 0,0 1 0,0-1 0,6 3 0,1 0 3,37 25 100,-2 3-1,-1 1 0,44 45 1,-66-59-54,-2 1 0,0 1 0,-2 1 0,0 0 0,-1 2 0,-2 0 0,19 38 0,-33-58-55,0-1 1,0 1-1,-1 0 1,0-1 0,0 1-1,0 0 1,0 0-1,-1 0 1,0 0-1,0 0 1,0 0-1,0 0 1,-1 0-1,0 0 1,0 0-1,0-1 1,-1 1-1,0 0 1,1-1 0,-4 5-1,1-3-6,1-1 0,-2 0-1,1 0 1,0 0 0,-1 0 0,0-1 0,0 0-1,0 0 1,-1 0 0,1 0 0,-1-1-1,0 0 1,0-1 0,-10 4 0,-14 3-106,-1-1 1,0-2-1,-1-2 1,-46 2 0,-131-10-1678,126 0 303,66 4 789,-40-1-1156,22 8-4435,28-3 2514,6 4 1143</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613"/>
    </inkml:context>
    <inkml:brush xml:id="br0">
      <inkml:brushProperty name="width" value="0.025" units="cm"/>
      <inkml:brushProperty name="height" value="0.025" units="cm"/>
      <inkml:brushProperty name="color" value="#E71224"/>
    </inkml:brush>
  </inkml:definitions>
  <inkml:trace contextRef="#ctx0" brushRef="#br0">335 49 804,'44'-49'8528,"-49"54"-7184,-27 24 149,1 0 1,1 2 0,-36 51 0,-70 119 1082,110-161-2055,10-18-427,12-17-230,0 0 0,0 0 0,1 0 1,-1 0-1,1 1 0,1-1 0,-1 1 0,1 0 1,0 0-1,0 0 0,1 0 0,-2 7 0,3-13 26,0 1 0,0-1 0,0 0 0,1 1 0,-1-1 0,0 1 0,0-1-1,0 1 1,0-1 0,1 1 0,-1-1 0,0 1 0,0-1 0,1 0 0,-1 1 0,0-1-1,1 1 1,-1-1 0,0 0 0,1 1 0,-1-1 0,0 0 0,1 0 0,-1 1 0,1-1-1,-1 0 1,1 0 0,-1 0 0,1 1 0,-1-1 0,1 0 0,-1 0 0,1 0 0,-1 0-1,1 0 1,-1 0 0,1 0 0,0 0 0,22-4-5776,-18 3 4956,18-2-1572</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7.946"/>
    </inkml:context>
    <inkml:brush xml:id="br0">
      <inkml:brushProperty name="width" value="0.025" units="cm"/>
      <inkml:brushProperty name="height" value="0.025" units="cm"/>
      <inkml:brushProperty name="color" value="#E71224"/>
    </inkml:brush>
  </inkml:definitions>
  <inkml:trace contextRef="#ctx0" brushRef="#br0">585 549 2840,'10'3'851,"4"1"-392,-10-5 3806,-158-119-1292,92 65-2348,-202-194 996,183 168-3221,53 53-2360,15 16 1214,3 3 834</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18.282"/>
    </inkml:context>
    <inkml:brush xml:id="br0">
      <inkml:brushProperty name="width" value="0.025" units="cm"/>
      <inkml:brushProperty name="height" value="0.025" units="cm"/>
      <inkml:brushProperty name="color" value="#E71224"/>
    </inkml:brush>
  </inkml:definitions>
  <inkml:trace contextRef="#ctx0" brushRef="#br0">29 163 12745,'-1'-26'369,"2"-37"1128,-1 59-1238,0 0 1,1 1-1,0-1 0,0 0 1,0 0-1,0 1 0,1-1 1,-1 0-1,1 1 0,0-1 1,0 1-1,4-5 0,-3 5-91,-1 1 0,1 0-1,0 0 1,0 1-1,0-1 1,0 1 0,0-1-1,0 1 1,0 0 0,0 0-1,1 0 1,-1 0-1,7 0 1,-2 1 101,0 0 1,1 0-1,-1 0 1,15 4-1,12 5 164,-1 1 0,0 2 0,-1 1 0,0 2-1,56 35 1,138 114 702,-127-79-663,-3 5 0,-5 3 0,-4 5 0,-4 4 0,-4 3-1,65 117 1,-93-135 144,75 177 0,-110-220-440,-2 1-1,-2 1 1,-2 0-1,-2 0 1,-2 1-1,1 58 1,-8-80-130,-1 0 0,-1 0 0,-2-1 0,0 1 0,-2-1 0,0 0 0,-2-1 0,0 1 0,-2-1 0,0-1 0,-2 0 0,0-1 0,-2 0 0,0 0 0,-1-2 0,-1 0 0,-1-1 0,-29 25 0,11-15-176,-1-2 0,-2-2 0,-1-1 0,0-2 0,-71 28 1,16-17-935,-144 29 0,66-29-1507,-234 10-11765,235-36 9945</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5.126"/>
    </inkml:context>
    <inkml:brush xml:id="br0">
      <inkml:brushProperty name="width" value="0.05" units="cm"/>
      <inkml:brushProperty name="height" value="0.05" units="cm"/>
      <inkml:brushProperty name="color" value="#FFC114"/>
    </inkml:brush>
  </inkml:definitions>
  <inkml:trace contextRef="#ctx0" brushRef="#br0">51 157 13705,'-25'0'1492,"22"0"-912,-11 5 697,6-2 4822,16-6-5485,54-20 394,1 3 0,96-19 0,142-8 682,-68 19-536,-211 25-1161,1 2-1,0 0 1,0 2-1,-1 0 1,27 6-1,-41-5-411,0 0 1,0 1-1,0 0 1,-1 0-1,0 1 0,1-1 1,10 9-1,-13-8-523,0 0-1,-1 1 0,1-1 1,-1 1-1,0 0 0,0 0 1,0 1-1,-1-1 0,0 1 1,5 11-1,2 13-4455,-1 1 1641</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5.906"/>
    </inkml:context>
    <inkml:brush xml:id="br0">
      <inkml:brushProperty name="width" value="0.05" units="cm"/>
      <inkml:brushProperty name="height" value="0.05" units="cm"/>
      <inkml:brushProperty name="color" value="#FFC114"/>
    </inkml:brush>
  </inkml:definitions>
  <inkml:trace contextRef="#ctx0" brushRef="#br0">683 1 776,'-3'0'1162,"-4"0"-742,-1 0 0,1 1 0,0 0-1,0 0 1,0 1 0,0 0 0,0 0 0,0 1-1,-13 7 1,-4 0 419,-311 138 4118,174-74-2960,152-70-1810,3-1 12,0-1 0,0 1 0,0 0 0,0 0 0,1 0-1,-1 1 1,1 0 0,0 0 0,-9 9 0,14-12-165,0 0 0,0 0 1,-1-1-1,1 1 1,0 0-1,0 0 0,0-1 1,0 1-1,0 0 0,0 0 1,0-1-1,0 1 0,0 0 1,0 0-1,1-1 0,-1 1 1,0 0-1,0-1 0,1 1 1,-1 0-1,1-1 0,-1 1 1,0 0-1,1-1 0,-1 1 1,1-1-1,-1 1 0,2 0 1,18 16 518,-18-16-502,24 16 488,2-1 0,52 22 1,-19-10-115,-25-10-187,27 12 308,-1 3 0,85 61 1,-141-90-503,-1 0 1,0 1-1,0-1 1,0 1-1,0 0 1,-1 0-1,0 1 1,0 0-1,0-1 1,-1 1-1,5 10 1,-8-12-27,1 0 0,0-1 0,-1 1 1,1 0-1,-1 0 0,0-1 0,-1 1 1,1 0-1,0 0 0,-1-1 0,0 1 1,0-1-1,0 1 0,0 0 0,-1-1 1,0 0-1,1 1 0,-1-1 0,0 0 1,0 0-1,-1 0 0,1 0 0,-4 2 1,-6 7-32,0-1 0,-1 0 0,0-1 1,-1 0-1,0-1 0,-1-1 0,-29 12 0,-9 0-693,-55 14-1,-11-9-3101,103-23 2487,13-1 848,2-1 72,-1 1 0,1-1 1,-1 1-1,1-1 0,-1 0 1,1 0-1,-1 0 0,1 0 1,-1 0-1,1 0 0,-1 0 0,1-1 1,-1 1-1,1 0 0,-1-1 1,1 1-1,-1-1 0,1 0 0,-2 0 1,-4-6-2281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3.631"/>
    </inkml:context>
    <inkml:brush xml:id="br0">
      <inkml:brushProperty name="width" value="0.05" units="cm"/>
      <inkml:brushProperty name="height" value="0.05" units="cm"/>
    </inkml:brush>
  </inkml:definitions>
  <inkml:trace contextRef="#ctx0" brushRef="#br0">1 369 484,'5'0'485,"1"-1"-1,-1 0 1,0 0-1,1 0 1,-1-1-1,0 0 1,0 0-1,0 0 1,0-1-1,0 1 1,6-6-1,7-6 2045,24-22-1,-26 21-1088,10-6-372,43-27 1,-45 32-753,0-1 0,34-31 0,-43 35-196,13-14 60,-27 25-164,0 0 0,1 0 0,-1 0 0,0 0 0,0 0 0,0 0 0,0 0 0,0 0 0,0-1 0,-1 1 0,1 0 0,-1 0 0,1-4 0,-1 5-10,0 1 1,-1-1-1,1 0 1,0 1-1,-1-1 1,1 1-1,-1-1 1,1 1-1,0-1 1,-1 1-1,1 0 1,-1-1-1,1 1 1,-1-1-1,1 1 1,-1 0-1,0 0 1,1-1-1,-1 1 1,1 0-1,-1 0 1,0 0-1,1-1 1,-1 1-1,1 0 1,-1 0-1,0 0 1,1 0-1,-1 0 1,0 0-1,1 1 0,-1-1 1,1 0-1,-1 0 1,0 0-1,1 0 1,-1 1-1,1-1 1,-1 1 0,-6 3 17,1 0 0,1 0 1,-1 1-1,1 0 1,0 0-1,0 0 1,0 0-1,0 1 1,1 0-1,0 0 0,1 0 1,-1 1-1,-4 12 1,1-1 109,2 0-1,-1 1 1,2-1 0,-2 26 0,5-38-88,0 0 1,1 0 0,0 0-1,1 0 1,-1 0-1,1 0 1,0 0-1,1 0 1,-1 0-1,1-1 1,0 1-1,1-1 1,-1 1-1,1-1 1,4 6-1,-4-7-20,0-1 0,0 1-1,1-1 1,-1 0 0,1 0 0,0 0-1,0-1 1,0 1 0,0-1-1,0 0 1,0 0 0,1 0 0,-1 0-1,0-1 1,1 0 0,0 0 0,-1 0-1,1-1 1,9 1 0,-5-2-13,-1 1 0,1-1 0,0-1 0,0 1 0,-1-2 0,1 1 0,-1-1 0,1 0 0,12-8 0,-9 4-21,0-1 0,0-1 0,-1 0-1,0 0 1,14-16 0,-5 0-79,-1 0 0,-1-2 0,-1 0 0,22-48 0,-25 42-29,-10 21 33,2-1-1,-1 1 1,2 0-1,11-17 1,-17 28 76,0 0-1,0 0 1,0 0-1,0 1 1,1-1-1,-1 0 1,0 1-1,0-1 1,1 0 0,-1 1-1,0 0 1,1-1-1,-1 1 1,1 0-1,-1 0 1,0-1 0,1 1-1,-1 0 1,1 1-1,-1-1 1,1 0-1,-1 0 1,0 1-1,1-1 1,-1 0 0,0 1-1,1-1 1,-1 1-1,1 1 1,14 2 5,-3-2 91,0 2-1,0-1 1,-1 1 0,21 10-1,-29-11-44,0-1 1,0 1-1,-1 0 0,1 0 0,-1 0 1,0 0-1,0 1 0,0-1 0,0 1 1,0 0-1,-1 0 0,0 0 0,0 0 1,0 0-1,0 0 0,-1 0 1,2 7-1,3 18 312,-1 0 0,0 55 1,-4-54-70,2-1 1,9 51 0,-11-78-327,-1 0 1,1-1-1,0 1 0,-1 0 0,1 0 1,0 0-1,0 0 0,0-1 1,1 1-1,-1 0 0,0-1 1,1 1-1,-1-1 0,1 1 1,-1-1-1,1 0 0,0 0 1,0 0-1,-1 0 0,1 0 0,0 0 1,0 0-1,0-1 0,0 1 1,0 0-1,0-1 0,2 1 1,6-1-737,0 0 0,0 0 1,0 0-1,16-4 0,10 0-5274,-18 5 2652,-1 1 1030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237"/>
    </inkml:context>
    <inkml:brush xml:id="br0">
      <inkml:brushProperty name="width" value="0.05" units="cm"/>
      <inkml:brushProperty name="height" value="0.05" units="cm"/>
      <inkml:brushProperty name="color" value="#FFC114"/>
    </inkml:brush>
  </inkml:definitions>
  <inkml:trace contextRef="#ctx0" brushRef="#br0">0 1 916,'2'0'170,"-1"0"0,0 0 0,0 0 1,0 0-1,0 0 0,0 0 0,0 1 0,0-1 0,0 0 0,0 1 0,0-1 0,0 0 1,0 1-1,0 0 0,0-1 0,0 1 0,0-1 0,0 1 0,0 0 0,0 0 0,-1 0 1,1-1-1,0 1 0,-1 0 0,1 0 0,-1 0 0,1 0 0,-1 0 0,1 0 0,-1 0 1,0 0-1,1 0 0,-1 2 0,10 37 2663,22 265 5936,-32-301-8823,1 1-1,-1-1 0,2 1 0,-1-1 1,0 1-1,1-1 0,0 0 0,0 1 1,4 6-1,-5-10-118,0 0 0,-1 0 1,1-1-1,0 1 0,0 0 0,0-1 1,-1 1-1,1-1 0,0 1 0,0-1 0,0 1 1,0-1-1,0 1 0,0-1 0,0 0 0,0 0 1,0 0-1,2 1 0,-1-1-331,0-1 0,0 1 0,-1-1 0,1 1 1,0-1-1,-1 0 0,1 1 0,0-1 0,-1 0 0,1 0 0,-1 0 0,1 0 0,-1 0 0,2-2 0,10-11-1977</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568"/>
    </inkml:context>
    <inkml:brush xml:id="br0">
      <inkml:brushProperty name="width" value="0.05" units="cm"/>
      <inkml:brushProperty name="height" value="0.05" units="cm"/>
      <inkml:brushProperty name="color" value="#FFC114"/>
    </inkml:brush>
  </inkml:definitions>
  <inkml:trace contextRef="#ctx0" brushRef="#br0">516 205 12629,'3'-4'210,"-1"0"0,0-1-1,0 1 1,0 0 0,-1-1-1,0 1 1,1-1 0,0-5-1,-3 7-111,1 0 0,0 1 0,0-1 0,-1 0 0,0 0 0,1 0 0,-1 0-1,0 1 1,-1-1 0,1 0 0,0 1 0,-1-1 0,1 1 0,-4-4 0,-2-3 16,-1 1 1,0 0-1,0 0 1,-1 1-1,0 0 0,-1 1 1,1-1-1,-1 2 1,0 0-1,-15-6 1,4 3-225,0 2-1,0 0 1,-1 1 0,-32-3 0,39 7-304,0 0-1,-1 2 1,1 0 0,0 0 0,0 2-1,0 0 1,-28 9 0,28-6-1100,1 0 0,-1 1 0,1 0 0,-16 12 0,4 1-571</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6.908"/>
    </inkml:context>
    <inkml:brush xml:id="br0">
      <inkml:brushProperty name="width" value="0.05" units="cm"/>
      <inkml:brushProperty name="height" value="0.05" units="cm"/>
      <inkml:brushProperty name="color" value="#FFC114"/>
    </inkml:brush>
  </inkml:definitions>
  <inkml:trace contextRef="#ctx0" brushRef="#br0">1 722 644,'29'16'860,"-14"-7"-37,0 0 1,1-1 0,1-1 0,-1-1-1,20 6 1,-31-11-586,0 0 0,0-1 1,0 1-1,0-1 0,0 0 0,0 0 0,0-1 0,-1 0 0,1 1 1,0-2-1,0 1 0,0 0 0,-1-1 0,1 0 0,-1 0 1,1-1-1,-1 1 0,0-1 0,0 0 0,0 0 0,0 0 0,-1 0 1,5-6-1,5-6 198,-2-1 0,0 0-1,-1-1 1,0 0 0,-1 0 0,-1-1 0,8-28 0,29-136 1430,-43 171-1741,24-142 1205,14-61 1378,-40 213-2639,6-20 393,-6 21-442,0 0-1,1-1 0,-1 1 1,0 0-1,0-1 0,0 1 1,0 0-1,0 0 0,1-1 1,-1 1-1,0 0 0,0-1 1,0 1-1,1 0 0,-1 0 1,0-1-1,0 1 0,1 0 1,-1 0-1,0 0 0,0 0 1,1-1-1,-1 1 0,0 0 1,1 0-1,-1 0 0,0 0 1,1 0-1,-1 0 0,0 0 1,1 0-1,-1 0 0,0 0 1,1 0-1,-1 0 0,0 0 1,1 0-1,-1 0 0,0 0 1,1 0-1,-1 0 0,0 0 1,1 0-1,-1 1 0,0-1 1,1 0-1,-1 0 0,0 0 1,0 1-1,1-1 0,-1 0 1,0 0-1,0 1 0,1-1 1,-1 0-1,0 1 1,0-1-1,0 0 0,0 0 1,0 1-1,1-1 0,-1 0 1,0 1-1,0-1 0,11 23 407,-1-1 0,-1 1 0,7 26 0,4 11 156,6 4 305,2-1 0,3-1 0,3-1 0,73 99 0,-103-155-822,-3-3-48,-1-1 0,1 1 1,0-1-1,0 1 0,1-1 1,-1 0-1,0 1 0,0-1 1,1 0-1,-1 0 0,0 0 1,1 0-1,-1 0 0,1 0 0,2 1 1,-5-7-156,-1 0-41,-1 0 0,1 0 1,-1-1-1,0 1 0,-1 1 0,1-1 1,-1 1-1,0-1 0,0 1 1,0 0-1,0 0 0,-1 1 0,0-1 1,0 1-1,0 0 0,-8-4 0,-2 0-887,-1 0 0,0 1 0,0 0 0,-31-5-1,17 8-1510,-19 2-5554,33 1 5810,-10 0-906</inkml:trace>
  <inkml:trace contextRef="#ctx0" brushRef="#br0" timeOffset="1">670 340 1500,'27'-12'774,"-7"3"690,38-11 0,-52 18-973,0 1 1,1 0 0,-1 0-1,1 0 1,-1 1 0,1 0 0,-1 0-1,1 1 1,-1 0 0,10 2-1,-10-1-192,-1 1 0,0-1 0,0 1-1,0 0 1,-1 0 0,1 1 0,-1-1-1,0 1 1,0 0 0,0 0 0,0 1 0,4 6-1,5 9 881,17 33-1,-29-52-1132,23 48 1064,-13-25-732,2 1-1,15 22 1,-27-45-506,0-1-1,0 0 0,0 1 0,0-1 0,0 0 1,1 0-1,-1 0 0,0 0 0,1 0 0,-1 0 1,0 0-1,1 0 0,-1 0 0,1-1 0,-1 1 1,1-1-1,0 1 0,-1-1 0,1 0 0,0 1 1,-1-1-1,1 0 0,2 0 0,-1-1-537,0 1 0,0-1 0,0 0 0,0 0 0,0 0 0,0-1 0,-1 1 0,1-1 0,-1 1 0,1-1 0,-1 0 0,3-3 0,12-13-1989</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7.261"/>
    </inkml:context>
    <inkml:brush xml:id="br0">
      <inkml:brushProperty name="width" value="0.05" units="cm"/>
      <inkml:brushProperty name="height" value="0.05" units="cm"/>
      <inkml:brushProperty name="color" value="#FFC114"/>
    </inkml:brush>
  </inkml:definitions>
  <inkml:trace contextRef="#ctx0" brushRef="#br0">660 58 14441,'16'-7'535,"-15"6"-459,1 0 1,0 1 0,-1-1 0,1 0 0,0 1 0,-1-1-1,1 1 1,0-1 0,0 1 0,2-1 0,-3 1 242,-7-2 27,-6-4-171,-1 2 1,0-1 0,-1 2-1,-24-4 1,-66-3 277,68 7-437,-24-1-614,-71 5 1,97 1-1277,1 2-1,-1 1 1,-53 16-1,41-4-1234,9 3 942</inkml:trace>
  <inkml:trace contextRef="#ctx0" brushRef="#br0" timeOffset="1">550 172 13529,'9'5'162,"-1"0"0,0 1 0,0 0 0,-1 1 0,0 0 0,0 0 0,0 0 0,-1 1 0,0 0 0,-1 0 0,0 1 0,0-1 0,5 15 0,23 78 1437,8 21-184,-35-108-1279,0 0 0,1 0 1,1-1-1,0 0 0,1 0 0,11 12 0,-10-16-202,1 1-1,-1-1 0,1-1 0,1 0 1,-1-1-1,2 0 0,-1 0 0,1-1 1,-1-1-1,1-1 0,19 5 0,-7-3-1569,43 3 0,25-5-7163,-56-4 6323</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7.623"/>
    </inkml:context>
    <inkml:brush xml:id="br0">
      <inkml:brushProperty name="width" value="0.05" units="cm"/>
      <inkml:brushProperty name="height" value="0.05" units="cm"/>
      <inkml:brushProperty name="color" value="#FFC114"/>
    </inkml:brush>
  </inkml:definitions>
  <inkml:trace contextRef="#ctx0" brushRef="#br0">751 708 300,'-3'-6'546,"0"0"-1,0 0 1,0 1 0,-1-1-1,0 1 1,0 0 0,0 0-1,-1 1 1,0-1-1,-10-7 1,-6-2 859,-33-18 1,34 22-900,-15-8 350,0 1-1,-53-16 1,-77-13 770,39 21-765,106 22-733,-12-2 63,31 5-171,0 0 0,0 0 0,0-1 0,0 1 0,0-1 0,0 1 0,-1-1 0,1 1 0,0-1 0,0 1-1,1-1 1,-1 0 0,0 0 0,0 1 0,0-1 0,0 0 0,1 0 0,-1 0 0,-1-2 0,4 0 154,25-18 182,1 1 0,41-22-1,8-6-21,-61 38-268,64-50 248,-72 54-278,-1-1 1,0 0-1,-1 0 1,1 0 0,-1-1-1,-1 0 1,9-16-1,-13 21-29,0 0 0,0 1 0,0-1 0,0 0 0,0 0 0,-1 1 0,1-1 1,-1 0-1,0 0 0,0 0 0,0 0 0,0 0 0,0 0 0,-1 1 0,1-1 0,-1 0 0,-2-5 0,1 5-21,0-1 0,0 0 0,-1 1 0,1 0 0,-1-1 1,0 1-1,0 0 0,0 0 0,0 1 0,-7-6 0,-3 1-147,0 0 1,0 1-1,-1 1 0,0 0 0,1 1 0,-17-3 0,8 3-550,0 0 0,1 2-1,-41 1 1,46 2-550,0 1-1,0 0 1,0 1 0,0 1 0,-29 11-1,0 7-919</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075"/>
    </inkml:context>
    <inkml:brush xml:id="br0">
      <inkml:brushProperty name="width" value="0.05" units="cm"/>
      <inkml:brushProperty name="height" value="0.05" units="cm"/>
      <inkml:brushProperty name="color" value="#FFC114"/>
    </inkml:brush>
  </inkml:definitions>
  <inkml:trace contextRef="#ctx0" brushRef="#br0">0 888 14749,'93'45'535,"-80"-40"-270,0 0 1,1-1-1,-1-1 1,1 0-1,20 2 1,-30-5-214,0 0 0,0 0-1,0-1 1,0 1 0,-1-1 0,1 0 0,0 0 0,0 0 0,-1-1 0,1 1-1,0-1 1,-1 0 0,0 0 0,1 0 0,-1-1 0,0 1 0,0-1 0,0 1-1,-1-1 1,1 0 0,0 0 0,-1 0 0,0-1 0,0 1 0,0 0 0,0-1-1,-1 0 1,3-6 0,0-3 27,0-1 1,-1 1-1,0-1 0,-1 0 1,0 0-1,-2-27 0,-2-6 48,-3-1 0,-2 1-1,-24-85 1,8 61-138,-57-121 0,62 153-26,9 18 58,-1 0-1,-13-20 0,23 41-10,0 0 1,0 0-1,0-1 0,0 1 0,0 0 0,0 0 1,0-1-1,0 1 0,0 0 0,0 0 1,0-1-1,1 1 0,-1 0 0,0 0 0,0 0 1,0-1-1,0 1 0,0 0 0,1 0 0,-1 0 1,0-1-1,0 1 0,0 0 0,0 0 1,1 0-1,-1 0 0,0 0 0,0-1 0,1 1 1,-1 0-1,0 0 0,0 0 0,1 0 0,-1 0 1,0 0-1,0 0 0,1 0 0,-1 0 1,0 0-1,0 0 0,1 0 0,-1 0 0,0 0 1,0 0-1,1 0 0,-1 0 0,0 1 0,18-2-12,-16 1 51,22 0 54,-1-1-1,1-2 1,-1 0 0,0-1 0,0-1 0,0-2 0,-1 0-1,27-13 1,69-27 244,-117 46-325,1 0-1,0 0 1,0 0-1,0 1 1,-1-1-1,1 1 1,0-1-1,0 1 1,0 0 0,0-1-1,0 1 1,0 0-1,0 0 1,0 1-1,0-1 1,0 0 0,0 1-1,-1-1 1,4 2-1,-3-1 1,-1 0-1,1 0 0,-1 1 0,1-1 1,-1 1-1,0-1 0,1 1 0,-1-1 1,0 1-1,0 0 0,0-1 0,-1 1 1,1 0-1,0 0 0,0 0 0,0 2 1,1 9 80,-1 0 1,1 0 0,-2 0 0,-1 22 0,0-22-36,0 48 276,3 0 1,2-1-1,20 97 1,-19-135-238,0 0 1,2-1 0,1 0 0,17 34-1,-21-48-122,0 0 0,1 0 1,0-1-1,0 0 0,0 0 0,1 0 0,8 6 0,-10-9-56,0-1 0,0 1 1,0-1-1,1 0 0,-1 0 0,1 0 1,-1-1-1,1 1 0,0-1 0,-1 0 1,1 0-1,0-1 0,5 1 0,0-2-197,-1 0-1,1 0 0,-1-1 0,1 0 0,-1 0 0,0-1 0,0 0 0,0-1 0,0 0 0,0-1 0,-1 1 1,0-1-1,0-1 0,10-9 0,7-8-1203,-1-2 0,37-48 0,-1 1-1423,-59 70 2838,0 1-1,0-1 0,1 1 0,-1-1 0,1 1 1,-1 0-1,1-1 0,-1 1 0,1 0 0,0 0 1,0 0-1,-1 1 0,1-1 0,0 0 0,0 1 0,0-1 1,3 0-1,-3 2 71,-1-1 0,0 1 0,1 0 0,-1-1 0,0 1 0,1 0 1,-1 0-1,0 0 0,0 0 0,0 0 0,0 0 0,0 0 0,0 0 0,0 0 0,0 0 0,0 1 1,-1-1-1,1 0 0,0 1 0,-1-1 0,1 0 0,-1 1 0,1-1 0,-1 3 0,26 91 1353,-20-67-775,1 0-1,2 0 1,15 33 0,-20-52-492,1-1 0,0 0 0,0 0 1,1 0-1,0-1 0,0 1 1,1-2-1,0 1 0,0-1 1,0 0-1,1 0 0,0-1 1,0 0-1,11 5 0,-6-5-186,0-1 1,0 0-1,0-1 0,0 0 0,0-1 0,1 0 1,-1-1-1,1-1 0,18-1 0,12-4-2539,66-16 1,-52 8-2496,-32 6 3245</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426"/>
    </inkml:context>
    <inkml:brush xml:id="br0">
      <inkml:brushProperty name="width" value="0.05" units="cm"/>
      <inkml:brushProperty name="height" value="0.05" units="cm"/>
      <inkml:brushProperty name="color" value="#FFC114"/>
    </inkml:brush>
  </inkml:definitions>
  <inkml:trace contextRef="#ctx0" brushRef="#br0">881 665 4012,'0'0'361,"0"0"-305,0 1 0,1-1 0,-1 0 1,0 0-1,0 0 0,1 0 0,-1 1 0,0-1 0,0 0 0,1 0 1,-1 1-1,0-1 0,0 0 0,0 1 0,0-1 0,1 0 0,-1 0 0,0 1 1,0-1-1,0 0 0,0 1 0,0-1 0,0 0 0,0 1 0,0-1 1,0 0-1,0 1 0,0-1 0,0 0 0,0 1 0,0-1 0,0 0 1,0 1-1,0-1 0,-1 1 0,-2 2 166,1-2-112,1 0-1,-1 0 1,0 0 0,1 0 0,-1 0-1,0 0 1,1 0 0,-1 0-1,0-1 1,0 1 0,0 0-1,0-1 1,0 0 0,0 1-1,0-1 1,0 0 0,1 0-1,-1 0 1,0-1 0,-3 1-1,-31-8 973,-1 0 0,-54-23 0,-72-38 433,-13-6-314,151 66-1013,5 3 98,1-2 0,-1 0 0,1-1 0,-35-22 0,53 30-251,0 0 1,1 0-1,-1-1 1,0 1 0,0 0-1,0 0 1,1 0-1,-1-1 1,1 1-1,-1 0 1,1-1-1,-1 1 1,1 0 0,0-1-1,-1 1 1,1-1-1,0 1 1,0 0-1,0-1 1,0 1-1,1-1 1,-1 1-1,0 0 1,1-1 0,-1 1-1,0-1 1,1 1-1,0 0 1,-1 0-1,1-1 1,0 1-1,0-1 1,5-8 86,0 1-1,1-1 1,8-8-1,-8 10 10,37-39 303,-28 32-313,-2-1 1,0 0-1,13-20 0,-24 32-100,0 0-1,0-1 1,-1 1-1,0-1 1,0 0-1,0 0 0,-1 0 1,0 0-1,0 0 1,0 0-1,0 0 1,-1 0-1,0 0 1,0 0-1,0-1 1,-1 1-1,-1-9 0,0 9-42,0 0-1,-1 0 1,1 0-1,-1 1 1,0-1-1,0 0 1,-1 1-1,1 0 1,-1 0-1,0 0 1,0 0-1,0 1 1,-1-1-1,1 1 1,-1 0-1,0 1 0,-5-3 1,0 0-204,-1 0 0,1 2 0,-1-1 0,0 1 0,0 1-1,0 0 1,-16-1 0,18 3-120,0 0-1,0 1 1,0 0 0,0 0-1,0 1 1,0 0 0,1 1-1,-1 0 1,-9 4-1,12-4-226,0 0-1,1 1 0,-1-1 0,1 1 0,0 0 0,0 0 0,0 1 0,1-1 0,-1 1 0,1 0 0,0 1 0,1-1 0,-4 6 0,-4 16-1533</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8.757"/>
    </inkml:context>
    <inkml:brush xml:id="br0">
      <inkml:brushProperty name="width" value="0.05" units="cm"/>
      <inkml:brushProperty name="height" value="0.05" units="cm"/>
      <inkml:brushProperty name="color" value="#FFC114"/>
    </inkml:brush>
  </inkml:definitions>
  <inkml:trace contextRef="#ctx0" brushRef="#br0">0 373 2900,'62'41'526,"93"56"1517,-126-82-1629,2 2 402,0-2-1,1-1 1,47 14-1,-70-26-642,-1 0 0,0 0-1,1-1 1,-1 0 0,1 0 0,-1-1-1,1 0 1,0-1 0,-1 0-1,1 0 1,-1-1 0,0 0-1,1 0 1,-1-1 0,0 0-1,-1-1 1,1 1 0,0-2-1,7-5 1,-1-1 31,-1-2-1,0 1 0,-1-2 1,-1 1-1,0-2 1,-1 0-1,0 0 0,-1 0 1,-1-1-1,0-1 1,9-32-1,0-12 369,-3-1 1,7-63-1,-16 90-268,-1 3 9,5-19 621,7 93 439,-5-8-980,0-1 0,2-1 0,1 0 0,30 47 1,-32-61-271,0 0 0,2-1 0,0-1 0,1 0 0,0-1 0,2 0 0,0-2 0,29 19 0,-39-27-93,0-2 0,0 1 0,0-1 0,0 0 0,1-1 1,0 0-1,-1 0 0,1 0 0,0-1 0,0-1 0,0 1 0,0-1 0,-1 0 0,17-3 0,-14 1-50,-1-1-1,1 0 1,-1-1-1,0 0 1,0 0-1,0-1 1,0 0-1,-1 0 1,0-1-1,0 0 1,10-11-1,-1 0-157,-1-2 0,-1 0 0,0-1 0,-2 0 1,0-1-1,10-26 0,-9 17-256,-2-1 1,-2 0 0,-1 0 0,6-36 0,-15 67 417,0-1 0,0 1 1,0-1-1,0 1 1,0 0-1,0-1 0,0 1 1,0 0-1,0-1 0,0 1 1,0 0-1,0-1 0,0 1 1,0 0-1,0-1 0,1 1 1,-1 0-1,0-1 0,0 1 1,0 0-1,0-1 0,1 1 1,-1 0-1,0 0 0,0-1 1,1 1-1,-1 0 0,0 0 1,0-1-1,1 1 0,-1 0 1,0 0-1,1 0 1,4 13-116,5 44 368,-7-37-216,4 21 164,2 1-1,2-1 1,2-1-1,34 76 1,-45-112-213,0 0 0,0-1 1,0 1-1,1-1 0,-1 0 1,1 1-1,0-1 0,0 0 1,0 0-1,0-1 0,1 1 1,-1-1-1,1 1 0,-1-1 1,1 0-1,0-1 0,0 1 1,0-1-1,4 2 0,-5-3-90,1 0 0,0 0 0,-1 0-1,1 0 1,0 0 0,-1-1 0,1 0 0,0 0 0,-1 0-1,1 0 1,-1-1 0,0 1 0,1-1 0,-1 0-1,0 0 1,0 0 0,0 0 0,0 0 0,0-1 0,-1 1-1,3-4 1,8-9-1658,-1-1-1,-1-1 1,0 0 0,14-32-1,-15 29 688,19-36-1404</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102"/>
    </inkml:context>
    <inkml:brush xml:id="br0">
      <inkml:brushProperty name="width" value="0.05" units="cm"/>
      <inkml:brushProperty name="height" value="0.05" units="cm"/>
      <inkml:brushProperty name="color" value="#FFC114"/>
    </inkml:brush>
  </inkml:definitions>
  <inkml:trace contextRef="#ctx0" brushRef="#br0">1817 1 12093,'-7'0'270,"0"1"0,0 1 0,0-1 0,0 1 0,-8 4 0,-21 4 517,-3-4-241,0-1-1,-49-2 1,-81-9-48,18 0-333,-237 26-853,320-11-50,0 3-1,0 4 0,-104 37 0,108-26-1013,0 3-1,2 2 1,-71 51-1,-24 29-454</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426"/>
    </inkml:context>
    <inkml:brush xml:id="br0">
      <inkml:brushProperty name="width" value="0.05" units="cm"/>
      <inkml:brushProperty name="height" value="0.05" units="cm"/>
      <inkml:brushProperty name="color" value="#FFC114"/>
    </inkml:brush>
  </inkml:definitions>
  <inkml:trace contextRef="#ctx0" brushRef="#br0">1 226 216,'3'-28'5196,"-2"34"-3945,5 51 1418,-2 87 0,-2-46-1373,11 118 910,-7-161-1275,25 100 1,-29-147-916,0 0 0,1 0 0,0-1-1,0 1 1,1 0 0,8 12 0,-10-18-83,-1 0 1,1-1-1,-1 1 1,1-1-1,-1 1 0,1-1 1,0 0-1,0 0 1,0 0-1,0 0 1,0 0-1,0 0 0,0 0 1,0-1-1,0 1 1,0-1-1,0 1 1,0-1-1,0 0 1,1 0-1,-1 0 0,0 0 1,0 0-1,0-1 1,0 1-1,1 0 1,-1-1-1,0 0 0,0 1 1,0-1-1,2-1 1,6-4-835,-1-1-1,1 1 1,-1-1 0,-1-1 0,1 0-1,-1 0 1,-1-1 0,11-13 0,-3 3-106,27-31-1230</inkml:trace>
  <inkml:trace contextRef="#ctx0" brushRef="#br0" timeOffset="1">705 74 14289,'0'-1'4,"0"0"0,0 1 0,0-1 0,0 1 0,0-1 0,0 0 0,0 1 0,0-1 0,0 1 0,-1-1 0,1 0 0,0 1 0,0-1 0,-1 1 0,1-1 0,0 1 0,-1-1 0,1 1 0,0-1 0,-1 1 0,1-1 0,-1 1 0,1 0 0,0-1 0,-1 1 0,1 0 0,-1-1 0,1 1 0,-1 0 0,0-1 0,1 1-1,-1 0 1,1 0 0,-1 0 0,1 0 0,-1 0 0,0 0 0,1-1 0,-1 1 0,1 0 0,-2 1 0,-36-5 132,25 4-77,-152-24-14,-50-3-1077,188 25-400,0 2 0,1 1 0,-1 1 0,0 1 0,-50 14 0,34-1-388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025"/>
    </inkml:context>
    <inkml:brush xml:id="br0">
      <inkml:brushProperty name="width" value="0.05" units="cm"/>
      <inkml:brushProperty name="height" value="0.05" units="cm"/>
    </inkml:brush>
  </inkml:definitions>
  <inkml:trace contextRef="#ctx0" brushRef="#br0">181 110 84,'11'-20'879,"-8"15"-477,1-1 0,-1 0 1,0 0-1,-1 0 0,1 0 0,-1-1 0,0 1 0,-1-1 0,1-8 0,-1 15-325,-1-1-1,0 0 0,0 0 0,0 0 0,0 1 0,0-1 0,-1 0 0,1 0 0,0 1 0,0-1 0,0 0 0,-1 0 0,1 1 0,0-1 0,-1 0 1,1 1-1,-1-1 0,1 0 0,-1 1 0,1-1 0,-1 1 0,1-1 0,-1 1 0,0-1 0,1 1 0,-1-1 0,0 0 0,-1 1 40,1 0 0,-1-1 0,1 1 0,-1 0 0,1 0 0,-1 0 0,1 0 0,-1 0 0,1 1 0,-1-1 0,1 0 0,-1 1 0,-1 0 0,-3 1 204,0 0 1,0 1-1,0 0 0,1 1 0,-8 5 1,-1 3 36,1 1 0,1 0 1,0 1-1,1 0 0,0 1 1,1 1-1,1 0 0,1 0 1,0 0-1,1 1 0,0 0 1,2 1-1,0-1 0,-3 25 0,7-38-317,1 0-1,-1-1 1,1 1-1,0 0 1,0-1-1,0 1 1,1 0-1,-1 0 0,1-1 1,0 1-1,0-1 1,0 1-1,0-1 1,1 1-1,0-1 1,-1 0-1,1 0 0,0 0 1,1 0-1,-1 0 1,0 0-1,1 0 1,0-1-1,-1 1 1,1-1-1,0 0 1,0 0-1,1 0 0,-1 0 1,0 0-1,0-1 1,1 0-1,-1 0 1,1 1-1,0-2 1,-1 1-1,1 0 0,0-1 1,-1 0-1,1 0 1,0 0-1,5-1 1,4 0-23,0-1 0,0-1 0,0 0 1,-1-1-1,1 0 0,-1-1 0,0 0 1,0-1-1,-1 0 0,1-1 0,-1 0 1,14-13-1,10-11-77,-2-2 0,32-39 1,-62 70 56,10-16-25,-10 14 37,0 0 0,0 0 1,0 0-1,1 0 0,-1 1 0,1 0 0,0-1 0,0 1 0,4-2 1,-7 4 88,-1 5 50,0 15 65,4 76 673,-3-85-852,0 0-1,1-1 1,1 1-1,-1-1 0,2 1 1,-1-1-1,9 15 0,-10-22-143,-1 1-1,1-1 0,0 0 1,0 0-1,0 0 0,1 0 1,-1 0-1,0 0 0,1 0 1,-1-1-1,1 1 0,-1-1 1,1 0-1,0 0 0,0 0 1,0 0-1,-1 0 0,1-1 1,0 1-1,6-1 0,1 0-1892,1 0 0,-1-1 0,0 0 0,18-5 0,-3 0-544</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59.757"/>
    </inkml:context>
    <inkml:brush xml:id="br0">
      <inkml:brushProperty name="width" value="0.05" units="cm"/>
      <inkml:brushProperty name="height" value="0.05" units="cm"/>
      <inkml:brushProperty name="color" value="#FFC114"/>
    </inkml:brush>
  </inkml:definitions>
  <inkml:trace contextRef="#ctx0" brushRef="#br0">302 0 628,'29'6'807,"-2"0"868,-1-1 0,43 1 2301,-79-6-3319,-193-2 901,62 13-3773,123-7 657,1 0 1,-20 7-1,11-2 90</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095"/>
    </inkml:context>
    <inkml:brush xml:id="br0">
      <inkml:brushProperty name="width" value="0.05" units="cm"/>
      <inkml:brushProperty name="height" value="0.05" units="cm"/>
      <inkml:brushProperty name="color" value="#FFC114"/>
    </inkml:brush>
  </inkml:definitions>
  <inkml:trace contextRef="#ctx0" brushRef="#br0">1 425 736,'14'-4'1719,"1"2"-1,0 0 1,1 0 0,-1 2 0,23 1-1,-37 0-1616,0-1-1,-1 1 0,1 0 0,-1 0 0,1 0 0,-1 0 0,0 0 1,1 0-1,-1 0 0,0 0 0,0 0 0,1 0 0,-1 0 1,0 0-1,0 0 0,0 0 0,-1 2 0,3 51 1925,-3-40-1512,1-1-1,4 24 1,-3-32-397,0 0 1,0 0 0,1 0 0,0 0-1,0-1 1,0 1 0,1 0 0,0-1-1,-1 0 1,7 8 0,-4-7-48,1-1 0,-1 1 0,1-1 1,0 0-1,0 0 0,0-1 0,0 1 0,0-2 1,1 1-1,0-1 0,-1 1 0,1-2 0,0 1 0,0-1 1,0 0-1,0-1 0,0 1 0,0-2 0,0 1 0,8-2 1,4 0-32,0-2 0,0 0 0,-1-2 0,0 0 0,0-1 0,22-11 0,-12 3-157,-1-1-1,-1-1 1,-1-1 0,0-1 0,31-33 0,-39 34-350,-2 0 1,0-1 0,0 0-1,-2-2 1,0 1 0,-2-2-1,14-33 1,-18 30-1040,-7 25 1316,0-1 0,0 1 0,0-1 0,1 1 1,-1-1-1,0 1 0,0-1 0,0 1 0,0-1 0,0 1 0,0-1 1,0 1-1,0-1 0,0 1 0,0-1 0,0 1 0,-1-1 0,1 1 1,0-1-1,0 1 0,0 0 0,-1-1 0,1 1 0,0-1 1,0 1-1,-1 0 0,1-1 0,0 1 0,-1 0 0,1-1 0,-1 1 1,1 0-1,0-1 0,-1 1 0,1 0 0,-1 0 0,1-1 0,-1 1 1,1 0-1,-1 0 0</inkml:trace>
  <inkml:trace contextRef="#ctx0" brushRef="#br0" timeOffset="1">733 467 1056,'7'8'372,"1"-1"0,1 0 1,-1 0-1,1-1 0,0 0 0,1-1 0,-1 0 0,1 0 0,0-1 1,15 4-1,-19-6-179,-1-1 1,1 0-1,0-1 1,0 1-1,0-1 1,0 0-1,0-1 1,0 0-1,0 0 1,0 0-1,-1 0 1,1-1-1,0 0 1,-1 0-1,1-1 1,-1 1-1,0-1 1,0 0-1,0-1 1,7-5 0,1-4 115,1 0 0,-2-1 0,0-1 0,-1 0 1,0 0-1,-1-2 0,-1 1 0,0-1 1,12-35-1,-7 7 347,-2-2 1,12-82-1,-17 34 247,-7 94-430,-1 5-164,1 16-25,0-9-162,0 0 0,4 20 0,3-9 111,0 1-1,1-1 0,1-1 1,1 0-1,22 34 1,-23-41-76,2 0 1,0 0-1,0-1 1,1-1-1,1 0 0,0 0 1,1-1-1,19 12 1,-27-20-142,-1 0 1,1-1-1,-1 1 0,1-1 1,0 0-1,0 0 1,0-1-1,0 0 1,0 0-1,1-1 0,-1 1 1,0-1-1,0 0 1,0-1-1,13-2 0,-11 1 73,0-1 0,0 0-1,0-1 1,0 1-1,-1-2 1,1 1-1,-1-1 1,0 0 0,0 0-1,9-11 1,-7 6-474,0 0 0,-1 0-1,0-1 1,-1 0 0,0 0 0,9-22 0,-12 24-809,-1-1 0,0 0 0,0 0 0,-1 0 0,0 0 0,-1 0 0,0 0 0,-1-16 0,-2 6-1399</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477"/>
    </inkml:context>
    <inkml:brush xml:id="br0">
      <inkml:brushProperty name="width" value="0.05" units="cm"/>
      <inkml:brushProperty name="height" value="0.05" units="cm"/>
      <inkml:brushProperty name="color" value="#FFC114"/>
    </inkml:brush>
  </inkml:definitions>
  <inkml:trace contextRef="#ctx0" brushRef="#br0">288 210 704,'111'-34'3151,"-99"29"-2622,0 0 0,0 0 0,-1-1 0,0-1 1,-1 0-1,1 0 0,9-10 0,-18 16-423,-1-1-1,1 0 0,0 0 1,-1 1-1,1-1 1,-1 0-1,0 0 1,1-1-1,-1 1 1,0 0-1,0 0 0,0-1 1,-1 1-1,1 0 1,-1-1-1,1 1 1,-1-1-1,0 1 1,0 0-1,0-1 0,0 1 1,0-1-1,0 1 1,-1-1-1,0-3 1,-1 3-11,1 0 0,-1 0 0,0 0 0,0 1 0,0-1 0,0 0 0,-1 1 0,1-1 0,-1 1 0,1 0 1,-1 0-1,0 0 0,0 0 0,0 0 0,0 1 0,0-1 0,-5-1 0,-4 0 53,-1 0 0,1 1 0,-1 0 0,1 1 0,-1 1-1,0 0 1,1 0 0,-1 1 0,1 1 0,-1 0 0,1 1 0,0 0 0,0 1 0,0 0-1,-21 11 1,14-4-15,2 1 0,-1 0-1,1 2 1,1 0-1,0 0 1,1 2 0,1 0-1,1 0 1,0 1-1,1 1 1,0 0 0,2 1-1,0 0 1,1 1-1,1 0 1,1 0 0,-8 39-1,13-47-22,0 0-1,0 1 0,1-1 1,1 1-1,0-1 0,1 1 0,1-1 1,0 0-1,0 1 0,7 18 1,-7-26-77,0 1 0,0-1 1,1 0-1,0 1 0,0-1 0,0 0 1,1-1-1,0 1 0,0-1 0,0 0 1,0 1-1,1-2 0,-1 1 1,1 0-1,0-1 0,0 0 0,0 0 1,1-1-1,-1 0 0,1 1 0,-1-2 1,1 1-1,0-1 0,6 1 0,-1-1-47,0-1-1,1 0 0,-1-1 0,0 0 0,0-1 1,0 0-1,0-1 0,0 0 0,-1-1 0,17-7 1,5-6-158,57-38 0,-41 20-40,-2-3 0,-1-2 1,-2-1-1,-2-2 0,-2-3 1,-2 0-1,36-60 0,-52 69 61,-14 24 188,0 0-1,1 1 0,0 0 0,1 1 0,13-15 0,-22 26 142,-1 22 258,-8 38 0,1-10-130,4-16-111,1 0 0,2 0-1,2 0 1,1 0-1,12 65 1,-13-94-251,1 1 0,0 0 0,0 0 0,0-1 0,1 1 0,0-1 0,0 0 0,0 0 0,1 0 1,0 0-1,6 6 0,-8-10-60,0 1 0,0-1 0,0 1 0,0-1 0,0 0 0,1 0 0,-1 0 0,1 0 0,-1 0 0,1-1 0,-1 1 0,1-1 0,-1 1 0,1-1 0,-1 0 0,1 0 0,-1 0 1,1 0-1,-1-1 0,1 1 0,-1-1 0,1 0 0,-1 1 0,1-1 0,-1 0 0,0 0 0,1-1 0,-1 1 0,2-2 0,7-5-1427,0 0 0,-1 0 1,-1-1-1,1-1 0,12-17 0,3-6-724</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0.814"/>
    </inkml:context>
    <inkml:brush xml:id="br0">
      <inkml:brushProperty name="width" value="0.05" units="cm"/>
      <inkml:brushProperty name="height" value="0.05" units="cm"/>
      <inkml:brushProperty name="color" value="#FFC114"/>
    </inkml:brush>
  </inkml:definitions>
  <inkml:trace contextRef="#ctx0" brushRef="#br0">944 91 1296,'1'-1'333,"0"0"0,1-1 0,-1 1 0,0 0 0,0-1 0,0 1 0,0-1 0,0 1 0,0-1 0,0 0 0,0 1 0,0-3 0,-2 3-100,0 1 0,1 0 1,-1-1-1,0 1 0,0 0 1,0 0-1,0-1 0,1 1 1,-1 0-1,0 0 0,0 0 1,0 0-1,0 0 1,0 1-1,0-1 0,0 0 1,-1 1-1,-12 0-1119,-220 2 3406,126-5-2063,21 1-336,-73 2-602,124 0 228,-16 1-2002,-83 14 1,75-4-57,6 0 700</inkml:trace>
  <inkml:trace contextRef="#ctx0" brushRef="#br0" timeOffset="1">633 0 720,'35'5'824,"-23"-4"-458,0 0 0,0 1 0,0 0 0,-1 1 0,1 0 0,-1 1 0,0 1 0,0-1 0,12 8 0,-13-5 12,-1 1 0,0-1-1,-1 2 1,0-1 0,0 1-1,0 0 1,-2 1-1,1-1 1,-1 1 0,9 20-1,-2 3 441,-2 0 1,9 44-1,3 12 40,-22-88-944,-1 1 0,1 0 0,-1-1 1,1 1-1,0-1 0,-1 1 0,1-1 0,0 1 0,0-1 0,0 0 0,0 0 0,1 1 1,-1-1-1,0 0 0,0 0 0,1 0 0,-1 0 0,1 0 0,-1 0 0,1-1 0,-1 1 1,3 0-1,-2 0-256,0-1 1,0 0-1,1 0 1,-1 0 0,0 0-1,1 0 1,-1-1-1,0 1 1,0-1 0,1 1-1,-1-1 1,0 0-1,0 0 1,0 0 0,0 0-1,3-2 1,16-13-1415</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1.347"/>
    </inkml:context>
    <inkml:brush xml:id="br0">
      <inkml:brushProperty name="width" value="0.05" units="cm"/>
      <inkml:brushProperty name="height" value="0.05" units="cm"/>
      <inkml:brushProperty name="color" value="#FFC114"/>
    </inkml:brush>
  </inkml:definitions>
  <inkml:trace contextRef="#ctx0" brushRef="#br0">250 204 11669,'1'0'32,"-1"0"-1,1-1 1,-1 1-1,1 0 1,0 0 0,-1 0-1,1 0 1,-1 0-1,1 0 1,0 1-1,-1-1 1,1 0 0,0 0-1,-1 0 1,1 0-1,-1 1 1,1-1-1,-1 0 1,1 1 0,-1-1-1,1 0 1,-1 1-1,1-1 1,-1 1 0,1-1-1,-1 1 1,0-1-1,1 1 1,-1-1-1,0 1 1,1 0 0,-1 1 27,0-1 0,0 1 1,-1 0-1,1 0 1,0-1-1,-1 1 0,0 0 1,1-1-1,-1 1 1,0 0-1,-2 2 1,-9 16 531,-28 33 0,26-36-302,1 1 1,-17 30-1,19-26-32,2 0 0,0 0 0,1 0 0,2 1 0,-7 35 0,11-47-143,1 1 1,0-1-1,1 1 1,0-1-1,1 1 1,0-1-1,1 0 1,0 0-1,1 1 1,0-1-1,1-1 1,0 1-1,8 13 1,-11-20-77,1-1 0,0 1 0,0-1-1,1 0 1,-1 0 0,1 0 0,-1 0 0,1-1 0,0 1 0,0-1 0,0 0 0,0 1 0,1-1 0,-1-1 0,1 1 0,-1 0 0,1-1 0,-1 0 0,1 0-1,0 0 1,0 0 0,0 0 0,-1-1 0,1 0 0,0 0 0,0 0 0,0 0 0,0-1 0,-1 1 0,6-2 0,2-2 13,0 0 1,0-1 0,0 0-1,-1 0 1,0-1 0,0-1-1,-1 1 1,17-16 0,-8 4-14,0-1 0,-1 0 0,0-1 0,22-38 0,-31 45-64,0-1 0,-1-1-1,-1 0 1,0 0 0,-1 0 0,0 0-1,-1-1 1,3-30 0,-7 42-9,0 0 0,0 0 1,0 1-1,0-1 0,-1 0 1,0 0-1,0 0 0,0 1 1,0-1-1,0 0 0,-1 1 1,1-1-1,-1 1 1,0 0-1,0-1 0,-4-4 1,2 5-42,0-1 0,0 1 1,0 0-1,0 0 0,-1 0 1,1 1-1,-1 0 0,0 0 1,1 0-1,-1 0 0,-6-1 1,-5 0-260,0 1 0,-1 0 0,1 1 0,-1 1 0,1 0 0,-32 6 1,20-1-496,1 1 0,-49 18 1,63-19 383,0 1 0,0 0 1,1 1-1,-1 1 0,2 0 0,-1 0 1,-16 17-1,25-23 361,1 0 1,0 1-1,-1-1 1,1 1-1,0 0 0,0-1 1,1 1-1,-1 0 0,1 0 1,-1 1-1,1-1 1,0 0-1,0 0 0,0 0 1,1 1-1,-1-1 1,1 1-1,0-1 0,0 0 1,0 1-1,0-1 1,0 0-1,1 1 0,0-1 1,-1 0-1,1 1 1,0-1-1,1 0 0,-1 0 1,1 0-1,-1 0 0,1 0 1,0 0-1,0-1 1,0 1-1,0 0 0,1-1 1,-1 0-1,4 3 1,4 2 172,0 0 1,0-1 0,1 0-1,0 0 1,0-2 0,1 1-1,-1-1 1,1-1 0,0 0 0,-1-1-1,1 0 1,1-1 0,-1 0-1,0-1 1,18-1 0,-12-2 132,0 0 1,0-1-1,0-1 1,0 0-1,-1-2 1,0 0-1,0 0 1,-1-2-1,27-18 1,-24 12 6,0 0-1,0-1 1,-2-2 0,0 1-1,-1-2 1,23-33 0,-8 0 461,37-81 0,-65 126-583,11-20 206,-14 26-264,1 0 1,-1-1 0,1 1-1,0 1 1,-1-1 0,1 0-1,0 0 1,0 0 0,-1 0 0,1 0-1,0 1 1,0-1 0,0 0-1,0 1 1,0-1 0,0 0 0,0 1-1,2-1 1,0 5 293,7 20 333,15 51 0,2 9 159,-9-40-446,1-1 0,2-1 0,2-1 0,53 72 0,-63-97-228,1-1 1,1 0 0,0-1 0,1 0-1,30 19 1,-33-26-44,0 0-1,0 0 1,1-2-1,-1 0 0,1 0 1,0-1-1,1-1 1,-1 0-1,17 0 1,-17-2-45,-1-2 1,1 0 0,0-1 0,0 0 0,-1-1 0,1 0-1,-1-1 1,0-1 0,0 0 0,17-10 0,-8 3-21,-1-1-1,0-1 1,-1-1 0,33-32 0,-27 20-178,-1-2 0,-2 0 1,-1-1-1,-1-2 0,-2 0 0,19-41 1,-24 40-739,-1 0 1,-2-2 0,12-56 0,-20 72-1068,0-1 0,-2 0 0,-1-1 0,-2-26 0,-3-3-1127</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2.033"/>
    </inkml:context>
    <inkml:brush xml:id="br0">
      <inkml:brushProperty name="width" value="0.05" units="cm"/>
      <inkml:brushProperty name="height" value="0.05" units="cm"/>
      <inkml:brushProperty name="color" value="#FFC114"/>
    </inkml:brush>
  </inkml:definitions>
  <inkml:trace contextRef="#ctx0" brushRef="#br0">4811 2416 140,'8'3'802,"0"-1"-1,1 1 1,-1-1-1,0-1 1,13 1-1,-21-2-710,1 0-1,-1 0 0,1 0 1,0 0-1,-1 0 1,1 0-1,-1 0 1,1 0-1,-1 0 0,1 0 1,-1-1-1,1 1 1,-1 0-1,1 0 1,-1-1-1,1 1 0,-1 0 1,1-1-1,-1 1 1,0 0-1,1-1 1,-1 1-1,1-1 0,-1 1 1,0-1-1,0 1 1,1-1-1,-1-17 1478,-16-21 218,14 36-1589,-19-37 693,-3 1-1,-1 2 1,-31-37 0,-100-101 747,135 153-1399,-233-239 2087,-528-415 0,150 236-765,-32 76-468,563 319-944,-2 5 1,-2 4-1,-191-39 1,197 59-146,0 5-1,-1 3 1,0 5 0,-127 13 0,-266 64-1159,180-22-2490,254-45 1333,-27 0-5772,73-6 6888,-26 2-1666</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02.716"/>
    </inkml:context>
    <inkml:brush xml:id="br0">
      <inkml:brushProperty name="width" value="0.05" units="cm"/>
      <inkml:brushProperty name="height" value="0.05" units="cm"/>
      <inkml:brushProperty name="color" value="#FFC114"/>
    </inkml:brush>
  </inkml:definitions>
  <inkml:trace contextRef="#ctx0" brushRef="#br0">1477 0 1528,'-4'16'977,"-1"0"-1,0-1 1,-1 0 0,-15 27-1,-40 55 1448,39-64-1777,-60 86 1743,-5-3 0,-160 163 0,120-165-949,106-98-1203,-1 0 1,0-2-1,-1-1 1,-35 15-1,50-25-214,0-1 0,0 0 0,0 0 0,0-1 0,0 0 1,-13 0-1,18-1-24,0 0 1,-1 0 0,1-1 0,0 1-1,1-1 1,-1 0 0,0 0 0,0 0-1,-4-2 1,6 2-3,0 0-1,-1 0 1,1 0-1,0 0 1,0 0-1,0 0 1,0 0-1,0-1 1,0 1-1,0 0 1,0 0-1,1-1 1,-1 1-1,1-1 1,-1 1-1,1 0 1,-1-1-1,1 1 1,-1-3-1,1 2 7,0 1 0,0 0 0,0 0-1,0 0 1,0-1 0,0 1 0,0 0 0,1 0-1,-1 0 1,0 0 0,1-1 0,-1 1 0,1 0 0,-1 0-1,1 0 1,-1 0 0,1 0 0,0 0 0,0 0-1,-1 0 1,2 0 0,0-1 17,0 0 1,1 1-1,-1 0 0,0-1 0,1 1 1,-1 0-1,1 0 0,-1 0 1,4 0-1,1 0 55,0 0-1,0 0 1,0 0 0,0 1 0,0 1-1,0-1 1,7 2 0,5 3 186,0 1 0,-1 0 0,0 2 1,0 0-1,29 18 0,80 64 1552,-27-17 142,-53-40-854,-26-17-88,39 22-1,-58-37-934,0 0 0,0 0 0,0-1 0,0 1 0,0 0 0,0-1 0,1 1 0,-1-1 0,0 0 0,0 0 0,1 0 0,-1 0 0,0 0 0,0 0 0,4-2 0,-6 2-50,1 0 0,-1 0 0,1-1 0,0 1 0,-1 0 0,1 0 0,-1-1 0,1 1 0,-1-1 0,1 1 0,-1-1 0,0 1 1,1-1-1,-1 1 0,1-1 0,-1 1 0,0-1 0,1 1 0,-1-1 0,0 1 0,0-1 0,1 0 0,-1-1 2,0 1 1,0-1 0,0 1-1,-1-1 1,1 1 0,0-1 0,0 1-1,-1 0 1,1-1 0,-1 1-1,1-1 1,-1 1 0,-1-3-1,-3-3 36,0 0-1,0 0 0,0 1 0,-1 0 0,0 0 1,-1 0-1,1 0 0,-1 1 0,-7-4 0,-13-7 27,-37-16 0,-87-31-843,-249-67-1,375 123 538,-14-5-354,0 2 0,-63-7 1,99 17 537,1 0 1,-1 0 0,1 0-1,-1 0 1,1 0 0,-1 1-1,1-1 1,0 1 0,-1-1-1,1 1 1,0 0-1,-1 0 1,1 0 0,0 0-1,0 0 1,-3 3 0,4-3 31,1 0 0,-1 0 0,0 0 0,1 0 0,-1 0 0,1 0 0,-1 1 0,1-1 0,-1 0 1,1 0-1,0 0 0,0 1 0,-1-1 0,1 0 0,0 1 0,0-1 0,1 0 0,-1 0 0,0 1 0,0-1 0,0 0 0,1 0 1,-1 1-1,1-1 0,-1 0 0,1 0 0,-1 0 0,1 0 0,0 0 0,0 0 0,1 2 0,12 16 232,0 0 0,19 17-1,-21-25-78,-2 1 0,1 0-1,-2 0 1,1 1 0,-2 1-1,0-1 1,11 25 0,-15-23-80,0 0 1,-1-1 0,-1 1-1,0 1 1,-1-1 0,-1 0-1,0 0 1,-1 0 0,-5 23-1,-2 2 29,-2-1-1,-19 50 0,10-42-139,-2-1 0,-1 0 0,-3-2-1,-1 0 1,-3-2 0,-1-1 0,-2-1 0,-50 47-1,69-74-46,7-7 12,1-1 1,-1 1-1,-11 7 1,15-12 44,8-4 45,46-16 59,1 2-1,90-16 1,120-5-120,-168 26-39,828-55-5759,-817 67 2540,46 12-8095,-94-2 7754</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9:28:33.545"/>
    </inkml:context>
    <inkml:brush xml:id="br0">
      <inkml:brushProperty name="width" value="0.05" units="cm"/>
      <inkml:brushProperty name="height" value="0.05" units="cm"/>
      <inkml:brushProperty name="color" value="#33CCFF"/>
    </inkml:brush>
  </inkml:definitions>
  <inkml:trace contextRef="#ctx0" brushRef="#br0">252 320 6673,'-72'-91'-2041,"15"18"465,-3-4 536,-2-2 352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38.322"/>
    </inkml:context>
    <inkml:brush xml:id="br0">
      <inkml:brushProperty name="width" value="0.05" units="cm"/>
      <inkml:brushProperty name="height" value="0.05" units="cm"/>
      <inkml:brushProperty name="color" value="#FFC114"/>
    </inkml:brush>
  </inkml:definitions>
  <inkml:trace contextRef="#ctx0" brushRef="#br0">4167 47 240,'-21'14'10504,"0"-6"-6915,19-8-3116,-1 1-4,-9 0 231,0 0 1,0 0 0,-1-2 0,-22-2-1,-58-14 999,22 3-931,-44-2 166,-173-2 1,201 16-811,-51 1-27,-137 11 0,43-2-68,-47 17-12,126-10-14,-28 1 1,23 1 5,90-9 0,-378 63 36,47-6-30,-260 0-141,627-64-119,0-2 0,0-1-1,-52-10 1,62 7-471,-67-10-839,45 12-2274,2 8-4791,25 2 5844</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39.521"/>
    </inkml:context>
    <inkml:brush xml:id="br0">
      <inkml:brushProperty name="width" value="0.05" units="cm"/>
      <inkml:brushProperty name="height" value="0.05" units="cm"/>
      <inkml:brushProperty name="color" value="#FFC114"/>
    </inkml:brush>
  </inkml:definitions>
  <inkml:trace contextRef="#ctx0" brushRef="#br0">3353 189 460,'32'28'18602,"-35"-27"-17982,-2 1-347,-1 0 0,1 0 0,-1-1-1,0 0 1,1 0 0,-1-1-1,0 0 1,0 0 0,-9-1-1,-8 0 154,-132-10 1571,69 3-1332,-521-21 1332,318 20-1528,-308-43-56,386 28-357,-9-1-15,-153-15-3,370 40-42,-493-27-2191,381 34-1889,4 13-8646,81-11 9321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573"/>
    </inkml:context>
    <inkml:brush xml:id="br0">
      <inkml:brushProperty name="width" value="0.05" units="cm"/>
      <inkml:brushProperty name="height" value="0.05" units="cm"/>
    </inkml:brush>
  </inkml:definitions>
  <inkml:trace contextRef="#ctx0" brushRef="#br0">74 48 444,'2'-8'468,"-1"6"-257,0 0 1,-1 0-1,1 1 1,-1-1-1,0 0 1,1 0-1,-1 0 1,0 0-1,0 0 1,0 0-1,0 0 1,-1 0-1,1 0 1,0 0-1,-1 0 1,1 0-1,-1 0 1,-1-2-1,1 3 450,-2 3-30,-4 4-386,1 0 1,0 1 0,1-1-1,-1 1 1,1 0-1,0 0 1,1 1-1,0 0 1,0-1-1,0 1 1,1 1-1,1-1 1,-1 0-1,1 1 1,0-1 0,1 1-1,0 0 1,1-1-1,0 1 1,0 0-1,1-1 1,0 1-1,0 0 1,1-1-1,0 1 1,0-1-1,1 0 1,5 11 0,3-2 197,0 1 0,1-2 0,1 1 0,29 26 0,-21-20 310,23 28 0,-43-50-732,0 0 0,0 0 0,0 1 0,0-1 1,0 1-1,0-1 0,0 1 0,-1-1 0,1 1 1,0 0-1,-1-1 0,1 1 0,-1 0 1,0-1-1,1 1 0,-1 0 0,0 0 0,0-1 1,0 1-1,-1 0 0,1 0 0,0-1 0,-1 1 1,1 0-1,-1-1 0,1 1 0,-1-1 0,0 1 1,-1 2-1,0-2-41,0 0 0,0 0 1,0 0-1,-1 0 0,1-1 0,-1 1 1,0-1-1,1 1 0,-1-1 0,0 0 1,0 0-1,0 0 0,0 0 0,0-1 1,0 1-1,-4-1 0,4 1-20,0-1 0,0 0 0,0 0 0,-1 0 0,1-1 0,0 1 0,0-1 0,0 1 0,0-1 0,0 0 0,0 0 0,0-1 0,0 1 0,1 0 0,-1-1 0,0 0 0,1 0 0,-4-2 0,6 3 34,-1 1 0,1-1-1,0 1 1,0-1 0,-1 1-1,1-1 1,0 1 0,0-1-1,0 0 1,-1 1 0,1-1-1,0 1 1,0-1 0,0 0-1,0 1 1,0-1 0,0 1-1,1-1 1,-1 0 0,0 1-1,0-1 1,0 1 0,0-1 0,1 1-1,-1-1 1,0 1 0,1-1-1,-1 1 1,0-1 0,1 1-1,-1-1 1,14-14-72,53-34-69,67-57 17,-63 36-16,77-99-1,-172 262 632,20-74-340,1 1-1,1-1 1,0 1-1,2 0 0,3 27 1,-3-41-124,1 0 0,0 0 0,0 0 1,0 0-1,1-1 0,0 1 0,0 0 0,1-1 1,-1 1-1,1-1 0,1 0 0,-1 0 0,1 0 1,-1 0-1,1-1 0,1 0 0,-1 1 0,1-1 1,-1-1-1,1 1 0,11 5 0,-9-6-123,0-1-1,1 0 0,-1-1 1,1 1-1,0-1 0,-1-1 1,1 0-1,0 0 0,-1 0 1,1-1-1,0 0 0,9-3 1,13-4-3087,48-19 1,-78 27 3151,49-20-3306,-1 0 1014</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1.556"/>
    </inkml:context>
    <inkml:brush xml:id="br0">
      <inkml:brushProperty name="width" value="0.05" units="cm"/>
      <inkml:brushProperty name="height" value="0.05" units="cm"/>
      <inkml:brushProperty name="color" value="#FFC114"/>
    </inkml:brush>
  </inkml:definitions>
  <inkml:trace contextRef="#ctx0" brushRef="#br0">404 187 152,'7'-10'699,"-1"-1"1,-1 0-1,7-16 1,2-7 908,-6 19-762,-6 8-98,1 1 0,0 0 0,0-1 0,1 1 0,0 0 0,0 1 0,0-1 1,0 1-1,1 0 0,0 0 0,7-6 0,-10 11-291,1-4 127,-3 4-557,0 0-1,0 0 0,0 0 0,0 1 1,0-1-1,0 0 0,0 0 1,0 0-1,0 0 0,0 0 1,0 0-1,0 0 0,0 0 1,0 0-1,0 0 0,0 0 1,0 0-1,0 0 0,0 0 0,0 0 1,0 0-1,0 0 0,0 0 1,0 0-1,0 0 0,0 0 1,0 0-1,0 0 0,0 1 1,1-1-1,-1 0 0,0 0 1,0 0-1,-66 90 1307,-54 84-289,68-81-782,5 3-1,4 2 0,4 2 0,4 2 1,5 0-1,-27 171 0,44-180-107,5 1-1,3 129 0,9-156-180,2 0 0,3 0-1,3-1 1,23 72 0,-24-107-180,0 0 1,2-1 0,2 0-1,0-1 1,36 49 0,-35-58-582,1 0 0,37 32 0,-37-37-633,2-1 0,0-1 1,32 16-1,27 6-2512,-4-11 1192</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2.822"/>
    </inkml:context>
    <inkml:brush xml:id="br0">
      <inkml:brushProperty name="width" value="0.05" units="cm"/>
      <inkml:brushProperty name="height" value="0.05" units="cm"/>
      <inkml:brushProperty name="color" value="#FFC114"/>
    </inkml:brush>
  </inkml:definitions>
  <inkml:trace contextRef="#ctx0" brushRef="#br0">1 727 11441,'37'110'627,"-5"-18"-111,8 19 267,-7-23-123,-32-82-598,1-1-1,0 0 1,1 0-1,-1 0 0,1 0 1,0 0-1,0-1 1,0 1-1,5 4 0,-5-13 11,4-8-48,-1 0 0,-1 0 0,0-1-1,-1 0 1,4-18 0,11-78-3,-9 40-53,74-421-905,-68 391 416,21-72-1805,-5 59-3811,-22 78 4369</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159"/>
    </inkml:context>
    <inkml:brush xml:id="br0">
      <inkml:brushProperty name="width" value="0.05" units="cm"/>
      <inkml:brushProperty name="height" value="0.05" units="cm"/>
      <inkml:brushProperty name="color" value="#FFC114"/>
    </inkml:brush>
  </inkml:definitions>
  <inkml:trace contextRef="#ctx0" brushRef="#br0">0 35 912,'1'34'1400,"1"1"0,1-1 0,2 0 0,12 42-1,-12-57-980,1-1 0,1 1 0,1-1-1,0-1 1,2 0 0,0 0-1,0-1 1,2 0 0,13 14-1,-23-27-339,0-1 0,1 1 0,-1-1 0,1 0 0,0 0-1,-1 0 1,1 0 0,0-1 0,0 1 0,0-1 0,0 0-1,1 1 1,-1-2 0,0 1 0,0 0 0,1 0-1,5-1 1,-5 0-10,0-1 1,0 1-1,0-1 0,0-1 0,0 1 0,0 0 1,0-1-1,0 0 0,-1 0 0,1 0 0,0 0 1,4-4-1,3-4 37,1-1 0,-2-1 0,0 0 0,0 0 1,-1-1-1,11-18 0,-4 0-607,-1-1 1,-1 0-1,-2-1 0,-1-1 0,9-50 1,-1 5-7102,-13 65 5964</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505"/>
    </inkml:context>
    <inkml:brush xml:id="br0">
      <inkml:brushProperty name="width" value="0.05" units="cm"/>
      <inkml:brushProperty name="height" value="0.05" units="cm"/>
      <inkml:brushProperty name="color" value="#FFC114"/>
    </inkml:brush>
  </inkml:definitions>
  <inkml:trace contextRef="#ctx0" brushRef="#br0">0 1 2720,'0'0'460,"4"1"46,4 2-98,-1 0-1,0 1 1,0 0-1,0 0 1,0 0-1,-1 1 1,0 0-1,0 1 0,0-1 1,0 1-1,7 11 1,-4-6 173,1-1 1,-1-1-1,17 14 0,-22-21-501,1 1-1,-1-1 0,0 1 1,1-1-1,-1 0 0,1-1 1,-1 1-1,1-1 0,0 0 0,0 0 1,0-1-1,0 1 0,-1-1 1,6 0-1,9-4-165,0 0 0,0 0-1,-1-2 1,0 0 0,0-2 0,22-11-1,16-6-955,-25 11-87,32-11-3885,-35 18 3468</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3.839"/>
    </inkml:context>
    <inkml:brush xml:id="br0">
      <inkml:brushProperty name="width" value="0.05" units="cm"/>
      <inkml:brushProperty name="height" value="0.05" units="cm"/>
      <inkml:brushProperty name="color" value="#FFC114"/>
    </inkml:brush>
  </inkml:definitions>
  <inkml:trace contextRef="#ctx0" brushRef="#br0">620 312 1012,'-2'0'1105,"-11"2"-338,1 0 0,0 1 0,0 0 0,0 1 1,1 1-1,0 0 0,-21 11 0,-6 3 133,-159 77 979,0 0-3806,195-95 1846,-1 1-1,1-1 1,-1 0-1,1 0 1,-1-1-1,0 1 1,1 0 0,-1-1-1,0 0 1,0 0-1,1 1 1,-1-2-1,0 1 1,0 0-1,1 0 1,-1-1 0,-4-1-1,5 1 50,1 0 0,0 0-1,-1-1 1,1 1 0,0 0 0,-1-1-1,1 1 1,0-1 0,0 1-1,0-1 1,0 0 0,1 1 0,-1-1-1,0 0 1,1 0 0,-1 1 0,1-1-1,0 0 1,-1 0 0,1 0-1,0 0 1,0 1 0,0-1 0,1 0-1,-1 0 1,0 0 0,1-2 0,5-23 52,0 1 1,2 0 0,17-38-1,-7 19 106,10-26 160,-11 29 211,18-62 1,-34 100-442,0 0 1,0 0-1,-1 0 0,1-1 1,-1 1-1,0 0 0,0 0 1,0 0-1,-1 0 0,1-1 1,-1 1-1,0 0 0,0 0 1,-1 0-1,1 1 0,-1-1 0,0 0 1,0 0-1,-3-4 0,2 5-143,1 1-1,-1-1 0,0 1 0,0-1 0,-1 1 0,1 0 0,0 0 0,-1 0 0,1 1 1,-1-1-1,1 1 0,-1 0 0,0 0 0,0 0 0,0 0 0,1 1 0,-1-1 0,0 1 0,0 0 1,-7 1-1,-20 5-3911,15 2 2739</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175"/>
    </inkml:context>
    <inkml:brush xml:id="br0">
      <inkml:brushProperty name="width" value="0.05" units="cm"/>
      <inkml:brushProperty name="height" value="0.05" units="cm"/>
      <inkml:brushProperty name="color" value="#FFC114"/>
    </inkml:brush>
  </inkml:definitions>
  <inkml:trace contextRef="#ctx0" brushRef="#br0">0 1 252,'20'20'1120,"-2"1"0,-1 1 0,0 0 0,-2 2 0,24 45 0,-23-38-300,1 0 1,2-2-1,24 29 1,-40-54-822,0-1 1,1 1 0,0-1-1,-1 1 1,1-1 0,1 0 0,-1-1-1,0 1 1,0-1 0,1 0 0,0 0-1,-1 0 1,1-1 0,0 1-1,0-1 1,6 1 0,-6-2-374,0 0 0,0-1 0,0 1 0,-1-1 0,1 0 0,0 0 0,0 0 0,-1-1 0,1 1 0,7-5 0,10-6-1714,3-1 633</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507"/>
    </inkml:context>
    <inkml:brush xml:id="br0">
      <inkml:brushProperty name="width" value="0.05" units="cm"/>
      <inkml:brushProperty name="height" value="0.05" units="cm"/>
      <inkml:brushProperty name="color" value="#FFC114"/>
    </inkml:brush>
  </inkml:definitions>
  <inkml:trace contextRef="#ctx0" brushRef="#br0">645 412 72,'-20'-4'1395,"1"1"1,-1 1-1,0 1 0,0 0 1,-20 3-1,-299 24 3656,314-23-4926,13-1-82,1-1 0,-1 0 0,0 0 0,1-1 0,-1-1-1,0 0 1,-13-3 0,24 3-37,-1 1-1,0-1 1,1 0 0,-1 0-1,0 0 1,1-1-1,-1 1 1,1 0-1,0-1 1,0 1 0,-1 0-1,1-1 1,0 0-1,0 1 1,0-1-1,0 1 1,1-1 0,-1 0-1,0 0 1,1 0-1,-1 1 1,1-1-1,0 0 1,-1 0 0,1 0-1,0 0 1,0 0-1,0 0 1,0 0-1,1 1 1,0-4 0,1-8 27,1 1 0,0-1 0,8-17 0,-8 20-22,17-43 33,18-55 79,-33 92-129,-1-1 0,-1 0 0,0 0 0,0-25 0,-3 41-43,0 0-1,0 0 1,0-1-1,0 1 1,-1 0-1,1 0 1,0 0 0,0 0-1,-1-1 1,1 1-1,0 0 1,-1 0-1,1 0 1,-1 0 0,0 0-1,1 0 1,-1 0-1,0 0 1,1 0-1,-1 1 1,0-1-1,0 0 1,0 0 0,0 1-1,0-1 1,0 0-1,0 1 1,0-1-1,0 1 1,0 0 0,0-1-1,0 1 1,-1 0-1,1-1 1,0 1-1,0 0 1,0 0 0,0 0-1,-1 0 1,1 0-1,0 0 1,0 0-1,0 1 1,0-1 0,-2 1-1,-4 0-988,0 1 0,1 0 0,-1 1 0,0 0 0,1 0 0,-9 5 0,0 3-716</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4.861"/>
    </inkml:context>
    <inkml:brush xml:id="br0">
      <inkml:brushProperty name="width" value="0.05" units="cm"/>
      <inkml:brushProperty name="height" value="0.05" units="cm"/>
      <inkml:brushProperty name="color" value="#FFC114"/>
    </inkml:brush>
  </inkml:definitions>
  <inkml:trace contextRef="#ctx0" brushRef="#br0">0 0 72,'3'5'1435,"23"42"1509,74 131 3773,69 80-1291,-168-257-5388,0 1 1,0 0-1,1-1 0,-1 1 1,1-1-1,-1 0 0,1 1 1,-1-1-1,1 0 0,-1 0 1,1 0-1,0 0 0,0 0 1,0 0-1,0 0 0,0-1 1,-1 1-1,1-1 0,4 1 0,-4-1-33,0 0 0,1-1 0,-1 1 0,0-1-1,0 0 1,0 0 0,0 0 0,0 0-1,0 0 1,0 0 0,0 0 0,0-1 0,0 1-1,-1-1 1,3-2 0,0 0-99,0-1 0,0 0 0,0 0 1,-1-1-1,0 1 0,0-1 0,-1 0 0,1 1 0,1-10 0,11-57-1788,-11 51 1073,3-50-7349,-4 54 6129</inkml:trace>
  <inkml:trace contextRef="#ctx0" brushRef="#br0" timeOffset="1">358 475 224,'13'20'1416,"6"-3"-84,6 3-124,3-6-92,4 0-55,-1-3 19,0-2-116,4-9-156,-4 0-84,7-6-196,3-5-188,-6-3-244,-1-3-300,4 0-328,-4-9-312,-5 7-2324,-4-1 1075,-3 6 713</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193"/>
    </inkml:context>
    <inkml:brush xml:id="br0">
      <inkml:brushProperty name="width" value="0.05" units="cm"/>
      <inkml:brushProperty name="height" value="0.05" units="cm"/>
      <inkml:brushProperty name="color" value="#FFC114"/>
    </inkml:brush>
  </inkml:definitions>
  <inkml:trace contextRef="#ctx0" brushRef="#br0">1 0 452,'2'7'1406,"74"161"5650,59 86-1523,-124-234-5305,-8-14-320,0 0 0,0 0 0,0-1-1,1 1 1,0-1 0,0 0 0,0 0 0,1-1 0,-1 1 0,11 6 0,-15-10-44,1-1 0,-1 0 0,1 0-1,-1 0 1,1 0 0,0 1 0,-1-1 0,1 0 0,-1 0 0,1 0 0,-1 0 0,1 0-1,0 0 1,-1-1 0,1 1 0,-1 0 0,1 0 0,-1 0 0,1 0 0,-1-1 0,1 1 0,0 0-1,-1-1 1,0 1 0,1 0 0,-1-1 0,1 1 0,-1 0 0,1-1 0,0 0 0,9-16-3499,-9 14 3382,9-16-1742</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531"/>
    </inkml:context>
    <inkml:brush xml:id="br0">
      <inkml:brushProperty name="width" value="0.05" units="cm"/>
      <inkml:brushProperty name="height" value="0.05" units="cm"/>
      <inkml:brushProperty name="color" value="#FFC114"/>
    </inkml:brush>
  </inkml:definitions>
  <inkml:trace contextRef="#ctx0" brushRef="#br0">0 0 16365,'47'45'493,"-25"-13"-169,10 7 172,-1 15 132,4 0 80,3 8-16,12 17-148,-9-17-124,-7-11-88,-5-11-204,-1-6-356,-3-15-516,9-2-748,-8-8-4857,2-3 2161,3 5 1423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4.912"/>
    </inkml:context>
    <inkml:brush xml:id="br0">
      <inkml:brushProperty name="width" value="0.05" units="cm"/>
      <inkml:brushProperty name="height" value="0.05" units="cm"/>
    </inkml:brush>
  </inkml:definitions>
  <inkml:trace contextRef="#ctx0" brushRef="#br0">0 462 9645,'21'-9'266,"0"0"1,-1-1-1,0-1 1,31-24-1,64-64 165,16-33-70,-20 19 581,-104 107-797,-4 2-31,0 0 0,0 1 0,1 0 0,-1 0 0,1 0 0,0 0 0,0 0 0,0 1 0,0 0 0,1-1 1,6-1-1,-8 8 299,-1 7-224,0 0 0,-1 1 0,-1-1-1,1 0 1,-2 0 0,1 1 0,-2-1 0,-3 16 0,1-3 28,-69 428 2198,31-205-1324,30-183-1061,6-38-953,1 0 0,-3 49 0,12-50-1480,-2-19 738,1-1-1,-1 0 1,1 1-1,4 6 0,3 3-701</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5.874"/>
    </inkml:context>
    <inkml:brush xml:id="br0">
      <inkml:brushProperty name="width" value="0.05" units="cm"/>
      <inkml:brushProperty name="height" value="0.05" units="cm"/>
      <inkml:brushProperty name="color" value="#FFC114"/>
    </inkml:brush>
  </inkml:definitions>
  <inkml:trace contextRef="#ctx0" brushRef="#br0">2087 10 1440,'25'-10'6411,"-40"29"-4751,-26 23 1,-629 561 5435,-187 94-4522,616-501-5548,179-141-1732,-90 106 1,79-66 1668</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39:47.094"/>
    </inkml:context>
    <inkml:brush xml:id="br0">
      <inkml:brushProperty name="width" value="0.05" units="cm"/>
      <inkml:brushProperty name="height" value="0.05" units="cm"/>
      <inkml:brushProperty name="color" value="#FFC114"/>
    </inkml:brush>
  </inkml:definitions>
  <inkml:trace contextRef="#ctx0" brushRef="#br0">1662 11 13481,'-33'26'152,"26"-20"-107,0 0 1,-1 0-1,0-1 1,0 0 0,0 0-1,-1-1 1,-12 5-1,1-4 106,-1 0-1,0-1 1,0-2-1,-37 1 0,-92-10 432,113 5-487,-334-40 617,-193-8-1083,542 49-649,0 2 0,-1 0-1,2 1 1,-1 1-1,0 1 1,0 1 0,1 1-1,-38 16 1,3 13-1344</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0.947"/>
    </inkml:context>
    <inkml:brush xml:id="br0">
      <inkml:brushProperty name="width" value="0.05" units="cm"/>
      <inkml:brushProperty name="height" value="0.05" units="cm"/>
      <inkml:brushProperty name="color" value="#FFC114"/>
    </inkml:brush>
  </inkml:definitions>
  <inkml:trace contextRef="#ctx0" brushRef="#br0">450 843 1564,'-2'7'2555,"-3"-9"1063,-26-33-1694,2-1 1,1-1 0,2-1 0,-29-57-1,-73-181-122,77 159-1248,21 47-995,-7-15-1760,11 33-7508,24 45 7064</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1.508"/>
    </inkml:context>
    <inkml:brush xml:id="br0">
      <inkml:brushProperty name="width" value="0.05" units="cm"/>
      <inkml:brushProperty name="height" value="0.05" units="cm"/>
      <inkml:brushProperty name="color" value="#FFC114"/>
    </inkml:brush>
  </inkml:definitions>
  <inkml:trace contextRef="#ctx0" brushRef="#br0">391 113 52,'6'-16'848,"-2"5"90,0 0 1,-1 0-1,0 0 0,-1-1 0,1-14 0,-3 26-855,0-1-1,1 1 1,-1-1 0,0 1-1,0-1 1,0 1-1,0-1 1,0 1-1,0-1 1,0 1 0,-1-1-1,1 1 1,0-1-1,0 1 1,0-1 0,0 1-1,-1-1 1,1 1-1,0 0 1,0-1-1,-1 1 1,1-1 0,0 1-1,-1 0 1,1-1-1,0 1 1,-1 0-1,1-1 1,0 1 0,-1 0-1,1 0 1,-1-1-1,1 1 1,-1 0 0,1 0-1,-1 0 1,1 0-1,-1 0 1,1-1-1,-1 1 1,1 0 0,-1 0-1,1 0 1,-1 0-1,1 0 1,-1 1-1,1-1 1,0 0 0,-1 0-1,1 0 1,-1 0-1,0 1 1,-3 0 198,1 1 1,0 0-1,-1 0 1,1 0-1,0 0 0,-4 4 1,-42 41 1809,-81 101 0,-23 69-1667,143-202-2546,1 1 1,-7 17-1,11-10-1658,12-4 1147</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0.701"/>
    </inkml:context>
    <inkml:brush xml:id="br0">
      <inkml:brushProperty name="width" value="0.05" units="cm"/>
      <inkml:brushProperty name="height" value="0.05" units="cm"/>
      <inkml:brushProperty name="color" value="#FFC114"/>
    </inkml:brush>
  </inkml:definitions>
  <inkml:trace contextRef="#ctx0" brushRef="#br0">32 0 804,'0'0'1426,"2"4"16,1 7-671,-1 1 0,0-1 0,0 1 0,-1 0 0,0 0 0,-1-1 0,-3 21 0,2-3-35,-18 288 4439,4-108-3933,9-1-4802,9-181-3614,0-21 4927</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033"/>
    </inkml:context>
    <inkml:brush xml:id="br0">
      <inkml:brushProperty name="width" value="0.05" units="cm"/>
      <inkml:brushProperty name="height" value="0.05" units="cm"/>
      <inkml:brushProperty name="color" value="#FFC114"/>
    </inkml:brush>
  </inkml:definitions>
  <inkml:trace contextRef="#ctx0" brushRef="#br0">808 114 1080,'1'0'151,"0"-1"0,0 0-1,0 1 1,0-1 0,0 0 0,0 0-1,0 0 1,-1 0 0,1 0 0,0 0 0,-1 0-1,1 0 1,0 0 0,-1 0 0,1 0-1,-1 0 1,0-1 0,1 1 0,-1 0-1,0 0 1,0-1 0,0 1 0,1 0-1,-1 0 1,-1 0 0,1-1 0,0 1-1,0 0 1,0 0 0,-1-3 0,-1 2 101,0 0 1,0 0-1,0 0 1,0 0-1,-1 0 1,1 0-1,0 1 1,-1-1-1,1 1 1,-1-1-1,1 1 1,-1 0-1,-4-1 1,-32-11 736,0 2 0,-1 2 0,-1 1 0,-58-3 0,58 9-1586,-1 2-1,1 2 1,0 1 0,-58 13 0,77-10-1403,1 1 1,-40 19-1,13-4 115</inkml:trace>
  <inkml:trace contextRef="#ctx0" brushRef="#br0" timeOffset="1">437 561 16261,'13'12'100,"-4"-7"-184,-3-2 313,-37 3 19,9-6-20,-6 0-52,-7 0-44,1-3-116,-10 6-156,3 0-212,-6 5-321,-1 6-419,-2 6-4028,6 0 1744,3 5 1147</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365"/>
    </inkml:context>
    <inkml:brush xml:id="br0">
      <inkml:brushProperty name="width" value="0.05" units="cm"/>
      <inkml:brushProperty name="height" value="0.05" units="cm"/>
      <inkml:brushProperty name="color" value="#FFC114"/>
    </inkml:brush>
  </inkml:definitions>
  <inkml:trace contextRef="#ctx0" brushRef="#br0">455 10 14205,'1'-1'71,"0"0"1,1 1-1,-1-1 0,0 0 0,0 0 0,1 0 0,-1 1 0,0-1 1,1 1-1,-1-1 0,0 1 0,1 0 0,-1-1 0,1 1 1,-1 0-1,1 0 0,-1 0 0,1 0 0,-1 0 0,3 0 0,-3 6 331,-1 2-229,0-1 0,0 1 0,-1 0 0,0 0-1,0 0 1,-1-1 0,0 1 0,-5 12-1,-34 65 606,30-63-642,-66 122 506,-118 164-1,56-126-5872,129-168-2568</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1.701"/>
    </inkml:context>
    <inkml:brush xml:id="br0">
      <inkml:brushProperty name="width" value="0.05" units="cm"/>
      <inkml:brushProperty name="height" value="0.05" units="cm"/>
      <inkml:brushProperty name="color" value="#FFC114"/>
    </inkml:brush>
  </inkml:definitions>
  <inkml:trace contextRef="#ctx0" brushRef="#br0">642 1660 1128,'2'-1'414,"1"1"125,0-1-1,0 1 1,0-1 0,0 0 0,0 0-1,5-3 1,-8 3-417,-1-1-1,0 1 1,0 0 0,1-1-1,-1 1 1,0 0-1,0 0 1,0 0-1,0 0 1,-1 0 0,1 0-1,-2-2 1,0 1 120,-14-11 484,-1 0-1,0 1 1,-35-16-1,6 2-27,14 8-510,-179-108 1853,109 56-3014,6-6-3365,64 45 1732,12 5 794</inkml:trace>
  <inkml:trace contextRef="#ctx0" brushRef="#br0" timeOffset="1">604 39 14349,'0'-2'168,"1"0"-1,-1 1 1,1-1-1,-1 0 1,1 0 0,-1 0-1,1 1 1,0-1-1,0 0 1,0 1-1,0-1 1,0 1-1,0-1 1,0 1-1,1-1 1,-1 1 0,0 0-1,1 0 1,-1-1-1,1 1 1,0 0-1,-1 0 1,1 1-1,0-1 1,-1 0 0,1 0-1,3 0 1,-1 1 10,0 0 0,1 0 1,-1 1-1,0-1 1,0 1-1,0 0 0,1 0 1,-1 0-1,0 1 1,-1 0-1,1-1 1,4 4-1,8 4 72,0 1 0,0 1 0,-1 1 0,18 18 0,50 60 382,-46-43-303,-2 1 0,42 78 0,40 113 419,-77-147-401,-4 3 1,-4 0-1,26 136 0,-48-176-316,-3 0-1,-1 0 0,-4 1 1,-1 0-1,-3-1 0,-3 1 1,-19 92-1,16-119-264,-1-1 1,-1 1-1,-2-2 0,-1 1 0,-1-2 0,-2 0 1,0-1-1,-21 25 0,14-23-627,-1 0 1,-2-2-1,-1-1 0,-1-1 0,0-1 0,-40 22 1,-62 26-9007,78-44 6775</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201"/>
    </inkml:context>
    <inkml:brush xml:id="br0">
      <inkml:brushProperty name="width" value="0.05" units="cm"/>
      <inkml:brushProperty name="height" value="0.05" units="cm"/>
      <inkml:brushProperty name="color" value="#FFC114"/>
    </inkml:brush>
  </inkml:definitions>
  <inkml:trace contextRef="#ctx0" brushRef="#br0">43 122 308,'-3'0'863,"-7"0"-2,7 0 839,1-1-859,0 1-693,1-1 0,0 1-1,0 0 1,0-1 0,-1 1 0,1-1-1,0 1 1,0-1 0,0 0 0,0 1-1,0-1 1,0 0 0,0 0-1,0 0 1,1 1 0,-1-1 0,0 0-1,0 0 1,1 0 0,-1-1 0,1 1-1,-1 0 1,1 0 0,-1 0 0,1 0-1,0 0 1,-1-1 0,1 1 0,0 0-1,0 0 1,0 0 0,0-1 0,0 1-1,0 0 1,0 0 0,0-1 0,1 1-1,-1 0 1,0 0 0,1 0 0,-1 0-1,1-1 1,-1 1 0,1 0 0,0 0-1,1-1 1,1-4 275,1 1-1,0 1 1,0-1-1,1 0 1,-1 1-1,1 0 1,0 0 0,9-5-1,-4 4-172,1 1 1,0 0-1,-1 0 1,2 1-1,-1 0 1,0 1-1,0 1 0,1 0 1,-1 0-1,1 1 1,-1 0-1,0 1 0,1 1 1,-1-1-1,18 7 1,3 1 147,0 2 1,0 2-1,58 32 1,-63-29-164,-2 0 0,0 2 1,-1 0-1,37 38 0,-49-44-130,-1 1 0,0 0-1,-1 0 1,-1 1-1,0 1 1,-1 0 0,0 0-1,-1 0 1,9 32-1,-13-36-57,-1 0 0,-1 0 0,0 0 0,-1 1 0,0-1 0,0 0-1,-1 1 1,-1-1 0,-5 20 0,3-16 28,-2 0 1,0-1 0,0 1-1,-2-1 1,0-1 0,-14 19-1,6-11-507,-2-2-1,0 0 0,-1-1 1,-1 0-1,-1-2 0,0-1 1,-1 0-1,-27 13 0,48-28 422,-25 12-3392,0-7-5063,21-5 5463</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624"/>
    </inkml:context>
    <inkml:brush xml:id="br0">
      <inkml:brushProperty name="width" value="0.05" units="cm"/>
      <inkml:brushProperty name="height" value="0.05" units="cm"/>
      <inkml:brushProperty name="color" value="#FFC114"/>
    </inkml:brush>
  </inkml:definitions>
  <inkml:trace contextRef="#ctx0" brushRef="#br0">1 6 880,'0'-6'6248,"1"25"-4472,0 35-686,5 261 3291,21 0-2003,-15-180-1359,-3-74-632,-1-12-1108,-6-16-2646,-5-66-6488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5.243"/>
    </inkml:context>
    <inkml:brush xml:id="br0">
      <inkml:brushProperty name="width" value="0.05" units="cm"/>
      <inkml:brushProperty name="height" value="0.05" units="cm"/>
    </inkml:brush>
  </inkml:definitions>
  <inkml:trace contextRef="#ctx0" brushRef="#br0">493 0 3056,'13'14'1077,"12"18"5197,-31-32-4975,-32 1 1020,-42-5-1,-12-1-199,54 5-1816,-2-1 781,-46 6 0,72-3-1703,-1 0 1,-16 6-1,21-5-677,1 1-1,0 0 1,0 0-1,-9 7 0,-6 8-2988,12 1 1300</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4.940"/>
    </inkml:context>
    <inkml:brush xml:id="br0">
      <inkml:brushProperty name="width" value="0.05" units="cm"/>
      <inkml:brushProperty name="height" value="0.05" units="cm"/>
      <inkml:brushProperty name="color" value="#FFC114"/>
    </inkml:brush>
  </inkml:definitions>
  <inkml:trace contextRef="#ctx0" brushRef="#br0">1176 69 140,'4'-2'549,"-3"2"-385,0 0-1,0 0 1,-1 0-1,1-1 1,0 1-1,0 0 1,-1-1-1,1 1 0,0 0 1,0-1-1,-1 1 1,1-1-1,-1 1 1,1-1-1,0 0 1,-1 1-1,1-1 1,-1 0-1,1 1 1,-1-1-1,1-2 1354,-8 2-107,-214-11 4545,105 8-4578,-341-24 1846,266 18-3509,151 11-1284,-46 6 1,80-7 730,1 1 1,-1 0 0,0 1-1,0-1 1,1 1-1,-1 0 1,1 1 0,-9 4-1,-3 7-1542</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5.269"/>
    </inkml:context>
    <inkml:brush xml:id="br0">
      <inkml:brushProperty name="width" value="0.05" units="cm"/>
      <inkml:brushProperty name="height" value="0.05" units="cm"/>
      <inkml:brushProperty name="color" value="#FFC114"/>
    </inkml:brush>
  </inkml:definitions>
  <inkml:trace contextRef="#ctx0" brushRef="#br0">35 1 1032,'0'0'3564,"-2"7"-2412,-8 32 205,2 0-1,2 1 1,-2 69 0,11 126 1122,28 29-361,-29-252-2094,0 0 0,1-1 0,0 1 0,1-1 0,5 11 0,-8-20-144,1 1 0,-1-1-1,0 0 1,1 0 0,-1 0-1,1 0 1,0-1 0,-1 1-1,1 0 1,0-1 0,0 1 0,0-1-1,3 2 1,-3-2-155,0-1-1,-1 1 1,1-1 0,0 0-1,0 0 1,0 1-1,0-1 1,0 0 0,0-1-1,-1 1 1,1 0 0,0 0-1,0-1 1,0 1 0,0-1-1,-1 0 1,1 1 0,0-1-1,2-2 1,18-13-2694,3-8 901</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5.604"/>
    </inkml:context>
    <inkml:brush xml:id="br0">
      <inkml:brushProperty name="width" value="0.05" units="cm"/>
      <inkml:brushProperty name="height" value="0.05" units="cm"/>
      <inkml:brushProperty name="color" value="#FFC114"/>
    </inkml:brush>
  </inkml:definitions>
  <inkml:trace contextRef="#ctx0" brushRef="#br0">1160 0 552,'1'1'123,"1"-1"-1,-1 1 1,0 0 0,-1 0 0,1-1-1,0 1 1,0 0 0,0 0-1,0 0 1,-1 0 0,1 0-1,0 0 1,-1 0 0,1 0-1,-1 0 1,1 1 0,-1-1-1,1 0 1,-1 0 0,0 0 0,0 1-1,0-1 1,1 0 0,-1 0-1,0 1 1,-1-1 0,1 0-1,0 0 1,0 2 0,-1 3 368,1 2-210,0-1 0,-1 1 0,0-1 0,-1 1 0,1-1 0,-2 0 0,1 0 0,-1 0 0,-5 11 0,5-12-135,-147 297 4442,-21-4-1801,137-241-2271,-197 311 2168,163-273-2184,-133 144-1,106-154-1394,-2-11-3350,24-20-2276,44-29 3796</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5.333"/>
    </inkml:context>
    <inkml:brush xml:id="br0">
      <inkml:brushProperty name="width" value="0.05" units="cm"/>
      <inkml:brushProperty name="height" value="0.05" units="cm"/>
      <inkml:brushProperty name="color" value="#FFC114"/>
    </inkml:brush>
  </inkml:definitions>
  <inkml:trace contextRef="#ctx0" brushRef="#br0">99 194 736,'0'0'2223,"-1"3"-1156,-3 10-284,1-1 0,0 1 0,1 0 0,0 0 0,1 17 0,-1 3 92,-5 27 568,-13 204 6552,20-264-7949,-4-13 301,-3-32-143,-12-156 384,0-3-491,17 180-89,0 10 7,2 0 0,-1 0 0,1 0 0,1 0 0,5-24 1,-5 35-14,0 0 1,0 0-1,0 0 1,0 1 0,0-1-1,1 0 1,-1 1-1,1 0 1,0-1 0,0 1-1,0 0 1,0 0-1,0 0 1,0 0 0,1 0-1,-1 0 1,1 1-1,-1-1 1,1 1 0,-1-1-1,1 1 1,0 0-1,0 0 1,0 1 0,-1-1-1,1 0 1,0 1-1,0 0 1,0 0-1,0 0 1,0 0 0,0 0-1,4 1 1,13 1 30,0 1-1,-1 1 1,0 1 0,0 1 0,0 0-1,-1 1 1,0 1 0,0 1-1,-1 1 1,24 17 0,-39-26-35,0 0 0,-1 1 0,1-1 0,0 0 0,-1 1 0,1 0 0,-1-1 0,0 1 0,0 0 1,0-1-1,1 1 0,-2 0 0,1 0 0,0 0 0,0 0 0,-1 0 0,1 0 0,-1 0 0,1 0 0,-1 1 0,0-1 0,0 0 0,0 2 0,-1-1-19,1 0-1,-1-1 1,0 1-1,0-1 1,-1 1-1,1-1 1,0 0-1,-1 0 1,0 1-1,1-1 1,-1 0-1,0 0 1,0-1-1,0 1 0,0 0 1,0-1-1,-4 3 1,-18 10-260,9-5 99,0 1 0,-15 13 0,28-22 176,1 0 0,0 0-1,0 1 1,0-1 0,0 0 0,0 0-1,0 1 1,0-1 0,1 0 0,-1 1-1,0-1 1,1 1 0,-1-1 0,1 1-1,0-1 1,-1 1 0,1-1 0,0 1-1,0 0 1,0-1 0,0 1 0,0-1-1,0 1 1,0-1 0,1 1 0,-1 0-1,1-1 1,-1 1 0,1-1 0,-1 0-1,1 1 1,0-1 0,0 1 0,1 0-1,4 6 11,0 0-1,1 0 0,0-1 1,12 9-1,-2 0 4,-2-2 38,-1 0 0,-1 1 0,0 1 0,-1 0 0,17 29 0,-27-40-35,1 0 0,-1 0 0,0 0-1,-1 0 1,1 0 0,-1 0 0,0 1-1,0-1 1,-1 1 0,0-1 0,0 0-1,0 1 1,0-1 0,-1 1-1,0-1 1,0 0 0,0 1 0,-1-1-1,0 0 1,0 0 0,0 0 0,-1 0-1,1-1 1,-1 1 0,0-1-1,-4 5 1,-1-1-549,1 0-1,-1 0 1,-1-1 0,1 0-1,-1-1 1,-1 0-1,1-1 1,-1 0-1,0 0 1,-19 6 0,14-6-377,0-2 1,0 1-1,0-2 1,0 0-1,-1-1 1,1 0-1,-18-2 1,19-2-1487</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5.682"/>
    </inkml:context>
    <inkml:brush xml:id="br0">
      <inkml:brushProperty name="width" value="0.05" units="cm"/>
      <inkml:brushProperty name="height" value="0.05" units="cm"/>
      <inkml:brushProperty name="color" value="#FFC114"/>
    </inkml:brush>
  </inkml:definitions>
  <inkml:trace contextRef="#ctx0" brushRef="#br0">97 53 756,'0'0'2921,"-5"3"-2010,-3 5-549,1 0 1,0 0-1,0 0 1,1 1-1,0 0 0,1 0 1,0 1-1,0-1 1,1 1-1,1 0 1,-4 14-1,1-1 336,0 0 1,2 1-1,1-1 0,0 32 0,3-46-446,1 0-1,-1-1 1,1 1-1,1 0 0,0-1 1,0 1-1,1-1 0,0 1 1,0-1-1,1 0 0,0 0 1,6 8-1,-8-13-162,1 0-1,0 0 1,-1 0-1,1 0 1,0-1 0,0 1-1,0-1 1,1 0-1,-1 0 1,1 0 0,-1 0-1,1 0 1,0-1 0,-1 0-1,1 0 1,0 0-1,0 0 1,0 0 0,0-1-1,0 0 1,0 0-1,0 0 1,0 0 0,0 0-1,-1-1 1,1 0-1,0 0 1,7-3 0,-3 2-4,-1-1 1,0-1-1,0 0 1,0 1 0,0-2-1,-1 1 1,0-1 0,0 0-1,0-1 1,0 1-1,5-8 1,-4 3-4,0 0 1,0 0-1,-1-1 1,-1 0-1,1 0 1,5-21-1,-7 17-96,0 0 0,-1 0 0,-1 0 0,0 0 0,-1-1 0,0 1 0,-2 0 0,0 0 0,0-1 0,-2 1 0,-7-28 0,7 36-96,1 1-1,-1 0 0,0 0 1,0 0-1,-1 0 1,0 0-1,0 1 0,0 0 1,-1 0-1,0 0 0,0 0 1,0 1-1,0-1 0,-1 1 1,1 1-1,-1-1 0,-12-4 1,10 5-429,0 0 1,0 1-1,0 0 1,-1 0-1,-14 0 1,12 2-1067,0 0 0,0 1 0,0 0 1,-13 3-1,-1 2-715</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015"/>
    </inkml:context>
    <inkml:brush xml:id="br0">
      <inkml:brushProperty name="width" value="0.05" units="cm"/>
      <inkml:brushProperty name="height" value="0.05" units="cm"/>
      <inkml:brushProperty name="color" value="#FFC114"/>
    </inkml:brush>
  </inkml:definitions>
  <inkml:trace contextRef="#ctx0" brushRef="#br0">56 1 256,'0'0'67,"0"0"0,0-1-1,0 1 1,0 0 0,0 0 0,1 0-1,-1 0 1,0 0 0,0 0 0,0 0-1,0 0 1,0 0 0,0 0 0,1 0-1,-1 0 1,0 0 0,0 0 0,0 0-1,0 0 1,0 1 0,0-1 0,1 0-1,-1 0 1,0 0 0,0 0 0,0 0-1,0 0 1,0 0 0,0 0 0,0 0-1,0 0 1,0 0 0,1 1 0,-1-1-1,0 0 1,0 0 0,0 0 0,0 0-1,0 0 1,0 0 0,0 0 0,0 1-1,0-1 1,0 0 0,0 0 0,0 0-1,0 0 1,0 1 0,-2 10 1425,-11 22-806,5-14 232,-1 7-196,2 1 0,0-1 0,2 1 1,-2 31-1,6-43-371,0-1-1,2 1 1,-1-1 0,2 0 0,0 1-1,1-1 1,0 0 0,1 0 0,9 21-1,-11-31-260,-1 0 1,1-1-1,1 1 0,-1-1 0,0 1 0,1-1 1,0 0-1,-1 0 0,1 0 0,1 0 1,-1 0-1,0-1 0,1 0 0,-1 1 0,1-1 1,0 0-1,-1-1 0,1 1 0,0-1 0,0 0 1,0 0-1,0 0 0,6 0 0,-5-1-18,1 0-1,-1 0 0,0-1 1,1 0-1,-1 0 1,0 0-1,1-1 0,-1 0 1,0 0-1,0 0 1,0-1-1,-1 0 1,1 0-1,0 0 0,-1 0 1,0-1-1,5-5 1,2-2-58,-1-1 1,-1-1 0,0 0-1,0 0 1,-2-1 0,0 0 0,0-1-1,5-16 1,0-9-1070,14-74 1,-25 105 498,0 1 0,0-1 1,-1 0-1,-1-15 1,0 20-271,1 0 0,-1 1 0,0-1 0,0 1 0,-1-1 1,1 0-1,-4-5 0,-3 2-1268</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336"/>
    </inkml:context>
    <inkml:brush xml:id="br0">
      <inkml:brushProperty name="width" value="0.05" units="cm"/>
      <inkml:brushProperty name="height" value="0.05" units="cm"/>
      <inkml:brushProperty name="color" value="#FFC114"/>
    </inkml:brush>
  </inkml:definitions>
  <inkml:trace contextRef="#ctx0" brushRef="#br0">1 557 20,'7'-1'328,"0"-1"0,0 0-1,-1-1 1,1 0 0,-1 0 0,1 0 0,-1-1-1,0 0 1,0 0 0,0 0 0,-1-1 0,1 0-1,-1 0 1,-1 0 0,1-1 0,-1 0-1,7-11 1,1-3 266,-1-1-1,-1 0 0,-2-1 1,9-27-1,-6 3 200,-2 1 0,-3-1-1,3-67 1,-5 51 18,-4 58-679,0-12 100,0 15-201,0 1 0,0 0 0,0-1 0,0 1 1,0-1-1,0 1 0,0 0 0,0-1 0,0 1 1,0 0-1,0-1 0,0 1 0,-1 0 0,1-1 1,0 1-1,0 0 0,-1-1 0,1 1 0,0 0 1,0-1-1,-1 1 0,1 0 0,0 0 0,0-1 1,-1 1-1,1 0 0,0 0 0,-1 0 0,1 0 1,0-1-1,-1 1 0,1 0 0,-1 0 0,-2 7 253,-5 12-100,0 2 1,2-1-1,1 1 0,0-1 0,1 1 0,-1 35 0,4-26 59,1 1-1,2-1 1,1 1 0,8 38 0,-8-60-177,0 1 0,0-1 1,0 1-1,1-1 1,1 0-1,-1 0 1,1-1-1,1 1 1,7 7-1,-11-13-60,0-1 0,0 0 1,0 0-1,0 0 0,0 0 0,1 0 0,-1-1 1,1 1-1,-1-1 0,1 0 0,0 1 0,-1-1 1,1 0-1,0-1 0,0 1 0,0 0 0,0-1 1,0 0-1,0 1 0,0-1 0,0 0 0,0-1 1,0 1-1,-1 0 0,1-1 0,0 0 0,0 0 1,0 0-1,0 0 0,-1 0 0,1 0 0,-1-1 1,1 1-1,4-4 0,4-4-107,-1 0 1,0-1-1,0 0 1,-1 0-1,0-1 1,0-1-1,-1 1 1,-1-1-1,0 0 1,-1-1-1,9-24 0,-7 12-1212,11-48 0,-14 43-2659,1-34 1,-5 37 1750</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6.819"/>
    </inkml:context>
    <inkml:brush xml:id="br0">
      <inkml:brushProperty name="width" value="0.05" units="cm"/>
      <inkml:brushProperty name="height" value="0.05" units="cm"/>
      <inkml:brushProperty name="color" value="#FFC114"/>
    </inkml:brush>
  </inkml:definitions>
  <inkml:trace contextRef="#ctx0" brushRef="#br0">158 224 92,'0'-11'1864,"-1"0"1,-5-22-1,-17-45 1517,23 78-3371,-5-15 526,-2-4 589,1 1 1,-12-21 1403,19 48-2264,0-1 1,0 0 0,1 1-1,0-1 1,0 0-1,1 0 1,6 13-1,32 52 1050,-39-69-1245,77 107 1669,-50-74-848,34 58 0,-62-93-880,0 0 0,0 0 0,0 0 0,0 0 0,0 1 0,-1-1 0,1 0 0,-1 1 0,1-1 0,-1 0 0,0 1 0,0-1 0,0 0 0,0 1 0,0-1 0,-1 0 0,1 1 0,-1-1 0,1 0 0,-1 0 1,0 1-1,0-1 0,0 0 0,0 0 0,0 0 0,-1 0 0,1 0 0,-1 0 0,1-1 0,-1 1 0,1 0 0,-1-1 0,0 1 0,0-1 0,0 0 0,-3 2 0,-8 5-290,0-1-1,-1 0 1,0-2-1,-23 8 1,24-9-87,-22 8-321,-37 12-3039,2 3-4615,47-16 5716</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339"/>
    </inkml:context>
    <inkml:brush xml:id="br0">
      <inkml:brushProperty name="width" value="0.05" units="cm"/>
      <inkml:brushProperty name="height" value="0.05" units="cm"/>
      <inkml:brushProperty name="color" value="#FFC114"/>
    </inkml:brush>
  </inkml:definitions>
  <inkml:trace contextRef="#ctx0" brushRef="#br0">0 40 780,'10'-15'2025,"9"-9"5216,-19 29-6297,2 81 1799,-2-10-1265,2-45-1012,-1 4-262,9 55 0,-9-88-414,-1 1 1,1-1-1,0-1 1,-1 1-1,1 0 1,0 0-1,0 0 1,0 0-1,2 2 0,-2-4-133,-1 1 0,1 0 0,0-1 0,-1 1-1,1 0 1,0-1 0,-1 1 0,1-1 0,0 1 0,0-1-1,0 0 1,0 1 0,-1-1 0,1 0 0,0 0-1,0 1 1,0-1 0,0 0 0,0 0 0,0 0-1,1 0 1,10-3-1968</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670"/>
    </inkml:context>
    <inkml:brush xml:id="br0">
      <inkml:brushProperty name="width" value="0.05" units="cm"/>
      <inkml:brushProperty name="height" value="0.05" units="cm"/>
      <inkml:brushProperty name="color" value="#FFC114"/>
    </inkml:brush>
  </inkml:definitions>
  <inkml:trace contextRef="#ctx0" brushRef="#br0">620 118 36,'1'-2'263,"1"1"1,-1 0-1,1 0 1,-1-1-1,0 1 1,0 0-1,1-1 1,-1 0-1,0 1 1,0-1-1,1-2 1,-3 3-166,1 0 0,0 0 1,0 0-1,0 0 0,-1 0 1,1 0-1,0 0 0,-1 0 1,1 1-1,-1-1 0,1 0 0,-1 0 1,0 0-1,1 0 0,-1 1 1,0-1-1,1 0 0,-1 1 1,0-1-1,0 1 0,0-1 1,0 1-1,0-1 0,1 1 1,-3-1-1,-13-8 513,-1 1-1,-1 0 1,1 2 0,-29-8 0,-75-9 580,96 19-1173,-1 1-1,1 1 1,-1 1 0,0 2-1,-33 4 1,50-3-289,0-1 0,0 1 1,0 0-1,0 1 0,1 0 1,-1 1-1,1 0 0,-1 0 0,1 1 1,1 0-1,-1 0 0,1 0 0,0 1 1,0 1-1,0-1 0,1 1 1,0 0-1,-6 10 0,2 5-1417,6 1 511</inkml:trace>
  <inkml:trace contextRef="#ctx0" brushRef="#br0" timeOffset="1">148 313 2044,'117'45'4706,"-252"-47"-3219,107 0-3940,-53 6 0,61-1 1254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9.563"/>
    </inkml:context>
    <inkml:brush xml:id="br0">
      <inkml:brushProperty name="width" value="0.05" units="cm"/>
      <inkml:brushProperty name="height" value="0.05" units="cm"/>
      <inkml:brushProperty name="color" value="#008C3A"/>
    </inkml:brush>
  </inkml:definitions>
  <inkml:trace contextRef="#ctx0" brushRef="#br0">22 1 16610,'-6'5'56,"3"1"-92,3 0 236,-3-1-20,3 1-1365,-3 0-739,0 2-3700,3 3 2808,-4 4 955</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7.987"/>
    </inkml:context>
    <inkml:brush xml:id="br0">
      <inkml:brushProperty name="width" value="0.05" units="cm"/>
      <inkml:brushProperty name="height" value="0.05" units="cm"/>
      <inkml:brushProperty name="color" value="#FFC114"/>
    </inkml:brush>
  </inkml:definitions>
  <inkml:trace contextRef="#ctx0" brushRef="#br0">1 470 232,'0'0'164,"0"-1"0,1 1 0,-1 0 0,1 0-1,-1 0 1,0 0 0,1-1 0,-1 1 0,1 0 0,-1 0 0,0-1 0,1 1 0,-1 0 0,0 0-1,0-1 1,1 1 0,-1 0 0,0-1 0,0 1 0,1 0 0,-1-1 0,0 1 0,0-1-1,0 1 1,0 0 0,0-1 0,0 1 0,1-1 0,-1 1 0,0-1 0,0 1 0,0 0 0,0-1-1,4-20 648,-1 5-211,35-178 3390,-29 159-3352,2 0 0,1 0 0,23-45 0,-15 51 102,-19 28-681,0 0 0,0 0-1,0-1 1,1 1 0,-1 0-1,1 0 1,-1 0-1,1 1 1,-1-1 0,1 0-1,0 0 1,-1 1 0,1-1-1,0 1 1,-1 0-1,3-1 1,3 4 330,-3 1-292,0 0-1,1 0 1,-1 0-1,0 1 1,-1 0-1,1 0 1,-1 0-1,0 0 1,-1 0-1,4 9 0,22 67 754,-18-47-501,-3-14-152,26 72 659,-29-84-800,1 1 0,-1-1 1,1 0-1,0 0 0,1-1 1,0 0-1,0 0 0,8 7 0,-11-12-114,1 0 0,-1 0 0,0 0 0,1 0 0,0-1-1,-1 1 1,1-1 0,0 0 0,0 0 0,0 0-1,-1-1 1,1 1 0,0-1 0,0 0 0,0 0-1,0 0 1,0-1 0,0 0 0,0 1 0,0-1-1,-1-1 1,1 1 0,0 0 0,6-4 0,1-1-570,-1 0 0,1-1 0,-1 0 0,0 0 0,-1-1 0,14-15 1,22-29-6766,-23 28 5073</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8.336"/>
    </inkml:context>
    <inkml:brush xml:id="br0">
      <inkml:brushProperty name="width" value="0.05" units="cm"/>
      <inkml:brushProperty name="height" value="0.05" units="cm"/>
      <inkml:brushProperty name="color" value="#FFC114"/>
    </inkml:brush>
  </inkml:definitions>
  <inkml:trace contextRef="#ctx0" brushRef="#br0">5 0 176,'-1'2'562,"1"-1"1,-1 1-1,0-1 1,1 1-1,-1 0 0,1-1 1,0 1-1,-1 0 0,1 3 1,5 7 531,10 31 2493,30 56-1,-38-87-3617,0 1 0,1-2 0,0 1-1,1-1 1,0 0 0,1-1-1,0 0 1,23 17 0,-10-16-1019,15-3-4694,-28-7 4064,7 2-228</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8.674"/>
    </inkml:context>
    <inkml:brush xml:id="br0">
      <inkml:brushProperty name="width" value="0.05" units="cm"/>
      <inkml:brushProperty name="height" value="0.05" units="cm"/>
      <inkml:brushProperty name="color" value="#FFC114"/>
    </inkml:brush>
  </inkml:definitions>
  <inkml:trace contextRef="#ctx0" brushRef="#br0">579 522 560,'-12'-7'2360,"-45"-34"1481,26 17-2338,-58-31 0,68 44-1150,-7-3 365,-48-33 0,74 47-685,0-1 0,1 0 0,0 0 0,-1-1 0,1 1 0,-1 0 0,1 0 0,0-1 0,0 1 0,0-1 0,0 1 0,0-1 0,0 1 0,0-1 0,1 1 0,-1-1 0,0 0 0,1 1 0,-1-1 0,1 0 0,0 0 0,-1-2 0,2 1 20,0 0-1,0 0 0,1 0 0,-1 0 1,0 0-1,1 0 0,0 0 0,0 1 1,0-1-1,0 0 0,4-3 1,10-11 235,-8 8-132,1 1 1,-2-1-1,1-1 0,-1 1 1,-1-1-1,7-14 0,-12 21-126,0 1 0,-1-1 0,0 0 0,0 1 0,1-1 0,-2 1 0,1-1 0,0 0 0,0 1 1,-1-1-1,0 1 0,1-1 0,-1 1 0,0-1 0,0 1 0,0-1 0,0 1 0,-1 0 0,1 0 0,-1 0 0,1 0 0,-1 0 0,0 0 0,-3-3 0,-3-2 21,0 0 0,0 1 0,-1 0 0,-16-9 0,8 6-236,-1 0 0,1 2 1,-2 0-1,-28-6 0,36 11-446,0 1 1,0 0-1,-18 0 0,21 2-462,0 0 0,-1 0-1,1 1 1,0 0-1,-12 4 1,1 2-819</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007"/>
    </inkml:context>
    <inkml:brush xml:id="br0">
      <inkml:brushProperty name="width" value="0.05" units="cm"/>
      <inkml:brushProperty name="height" value="0.05" units="cm"/>
      <inkml:brushProperty name="color" value="#FFC114"/>
    </inkml:brush>
  </inkml:definitions>
  <inkml:trace contextRef="#ctx0" brushRef="#br0">29 280 80,'5'1'315,"-1"0"0,1 0 0,0 0 0,-1 0 0,1 1 0,-1 0-1,0 0 1,1 0 0,-1 1 0,0-1 0,0 1 0,-1 0 0,1 0 0,-1 0 0,1 0 0,-1 1 0,0 0 0,0-1-1,-1 1 1,1 0 0,-1 1 0,1-1 0,-2 0 0,1 1 0,0-1 0,1 7 0,19 65 2066,-16-53-1832,1 0-1,0-1 1,2 0 0,0 0 0,17 27 0,-23-45-568,0 0 0,0 0 0,0 0 1,1-1-1,0 1 0,-1-1 0,1 0 0,1 0 1,-1 0-1,0-1 0,1 0 0,-1 1 0,1-2 1,0 1-1,-1 0 0,1-1 0,0 0 1,7 1-1,1-1-1365,0-1 0,0 0-1,1-1 1,-1 0 0,25-7 0,-5 0-627</inkml:trace>
  <inkml:trace contextRef="#ctx0" brushRef="#br0" timeOffset="1">654 577 64,'-2'1'265,"-1"0"-1,0 0 1,0-1 0,0 1 0,0-1-1,0 0 1,0 0 0,0 0-1,0 0 1,0 0 0,0-1 0,0 1-1,0-1 1,0 0 0,0 0 0,1 0-1,-1 0 1,-3-2 0,-7-4 412,0-1 1,-17-14-1,6 5 163,-88-44 1263,79 45-1593,29 14-431,-1 0 1,1-1 0,0 1-1,0-1 1,0 0-1,0 0 1,1 0-1,-1-1 1,-3-4-1,6 6-50,0 1 1,0-1-1,0 0 0,1 1 1,-1-1-1,0 0 0,1 0 1,0 0-1,-1 0 0,1 1 1,0-1-1,0 0 0,0 0 1,0 0-1,0 0 0,1 0 1,-1 0-1,1 1 0,-1-1 1,1 0-1,-1 0 0,1 0 1,0 1-1,0-1 0,0 1 0,0-1 1,2-2-1,7-10 251,1 1 0,19-18 0,-18 20-43,-1-1 0,-1 0 0,14-20 0,-23 30-215,0 0-1,0-1 0,0 1 1,0 0-1,0-1 1,0 0-1,-1 1 0,1-1 1,-1 1-1,0-1 1,0 0-1,0 1 0,0-1 1,0 0-1,0 1 0,-1-1 1,1 1-1,-1-1 1,0 1-1,0-1 0,0 1 1,0-1-1,0 1 1,0 0-1,-1-1 0,1 1 1,-1 0-1,0 0 0,1 0 1,-4-2-1,-2-3-42,-1 0 0,0 1 1,0 0-1,-1 1 0,1 0 0,-18-8 0,-41-12-2740,-98-23-1,101 31-677,8 2 1449</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404"/>
    </inkml:context>
    <inkml:brush xml:id="br0">
      <inkml:brushProperty name="width" value="0.05" units="cm"/>
      <inkml:brushProperty name="height" value="0.05" units="cm"/>
      <inkml:brushProperty name="color" value="#FFC114"/>
    </inkml:brush>
  </inkml:definitions>
  <inkml:trace contextRef="#ctx0" brushRef="#br0">1 1 776,'0'0'3058,"1"5"-1572,9 65 2548,3 104 0,-11-115-3464,2 1 0,3-1-1,18 72 1,-18-107-689,16 50-1780,-20-66 938,0-1 0,1 0 0,0 0 0,0 0 0,1 0 0,0-1 0,7 9 0,6 0-1180</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39.736"/>
    </inkml:context>
    <inkml:brush xml:id="br0">
      <inkml:brushProperty name="width" value="0.05" units="cm"/>
      <inkml:brushProperty name="height" value="0.05" units="cm"/>
      <inkml:brushProperty name="color" value="#FFC114"/>
    </inkml:brush>
  </inkml:definitions>
  <inkml:trace contextRef="#ctx0" brushRef="#br0">440 1 88,'4'0'1285,"0"0"-1107,0 0 425,-1 0-1,1 0 1,-1 0 0,1 1 0,-1-1-1,0 1 1,7 2 0,-9-3-463,0 1 0,0 0 0,0-1 1,0 1-1,0 0 0,0 0 0,0 0 0,0 0 1,0 0-1,-1 0 0,1 0 0,0 0 0,-1 0 0,1 0 1,-1 1-1,1-1 0,-1 0 0,1 0 0,-1 0 1,0 1-1,0-1 0,0 0 0,0 0 0,0 1 1,0-1-1,0 0 0,0 1 0,0 1 0,-3 14 604,0 0 0,-1 0 0,-1-1 0,-8 23 0,-33 62 1270,41-92-1800,3-6-162,-5 14 340,-2-1 1,0-1-1,-20 27 0,27-39-349,0 0 0,0 0 0,-1-1 0,0 1-1,1-1 1,-1 0 0,0 1 0,0-1 0,0 0-1,0-1 1,0 1 0,-1-1 0,1 1 0,-1-1-1,1 0 1,0 0 0,-1 0 0,0-1 0,1 1 0,-1-1-1,1 0 1,-1 0 0,0 0 0,1-1 0,-8 0-1,-4-5-370,1-1-1,-1 0 0,1-1 0,0 0 0,-24-20 0,26 19-947,0 0 0,0 0 0,-1 1 0,0 1 0,-1 0-1,0 1 1,-18-6 0,-8 5-1214</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19.512"/>
    </inkml:context>
    <inkml:brush xml:id="br0">
      <inkml:brushProperty name="width" value="0.05" units="cm"/>
      <inkml:brushProperty name="height" value="0.05" units="cm"/>
      <inkml:brushProperty name="color" value="#FFC114"/>
    </inkml:brush>
  </inkml:definitions>
  <inkml:trace contextRef="#ctx0" brushRef="#br0">876 65 208,'38'-65'12518,"-43"69"-11479,-31 26-8,1 2 0,2 1 0,-35 45 0,39-44-652,-290 354 2564,50-59-1500,269-329-1444,-104 112-2331,103-111 2126,0 0-28,1 0 1,-1-1 0,0 1-1,1 0 1,-1-1 0,0 1-1,0-1 1,0 1-1,0-1 1,1 1 0,-1-1-1,0 0 1,0 1 0,0-1-1,-1 0 1</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19.830"/>
    </inkml:context>
    <inkml:brush xml:id="br0">
      <inkml:brushProperty name="width" value="0.05" units="cm"/>
      <inkml:brushProperty name="height" value="0.05" units="cm"/>
      <inkml:brushProperty name="color" value="#FFC114"/>
    </inkml:brush>
  </inkml:definitions>
  <inkml:trace contextRef="#ctx0" brushRef="#br0">412 1273 308,'12'13'1348,"-7"-7"-206,0 0 0,1 0 0,-1 0 0,1-1 1,14 9 1532,-21-19-1189,-7-29 146,-3 0 0,-23-54 0,2 10-625,-236-719 588,211 639-4589,13 55-5977,28 71 6434</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20.365"/>
    </inkml:context>
    <inkml:brush xml:id="br0">
      <inkml:brushProperty name="width" value="0.05" units="cm"/>
      <inkml:brushProperty name="height" value="0.05" units="cm"/>
      <inkml:brushProperty name="color" value="#FFC114"/>
    </inkml:brush>
  </inkml:definitions>
  <inkml:trace contextRef="#ctx0" brushRef="#br0">559 20 508,'0'-1'239,"0"0"0,0 0 0,0 1 0,0-1-1,0 0 1,0 0 0,0 1 0,0-1 0,0 0 0,0 0 0,0 1 0,-1-1 0,1 0-1,0 1 1,0-1 0,-1 0 0,1 1 0,-1-1 0,1 0 0,0 1 0,-1-1 0,1 1-1,-1-1 1,1 0 0,-1 1 0,-1-1 0,1 1-3,0 0-1,0 0 1,0 0-1,0 0 1,0 0-1,0 0 1,0 0 0,0 1-1,0-1 1,1 0-1,-1 1 1,0-1 0,0 1-1,0-1 1,0 1-1,0 0 1,0 0-1,-7 5 449,1 1 0,0 0 0,-7 10 0,-21 33 1660,-57 108-1,79-134-2049,-43 86 1453,-72 205 1,4 134 378,82-221-1384,38-193-792,2 0 0,1 0-1,1 0 1,9 57-1,-8-82-172,2 0 0,-1 0 0,1 0 0,1 0-1,-1-1 1,2 1 0,-1-1 0,1 0 0,1-1 0,0 1-1,7 8 1,-7-12-413,-1 1 0,1-1 0,0 0-1,0-1 1,1 1 0,8 3 0,-8-4-629,1-1-1,0 0 1,0 0 0,0-1-1,0 0 1,11 1-1,18-2-1978</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40.318"/>
    </inkml:context>
    <inkml:brush xml:id="br0">
      <inkml:brushProperty name="width" value="0.05" units="cm"/>
      <inkml:brushProperty name="height" value="0.05" units="cm"/>
      <inkml:brushProperty name="color" value="#FFC114"/>
    </inkml:brush>
  </inkml:definitions>
  <inkml:trace contextRef="#ctx0" brushRef="#br0">149 1 15169,'-2'0'3300,"1"0"-3206,-5 19 1099,-10 37-971,13-44 195,-34 122 405,7 2 1,-23 233 0,53-356-993,-1 0 0,2 0 0,-1 0 1,2 0-1,4 20 0,-5-29-210,1 0 0,-1 1 0,1-1 0,0 0 1,0 0-1,1 0 0,-1 0 0,5 5 0,-5-6-285,0-2 0,1 1 1,-1 0-1,0 0 0,1-1 1,-1 1-1,0-1 0,1 0 0,0 1 1,-1-1-1,1 0 0,0-1 1,0 1-1,-1 0 0,4-1 0,9 1-2132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9.897"/>
    </inkml:context>
    <inkml:brush xml:id="br0">
      <inkml:brushProperty name="width" value="0.05" units="cm"/>
      <inkml:brushProperty name="height" value="0.05" units="cm"/>
      <inkml:brushProperty name="color" value="#008C3A"/>
    </inkml:brush>
  </inkml:definitions>
  <inkml:trace contextRef="#ctx0" brushRef="#br0">3 1 4160,'-3'39'776,"6"-5"45,1-3-1,2-5-32,-3-7-48,-3-2-96,3 0-52,0-2-140,0-4-224,1 0-332,-4 0-444,-4 1-2640,-5 5 1083,0 5 717</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0:40.654"/>
    </inkml:context>
    <inkml:brush xml:id="br0">
      <inkml:brushProperty name="width" value="0.05" units="cm"/>
      <inkml:brushProperty name="height" value="0.05" units="cm"/>
      <inkml:brushProperty name="color" value="#FFC114"/>
    </inkml:brush>
  </inkml:definitions>
  <inkml:trace contextRef="#ctx0" brushRef="#br0">503 0 156,'8'2'520,"-1"-1"1,0 1-1,0 0 0,-1 0 0,1 1 1,0 0-1,-1 0 0,1 1 1,-1-1-1,0 1 0,0 1 0,-1-1 1,1 1-1,-1 0 0,0 0 1,0 1-1,-1 0 0,8 12 0,-9-13-254,0 0 0,-1 0 0,0 0 0,0 1 0,0-1-1,-1 1 1,0-1 0,0 1 0,0-1 0,-1 1-1,0 0 1,0 0 0,0-1 0,0 1 0,-1 0 0,0-1-1,-1 1 1,1-1 0,-1 1 0,0-1 0,0 0-1,-1 0 1,1 0 0,-6 8 0,2-6-84,1-1 0,-1 0 0,0 0 0,-1-1 0,1 1 0,-1-1-1,0-1 1,0 1 0,-1-1 0,1-1 0,-1 1 0,0-1 0,0-1 0,0 1 0,0-1 0,0-1 0,-1 0 0,1 0 0,-15 0 0,0-1-34,-1-2 0,0 0 0,0-1 0,1-2 0,-41-13 1,-60-31-2457,7-14-8448,82 43 7829</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1.303"/>
    </inkml:context>
    <inkml:brush xml:id="br0">
      <inkml:brushProperty name="width" value="0.05" units="cm"/>
      <inkml:brushProperty name="height" value="0.05" units="cm"/>
      <inkml:brushProperty name="color" value="#FFC114"/>
    </inkml:brush>
  </inkml:definitions>
  <inkml:trace contextRef="#ctx0" brushRef="#br0">19 120 636,'0'0'13135,"-3"0"-12055,-13 0 7656,21-13-6639,3 7-1721,1 0 1,-1 0-1,1 1 1,0 0-1,1 1 1,-1 0-1,1 0 1,0 1-1,0 0 1,13-2-1,19-1-110,53-1-1,-45 5 62,207-8 324,12 0-51,-235 10-431,-24 0-86,0 0 0,0-1 0,0 0 0,0 0 0,0-1 0,0-1 0,18-6 0,-19 6-83,-7 5 0,-3 8 0,-5 13 0,5-20 0,-26 115 0,5 1 0,-13 228 0,32 45 0,5-202 0,-2-186-54,-2 25-3517,2-28 3336,0 0 1,0 0-1,-1 0 0,1 0 1,0-1-1,-1 1 0,1 0 1,-1 0-1,1 0 0,-1 0 1,1 0-1,-1-1 0,0 1 1,1 0-1,-1 0 0,0-1 1,0 1-1,1-1 0,-1 1 1,0-1-1,0 1 0,0-1 1,-1 1-1,-25-12-16230</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1.758"/>
    </inkml:context>
    <inkml:brush xml:id="br0">
      <inkml:brushProperty name="width" value="0.05" units="cm"/>
      <inkml:brushProperty name="height" value="0.05" units="cm"/>
      <inkml:brushProperty name="color" value="#FFC114"/>
    </inkml:brush>
  </inkml:definitions>
  <inkml:trace contextRef="#ctx0" brushRef="#br0">826 246 1096,'11'4'2861,"-1"0"0,0 0 0,16 10 6898,-33-17-8711,-41-15 1281,-72-18 0,30 11-1161,-161-56 1114,-55-15-3856,262 85-1333,28 9-6302</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2.172"/>
    </inkml:context>
    <inkml:brush xml:id="br0">
      <inkml:brushProperty name="width" value="0.05" units="cm"/>
      <inkml:brushProperty name="height" value="0.05" units="cm"/>
      <inkml:brushProperty name="color" value="#FFC114"/>
    </inkml:brush>
  </inkml:definitions>
  <inkml:trace contextRef="#ctx0" brushRef="#br0">518 49 1148,'17'-3'2631,"-8"2"-327,-1 0 1,0-1-1,11-9 7944,-19 11-10122,-23-4 1991,-35-2-786,-122 0 2373,-67-3-4786,218 7-789,7 0-2527,3 1-5986</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2.859"/>
    </inkml:context>
    <inkml:brush xml:id="br0">
      <inkml:brushProperty name="width" value="0.05" units="cm"/>
      <inkml:brushProperty name="height" value="0.05" units="cm"/>
      <inkml:brushProperty name="color" value="#FFC114"/>
    </inkml:brush>
  </inkml:definitions>
  <inkml:trace contextRef="#ctx0" brushRef="#br0">13 37 476,'0'-3'838,"0"-1"0,1 1-1,0 0 1,0 0 0,0 0 0,0 0 0,0-1 0,1 1-1,2-5 2632,-5 14-2259,-9 53 1750,-4 117 1,15-67-1192,26 202 1,-24-289-1876,1 0 12,10 38-1,-13-55-310,1 1-1,1-1 0,-1 1 1,1-1-1,0 0 1,0 0-1,0 0 0,1 0 1,-1 0-1,1-1 1,7 6-1,-9-8-348,0-1-1,0 0 1,0 0 0,0 0 0,0 0-1,0 0 1,0 0 0,0 0 0,0-1 0,0 1-1,4 0 1,7-1-2096</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208"/>
    </inkml:context>
    <inkml:brush xml:id="br0">
      <inkml:brushProperty name="width" value="0.05" units="cm"/>
      <inkml:brushProperty name="height" value="0.05" units="cm"/>
      <inkml:brushProperty name="color" value="#FFC114"/>
    </inkml:brush>
  </inkml:definitions>
  <inkml:trace contextRef="#ctx0" brushRef="#br0">370 10 796,'4'-9'3710,"-9"15"125,-9 15-1813,-11 29-288,3 1 0,-23 73 1,18-46-765,-5 13-229,-43 118 1487,50-151-1920,-45 82 1,52-114-1082,3-3-3377</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540"/>
    </inkml:context>
    <inkml:brush xml:id="br0">
      <inkml:brushProperty name="width" value="0.05" units="cm"/>
      <inkml:brushProperty name="height" value="0.05" units="cm"/>
      <inkml:brushProperty name="color" value="#FFC114"/>
    </inkml:brush>
  </inkml:definitions>
  <inkml:trace contextRef="#ctx0" brushRef="#br0">506 781 64,'1'0'166,"0"0"-1,0-1 1,0 1 0,0-1-1,0 1 1,0-1 0,0 1-1,0-1 1,0 1 0,0-1-1,-1 0 1,1 0 0,0 1-1,0-1 1,-1 0 0,1 0-1,-1 0 1,1 0 0,-1 0-1,1 0 1,-1 0 0,1-1-1,-1 0 72,1 0 0,-1-1 0,0 1 0,0 0 0,0-1 0,0 1 0,0-1 0,0 1-1,-2-4 1,-1-5 397,-1 1-1,0-1 0,-7-12 0,9 19-446,-39-66 1399,-2 1-1,-65-77 0,29 41-880,-37-42-1298,27 36-7433,66 82 5941</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13.877"/>
    </inkml:context>
    <inkml:brush xml:id="br0">
      <inkml:brushProperty name="width" value="0.05" units="cm"/>
      <inkml:brushProperty name="height" value="0.05" units="cm"/>
      <inkml:brushProperty name="color" value="#FFC114"/>
    </inkml:brush>
  </inkml:definitions>
  <inkml:trace contextRef="#ctx0" brushRef="#br0">1 1 14321,'18'1'495,"1"1"0,-1 0 0,1 2 0,-1 0 0,0 1 0,-1 1-1,1 1 1,-1 0 0,0 1 0,-1 1 0,0 1 0,0 0 0,14 13 0,-2 1-226,0 1 1,-2 1-1,-1 1 1,-1 1-1,33 51 1,-32-38-78,-1 1 0,-3 1-1,-2 1 1,-1 1 0,-3 0 0,15 73 0,-20-63-121,-2 0-1,-3 0 1,-3 0 0,-2 0 0,-9 78-1,3-93-370,-2 0-1,-2-1 0,-1 0 1,-2-1-1,-2 0 0,-1-1 0,-40 66 1,24-54-2017,-54 64 0,-52 34-6517,51-65 5690</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3.587"/>
    </inkml:context>
    <inkml:brush xml:id="br0">
      <inkml:brushProperty name="width" value="0.05" units="cm"/>
      <inkml:brushProperty name="height" value="0.05" units="cm"/>
      <inkml:brushProperty name="color" value="#FFC114"/>
    </inkml:brush>
  </inkml:definitions>
  <inkml:trace contextRef="#ctx0" brushRef="#br0">1 65 836,'21'-44'8340,"-17"35"-5921,3-3 5464,-4 128-4733,2 15-1218,-3-103-1666,16 123 1226,-13-127-1317,0-1 1,1 0-1,1 0 0,14 28 0,-19-47-272,0-1-1,0 0 0,0 0 0,1 0 1,-1 0-1,1 0 0,0 0 0,0-1 0,0 1 1,5 2-1,-8-5-14,1 1 0,0-1 0,0 1 0,0-1 0,0 1 0,-1-1 0,1 0 0,0 0 0,0 1 0,0-1-1,0 0 1,0 0 0,0 0 0,0 0 0,0 0 0,0 0 0,0 0 0,0 0 0,0-1 0,0 1 0,0 0 0,-1 0 0,1-1 0,0 1 0,0-1 0,0 1 0,0-1 0,-1 1 0,1-1 0,0 1 0,0-1 0,-1 0 0,1 1 0,0-1 0,-1 0 0,1 0 0,-1 1 0,1-1 0,-1 0 0,1 0-1,-1 0 1,0 0 0,1 0 0,-1 0 0,0 0 0,0 1 0,0-1 0,0-2 0,1 0-1114,-1 0 0,1-1 0,-1 1 1,0 0-1,0-1 0,-1 1 0,1 0 0,-1-1 0,-1-4 0,-4-6-1780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3.921"/>
    </inkml:context>
    <inkml:brush xml:id="br0">
      <inkml:brushProperty name="width" value="0.05" units="cm"/>
      <inkml:brushProperty name="height" value="0.05" units="cm"/>
      <inkml:brushProperty name="color" value="#FFC114"/>
    </inkml:brush>
  </inkml:definitions>
  <inkml:trace contextRef="#ctx0" brushRef="#br0">1088 60 108,'78'-32'14031,"-81"31"-12624,-2-2-962,0 0 0,0 1 0,0-1 0,-1 1 0,1 1 0,-1-1 0,1 1 0,-10-1 0,-53-2 1379,63 4-1671,-345-4 3944,252 8-3043,-153 26 0,228-26-1035,-119 27 19,121-25-673,0 1-1,0 0 0,1 2 1,-30 17-1,48-24 277,-1 0 0,0 0 0,0 0 0,1 0 0,0 0 0,-1 1 0,1-1 0,0 1 0,0-1-1,0 1 1,-2 4 0,3-4-611,0 0-1,0 0 1,0 0 0,0 0-1,1 0 1,-1 0-1,1 0 1,0 0-1,0 1 1,0-1 0,1 6-1,5 13-2138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4.301"/>
    </inkml:context>
    <inkml:brush xml:id="br0">
      <inkml:brushProperty name="width" value="0.05" units="cm"/>
      <inkml:brushProperty name="height" value="0.05" units="cm"/>
      <inkml:brushProperty name="color" value="#008C3A"/>
    </inkml:brush>
  </inkml:definitions>
  <inkml:trace contextRef="#ctx0" brushRef="#br0">17 3 592,'0'-3'11563,"-7"244"-8794,5-217-2617,-6 317 1430,8-340-1578,41 439 1050,6 4-98,-40-249-741,-1-8 14,1 32 130,-2-22 100,2-63-254,12 155 127,2-20-129,14 116-48,36 258-58,-34-265-90,-1-76-24,16 142 3,-34-268-1,-14-134-79,2 46-2206,-5-78 1092,-1-9 578,1 0 0,-1 0 1,0 0-1,0 0 0,0 0 1,0 0-1,0 1 0,0-1 0,0 0 1,0 0-1,0 0 0,-1 0 0,1 0 1,0 0-1,-1 1 0,-2 4-1959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00.636"/>
    </inkml:context>
    <inkml:brush xml:id="br0">
      <inkml:brushProperty name="width" value="0.05" units="cm"/>
      <inkml:brushProperty name="height" value="0.05" units="cm"/>
      <inkml:brushProperty name="color" value="#008C3A"/>
    </inkml:brush>
  </inkml:definitions>
  <inkml:trace contextRef="#ctx0" brushRef="#br0">1086 264 804,'1183'17'5969,"-938"-11"-4524,304-1 3806,-545-5-5134,0-1 1,0 1-1,0-1 0,-1 1 0,1-1 1,0 0-1,0 0 0,5-4 0,-8 5-98,-1 0-1,0 0 0,0 0 1,1 0-1,-1-1 0,0 1 1,0 0-1,0 0 1,1 0-1,-1 0 0,0-1 1,0 1-1,0 0 1,0 0-1,0-1 0,1 1 1,-1 0-1,0 0 0,0-1 1,0 1-1,0 0 1,0 0-1,0-1 0,0 1 1,0 0-1,0 0 0,0-1 1,0 1-1,0 0 1,0 0-1,0-1 0,0 1 1,0 0-1,0 0 0,0-1 1,-1 1-1,1 0 1,0 0-1,0-1 0,0 1 1,0 0-1,-1 0 0,0-2 36,-1 0 0,0 1 0,0 0 0,-1-1 0,1 1 0,0 0 0,0 0 0,0 0 0,-3 0-1,-28-9 270,1 2 0,-62-8-1,52 10-175,-509-58 1031,-15 17-396,240 22-391,-959-55 212,1247 78-646,-62 0-202,87 5 153,11-1-9,13 1-175,141 10 30,935 49-191,-160-20 315,-403-17 128,448 18 146,-948-43-146,-20 0 36,-17 0 142,-232-3 42,-847 19 50,746-4-346,-1059 59-1194,1340-68 1162,-68 6-107,111-6 127,0 1 0,0 0 0,-35 13 0,42-8 0,14-9 79,1 0-1,0 1 1,0-1-1,-1 0 1,1 1-1,0-1 1,0 0-1,0 1 1,-1-1-1,1 0 1,0 1-1,0-1 1,0 1-1,0-1 1,0 0-1,0 1 0,0-1 1,0 0-1,0 1 1,0-1-1,0 1 1,0-1-1,0 0 1,0 1-1,1 1-4,1 0 0,-1-1-1,0 1 1,1-1 0,-1 1 0,1-1-1,-1 0 1,1 0 0,0 0 0,0 0-1,-1 0 1,1 0 0,4 1 0,33 12-17,1-2 0,0-1 0,1-2 0,51 4 0,-53-8 15,760 69-92,-721-69 101,974 66 209,-968-67-144,-30-2 52,83 15 0,-130-15-53,-7 1-16,-13 0 31,-10 0 2,-29 0 0,13-2-38,-741 5 254,477-7-241,244 1-42,-134 3-35,181 0 55,12-3-78,0 0 0,0 0 0,1 0 0,-1 0 0,0 0 0,0 0 0,0 0 1,0 1-1,0-1 0,0 0 0,0 0 0,0 0 0,0 0 0,0 0 0,0 0 0,0 0 1,0 0-1,0 0 0,0 1 0,1-1 0,-1 0 0,0 0 0,0 0 0,0 0 1,0 0-1,0 0 0,0 0 0,0 0 0,0 1 0,-1-1 0,1 0 0,0 0 1,0 0-1,0 0 0,0 0 0,0 0 0,0 0 0,0 0 0,0 0 0,0 1 1,0-1-1,0 0 0,213 22-9865,-156-14 7689</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4.269"/>
    </inkml:context>
    <inkml:brush xml:id="br0">
      <inkml:brushProperty name="width" value="0.05" units="cm"/>
      <inkml:brushProperty name="height" value="0.05" units="cm"/>
      <inkml:brushProperty name="color" value="#FFC114"/>
    </inkml:brush>
  </inkml:definitions>
  <inkml:trace contextRef="#ctx0" brushRef="#br0">1031 61 1004,'21'-6'2510,"-19"6"-2133,0 0 0,0 0 0,0-1 0,0 1 0,0-1 0,0 1-1,0-1 1,0 0 0,0 0 0,0 1 0,-1-1 0,1-1 0,0 1 0,-1 0 0,1 0 0,-1-1 0,3-2 1632,-7 1-365,-2 0-1216,0-1 1,-1 1 0,1 1 0,-1-1 0,1 1-1,-1 0 1,0 0 0,0 0 0,0 1 0,-9-1-1,-71-4 1813,69 5-1856,-324-1 4020,284 6-4511,1 2 0,0 3 0,1 2 1,-57 20-1,9 5-3559,78-25-146,1 0 1,-24 15-1,15-3 332</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25.086"/>
    </inkml:context>
    <inkml:brush xml:id="br0">
      <inkml:brushProperty name="width" value="0.05" units="cm"/>
      <inkml:brushProperty name="height" value="0.05" units="cm"/>
      <inkml:brushProperty name="color" value="#FFC114"/>
    </inkml:brush>
  </inkml:definitions>
  <inkml:trace contextRef="#ctx0" brushRef="#br0">431 263 140,'2'-1'325,"-1"-1"1,0 1-1,0-1 1,0 1-1,0-1 0,-1 0 1,1 1-1,0-1 1,-1 0-1,1 0 0,-1 1 1,1-1-1,-1 0 1,0 0-1,0 0 0,0 0 1,0 1-1,0-1 1,0 0-1,-1 0 0,1 0 1,-1 0-1,1 1 1,-1-1-1,0 0 0,1 1 1,-1-1-1,0 0 1,0 1-1,0-1 0,0 1 1,-1-1-1,-1-1 1,0-2-18,-1 1 0,-1-1 0,1 1 0,0 0 0,-1 0 0,0 1 0,0 0 0,0-1 0,0 1 0,0 1 0,-1-1 0,1 1 0,-1 0 0,0 0 0,0 1 0,0 0 0,0 0 0,1 0 0,-1 1 0,0 0 0,0 0 0,0 0 0,0 1 0,0 0 0,0 0 0,-9 3 0,1 0-52,0 1-1,0 0 1,0 1 0,1 1-1,0 0 1,0 1 0,1 0-1,0 1 1,-18 17 0,17-12-97,0-1 0,0 2 1,2 0-1,0 0 1,1 1-1,0 1 0,1 0 1,-7 19-1,13-27-82,0 1 0,0 0 0,1 0 0,0 0 0,1 0 0,0 0-1,0 0 1,1 0 0,1 0 0,0 0 0,0 0 0,1 0 0,0 0 0,1 0 0,0 0-1,8 18 1,-3-14 10,1 0-1,1 0 0,0-1 0,0-1 0,2 1 1,-1-2-1,2 1 0,-1-2 0,1 0 1,1 0-1,0-1 0,0-1 0,22 9 0,-9-5 33,1-1-1,0-2 0,1-1 0,0-1 1,0-1-1,48 2 0,-49-7-40,0-2 1,-1 0-1,1-2 0,-1-1 1,0-2-1,0 0 0,0-2 1,-1-1-1,27-13 0,-36 14-38,0-1 0,0 0-1,0-2 1,-1 0 0,-1 0 0,0-2-1,-1 0 1,0-1 0,-1 0 0,0-1-1,-2 0 1,1-1 0,13-26 0,-20 31-17,0-1 0,-1 1 0,0-1 0,-1 0 0,0 0-1,-1 0 1,0 0 0,-1-1 0,0 1 0,-1 0 0,-3-22 0,1 19-6,-2 1-1,0 0 0,0-1 0,-1 1 0,-1 1 0,0-1 1,-1 1-1,-16-23 0,8 17-85,-1 0 1,-1 0-1,0 2 1,-1 0-1,-1 1 1,-1 1-1,0 1 1,-1 1-1,-1 0 1,0 2-1,-34-13 1,25 14-361,0 1 1,-1 1-1,0 2 0,-1 1 0,-38-1 1,39 5-1040,0 2 0,0 1 0,1 2 0,-1 1 0,1 2 0,0 0 0,1 2 0,0 2 0,-30 14 0,-46 34-2315</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2.295"/>
    </inkml:context>
    <inkml:brush xml:id="br0">
      <inkml:brushProperty name="width" value="0.05" units="cm"/>
      <inkml:brushProperty name="height" value="0.05" units="cm"/>
      <inkml:brushProperty name="color" value="#FFC114"/>
    </inkml:brush>
  </inkml:definitions>
  <inkml:trace contextRef="#ctx0" brushRef="#br0">8 198 444,'0'0'1905,"-7"-7"2576,7 6-4085,0 0 0,-1 0 0,1 0 0,0 0 0,0 0 1,0 0-1,0 0 0,0 0 0,0 0 0,0 0 0,1 0 0,-1 0 0,0 0 0,0 1 1,1-1-1,-1 0 0,1 0 0,-1 0 0,2-1 0,17-18 2084,30-10-2352,-45 28 234,141-68 561,-118 59-738,1 1 0,0 1 0,42-7-1,-64 15-138,-1 1 0,1-1 0,-1 1 0,1 0 0,0 0 0,-1 0 0,1 1 0,0 0 0,-1 0 0,1 0 0,-1 1 0,0 0 0,1 0 0,-1 0-1,0 1 1,5 3 0,-4-2 12,0 2-1,-1-1 1,1 0 0,-1 1-1,0 0 1,-1 1-1,1-1 1,-1 1-1,-1 0 1,1 0-1,2 8 1,7 21 270,-2 0 0,9 54 0,0-3 171,17 56 569,7-2 0,78 172 0,-108-282-877,-5-9 58,20 33 1,-26-50-222,0 0 1,1 0-1,0-1 1,0 1-1,0-1 1,0 0-1,1 0 1,0 0-1,-1 0 0,1-1 1,8 4-1,11 11-143,-20-14 105,-3-3-5,7 2-10,-8-3 25,-1 0-1,1 0 0,0 0 0,0 0 0,0 0 0,0 0 1,0 0-1,0 0 0,0 0 0,-1 1 0,1-1 1,0 0-1,0 0 0,0 0 0,0 0 0,0 0 0,0 0 1,0 0-1,0 0 0,0 0 0,0 0 0,-1 0 1,1 1-1,0-1 0,0 0 0,0 0 0,0 0 1,0 0-1,0 0 0,0 0 0,0 0 0,0 1 0,0-1 1,0 0-1,0 0 0,0 0 0,0 0 0,0 0 1,0 0-1,0 1 0,0-1 0,0 0 0,0 0 0,0 0 1,0 0-1,0 0 0,0 0 0,1 0 0,-1 0 1,0 1-1,-163-24 13,-333-41-2439,418 54-1067,47 3-4210,23 4 3365,2-2 1319</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2.612"/>
    </inkml:context>
    <inkml:brush xml:id="br0">
      <inkml:brushProperty name="width" value="0.05" units="cm"/>
      <inkml:brushProperty name="height" value="0.05" units="cm"/>
      <inkml:brushProperty name="color" value="#FFC114"/>
    </inkml:brush>
  </inkml:definitions>
  <inkml:trace contextRef="#ctx0" brushRef="#br0">566 36 664,'45'-21'8039,"-45"20"-7954,1 1 0,-1 0 0,0 0 1,0 0-1,0 0 0,1 0 0,-1-1 1,0 1-1,0 0 0,0 0 0,0 0 1,0-1-1,1 1 0,-1 0 0,0 0 0,0-1 1,0 1-1,0 0 0,0 0 0,0 0 1,0-1-1,0 1 0,0 0 0,0 0 0,0-1 1,0 1-1,0 0 0,0 0 0,0-1 1,0 1-1,0 0 0,0 0 0,0-1 1,0 1-1,-1 0 0,1 0 0,0 0 0,0-1 1,0 1-1,0 0 0,0 0 0,-1 0 1,1 0-1,0-1 0,0 1 0,0 0 1,0 0-1,-1 0 0,1 0 0,0 0 0,0 0 1,-1-1-1,1 1 0,0 0 0,0 0 1,-1 0-1,1 0 0,0 0 0,-21-2 951,0 1 0,0 1 0,-25 2 0,5 1-262,39-3-739,-206 10 2545,159-5-3473,1 2 0,-57 16-1,81-15-1904,22-7 2062,0 0-1,1 0 1,-1 0 0,0 0 0,1 0 0,-1 0-1,1 0 1,-1 1 0,1-1 0,-2 2-1,0 5-2022</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010"/>
    </inkml:context>
    <inkml:brush xml:id="br0">
      <inkml:brushProperty name="width" value="0.05" units="cm"/>
      <inkml:brushProperty name="height" value="0.05" units="cm"/>
      <inkml:brushProperty name="color" value="#FFC114"/>
    </inkml:brush>
  </inkml:definitions>
  <inkml:trace contextRef="#ctx0" brushRef="#br0">252 6 1056,'18'-6'6245,"-26"18"-2426,-6 6-3111,-19 26 1278,-30 40 400,-54 95 0,113-170-2899,-20 38 159,17-22-2587,8-1-4940,5-13 5404</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348"/>
    </inkml:context>
    <inkml:brush xml:id="br0">
      <inkml:brushProperty name="width" value="0.05" units="cm"/>
      <inkml:brushProperty name="height" value="0.05" units="cm"/>
      <inkml:brushProperty name="color" value="#FFC114"/>
    </inkml:brush>
  </inkml:definitions>
  <inkml:trace contextRef="#ctx0" brushRef="#br0">613 459 836,'1'0'162,"0"-1"1,0 1-1,0 0 0,-1-1 1,1 1-1,0-1 0,0 1 1,-1-1-1,1 0 0,0 1 1,-1-1-1,1 0 0,0 1 1,-1-1-1,1 0 0,-1 0 0,1 0 1,-1 1-1,0-1 0,1 0 1,-1 0-1,0 0 0,0 0 1,0 0-1,1 0 0,-1 1 1,0-1-1,0 0 0,0 0 1,0 0-1,-1 0 0,1 0 1,0 0-1,0 0 0,0 0 0,-1 1 1,1-1-1,0 0 0,-1 0 1,1 0-1,-1 0 0,1 1 1,-1-1-1,1 0 0,-1 1 1,0-1-1,1 0 0,-1 1 1,0-1-1,0 0 0,-7-5 389,0 0 0,0 0 0,-17-8 0,12 7 333,-354-232 5784,311 201-6920,-23-16-1824,33 13-7882,39 32 7594</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3.979"/>
    </inkml:context>
    <inkml:brush xml:id="br0">
      <inkml:brushProperty name="width" value="0.05" units="cm"/>
      <inkml:brushProperty name="height" value="0.05" units="cm"/>
      <inkml:brushProperty name="color" value="#FFC114"/>
    </inkml:brush>
  </inkml:definitions>
  <inkml:trace contextRef="#ctx0" brushRef="#br0">122 96 712,'7'-84'7128,"-7"82"-6400,-2-8 5339,-10 33-5436,1 0-1,0 1 0,2 0 1,-10 37-1,-17 103 801,25-91-846,2-1 0,3 1-1,4 0 1,9 103-1,-2-134-403,1 0-1,2-1 1,2 0-1,2 0 1,2-1-1,1-1 1,2 0-1,42 68 1,-45-86-140,1-1 1,1-1 0,1-1-1,0 0 1,2-1 0,0-1-1,37 24 1,-37-29-868,0-1 1,0 0-1,35 11 0,-38-16-1230,1-1-1,-1-1 1,1 0-1,0-1 0,18 0 1,-10-4-981</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4.938"/>
    </inkml:context>
    <inkml:brush xml:id="br0">
      <inkml:brushProperty name="width" value="0.05" units="cm"/>
      <inkml:brushProperty name="height" value="0.05" units="cm"/>
      <inkml:brushProperty name="color" value="#FFC114"/>
    </inkml:brush>
  </inkml:definitions>
  <inkml:trace contextRef="#ctx0" brushRef="#br0">621 64 352,'1'-2'273,"0"0"0,0 0 0,0 1-1,0-1 1,-1 0 0,1 0 0,0 0 0,-1 0 0,0 0-1,1 0 1,-1 0 0,0 0 0,0-1 0,0 1 0,0 0-1,0 0 1,0 0 0,-1 0 0,1 0 0,-2-4 0,1 5-114,-1 0 0,1-1 0,0 1 0,-1 0 1,1-1-1,0 1 0,-1 0 0,1 0 1,-1 0-1,0 0 0,1 1 0,-1-1 1,0 0-1,0 1 0,1-1 0,-1 1 0,0-1 1,0 1-1,0 0 0,0 0 0,1 0 1,-1 0-1,0 0 0,-3 1 0,-15 1 378,0 2-1,1 0 0,0 1 0,-1 1 1,2 1-1,-21 9 0,-103 64 1004,109-58-1186,0 1-1,2 2 1,0 0 0,2 2-1,1 2 1,2 0-1,-24 34 1,47-59-285,0 0-1,1 1 1,-1-1 0,1 1-1,0 0 1,0-1 0,1 1-1,-1 0 1,1 0 0,0 0-1,-1 8 1,3-10-28,-1 1-1,0-1 1,1 1-1,0-1 1,0 1-1,0-1 0,0 0 1,0 0-1,1 1 1,0-1-1,-1 0 1,1 0-1,0 0 1,0-1-1,1 1 1,-1 0-1,6 4 1,10 6 79,1 1 0,0-2-1,1-1 1,36 16 0,-15-8-18,41 21 52,2-1 67,144 93 1,-222-127-213,0-1 1,0 1 0,0 0-1,-1 0 1,0 1-1,0 0 1,8 11-1,-12-14-6,1-1 0,-1 0 0,0 1 0,0-1 0,-1 0 1,1 1-1,-1-1 0,1 1 0,-1-1 0,0 1 0,1-1 0,-1 1 0,-1-1 0,1 1 0,0-1 0,-1 1 0,1-1 0,-1 1 0,0-1 0,1 1 0,-1-1 1,0 0-1,-1 1 0,1-1 0,0 0 0,-1 0 0,-1 2 0,-4 4-12,-1-1 0,0 0 0,0 0 0,0-1 0,0 0 0,-1 0 0,0-1 0,-1 0 0,1-1 0,-1 0-1,-12 3 1,-18 4-500,-60 9-1,75-16 160,-82 11-2000,71-11-979,0 0-3697,23-4 4507</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281"/>
    </inkml:context>
    <inkml:brush xml:id="br0">
      <inkml:brushProperty name="width" value="0.05" units="cm"/>
      <inkml:brushProperty name="height" value="0.05" units="cm"/>
      <inkml:brushProperty name="color" value="#FFC114"/>
    </inkml:brush>
  </inkml:definitions>
  <inkml:trace contextRef="#ctx0" brushRef="#br0">373 5 464,'8'-5'5687,"-14"16"-3512,-20 27-1206,21-30-76,-192 255 4786,154-210-4970,10-14-775,-32 51 0,64-89-57,1 0 0,-1-1 0,0 1 0,1 0 1,0 0-1,-1 0 0,1 0 0,-1 0 1,1 0-1,0 0 0,0 0 0,0 0 0,-1 0 1,1 0-1,0 0 0,0 0 0,0 0 1,0 0-1,1 0 0,-1 0 0,0 0 0,0 0 1,1 0-1,-1 0 0,0 0 0,1-1 1,0 3-1,1-1-417,-1-1 1,1 0 0,0 1-1,-1-1 1,1 0 0,0 0-1,0 0 1,0 0 0,0 0 0,-1-1-1,1 1 1,4 0 0,12 3-1616</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597"/>
    </inkml:context>
    <inkml:brush xml:id="br0">
      <inkml:brushProperty name="width" value="0.05" units="cm"/>
      <inkml:brushProperty name="height" value="0.05" units="cm"/>
      <inkml:brushProperty name="color" value="#FFC114"/>
    </inkml:brush>
  </inkml:definitions>
  <inkml:trace contextRef="#ctx0" brushRef="#br0">683 331 1248,'36'-3'4108,"-79"-22"-2245,-90-38-1,81 40-1323,-100-48 619,-43-20-950,62 39-7081,123 49 5396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42.895"/>
    </inkml:context>
    <inkml:brush xml:id="br0">
      <inkml:brushProperty name="width" value="0.05" units="cm"/>
      <inkml:brushProperty name="height" value="0.05" units="cm"/>
      <inkml:brushProperty name="color" value="#008C3A"/>
    </inkml:brush>
  </inkml:definitions>
  <inkml:trace contextRef="#ctx0" brushRef="#br0">915 138 896,'19'-34'11760,"-19"28"-10594,0 6-1033,0-1 0,0 0 1,1 0-1,-1 0 0,0 0 1,0 0-1,0 0 1,0 0-1,-1 0 0,1 0 1,0 0-1,0 0 0,-1 0 1,0-1-1,-4-4 172,-2 1 0,1 0 0,0 0 0,-1 1 0,0 0 0,0 0 0,0 0 0,-1 1 0,1 0-1,-15-3 1,-35-6 338,-106-8-1,131 19-562,-1 1 1,0 1-1,1 2 1,-57 12-1,79-13-49,0 2 0,0-1-1,1 1 1,-1 1 0,1-1-1,0 2 1,0-1-1,1 1 1,-13 12 0,10-7 49,1 0 0,0 0 0,1 1 0,0 1 0,-13 25 0,4 2 152,2 1-1,2 1 1,-15 71 0,-60 423 1173,40 14 998,45-502-2107,-4 113 779,8-156-1049,1-1-1,-1 1 1,1-1 0,0 0-1,1 0 1,-1 1 0,1-1-1,-1 0 1,1 0 0,1 0-1,-1-1 1,0 1 0,1 0-1,0-1 1,0 1 0,0-1 0,0 0-1,0 0 1,1-1 0,0 1-1,-1-1 1,1 1 0,7 2-1,8 4 22,0-1-1,1-1 1,33 8-1,-16-8 2,0 0 0,0-3 0,53 1 0,112-13-21,-101 2-336,6-1-3831,-93 3 2125,-9 1-283</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5.954"/>
    </inkml:context>
    <inkml:brush xml:id="br0">
      <inkml:brushProperty name="width" value="0.05" units="cm"/>
      <inkml:brushProperty name="height" value="0.05" units="cm"/>
      <inkml:brushProperty name="color" value="#FFC114"/>
    </inkml:brush>
  </inkml:definitions>
  <inkml:trace contextRef="#ctx0" brushRef="#br0">0 97 616,'36'-13'4702,"-29"11"-4058,-1 0 0,1-1 0,-1 1 0,1-1 1,-1 0-1,0-1 0,0 0 0,0 0 0,-1 0 1,6-5-1,-4 1-56,-4 4-256,0 0 0,0 1 0,0-1 0,1 1 0,-1 0 0,1 0 0,-1 0 1,1 1-1,6-4 0,-9 6 597,-1 3-665,-1 2-169,-1 0 1,1 0-1,-1 0 0,0 0 0,0-1 1,0 1-1,-1-1 0,0 1 0,0-1 1,0 0-1,-4 4 0,-27 25-5708,26-32-1257</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296"/>
    </inkml:context>
    <inkml:brush xml:id="br0">
      <inkml:brushProperty name="width" value="0.05" units="cm"/>
      <inkml:brushProperty name="height" value="0.05" units="cm"/>
      <inkml:brushProperty name="color" value="#FFC114"/>
    </inkml:brush>
  </inkml:definitions>
  <inkml:trace contextRef="#ctx0" brushRef="#br0">8 649 652,'4'3'417,"-1"-1"0,1 1 0,-1 0 0,0 1 0,0-1 0,0 1 0,-1-1 0,1 1 0,-1 0 0,0 0 0,3 7 0,15 52 1974,-14-44-1694,109 339 8887,-109-345-8162,-3-11-547,-2-23-246,-10-41-202,-79-288 444,1 9-1300,83 320 376,0 0 0,2-1 0,1 0-1,0 1 1,2-1 0,0 0 0,1 1-1,6-23 1,-6 35 37,1 1 0,-1-1 0,1 1 0,1 0 0,0 0 0,0 0 0,0 0 0,1 1 1,0 0-1,1 0 0,0 0 0,0 1 0,0 0 0,0 0 0,1 0 0,0 1 0,1 0 0,-1 0 0,1 1 0,0 0 0,0 0 0,10-2 0,-6 3 3,0 0 0,1 1 1,-1 1-1,0 0 0,1 0 0,-1 1 0,0 1 0,1 0 0,18 5 0,-14-2-2,0 1-1,-1 0 1,1 1 0,-1 1-1,0 0 1,16 12 0,-30-18 8,1 0 0,-1 1 1,0 0-1,0-1 1,0 1-1,0 0 1,-1 0-1,1 0 1,0 0-1,-1 0 0,1 0 1,-1 1-1,0-1 1,0 0-1,0 1 1,0-1-1,0 1 1,0-1-1,-1 1 0,1 3 1,-1-3-26,0 1 0,-1-1 0,1 1-1,-1-1 1,0 0 0,1 0 0,-2 1 0,1-1 0,0 0 0,-1 0 0,1 0 0,-1 0-1,0 0 1,0-1 0,-4 5 0,-14 14-738,-1-2 0,-47 33 0,-22 20-2472,81-64 2113,1 1-1,1-1 0,0 1 1,0 0-1,0 1 1,1 0-1,-8 17 1,6-1-956</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619"/>
    </inkml:context>
    <inkml:brush xml:id="br0">
      <inkml:brushProperty name="width" value="0.05" units="cm"/>
      <inkml:brushProperty name="height" value="0.05" units="cm"/>
      <inkml:brushProperty name="color" value="#FFC114"/>
    </inkml:brush>
  </inkml:definitions>
  <inkml:trace contextRef="#ctx0" brushRef="#br0">293 6 636,'15'-5'2287,"-15"5"-2195,0 0-1,0 0 1,1 0 0,-1 0-1,0 0 1,0 0-1,1 0 1,-1 0-1,0 0 1,0 0 0,0 0-1,1 0 1,-1 0-1,0 0 1,0 1-1,0-1 1,1 0 0,-1 0-1,0 0 1,0 0-1,0 1 1,0-1-1,1 0 1,-1 0-1,0 0 1,0 0 0,0 1-1,0-1 1,0 0-1,0 0 1,0 1-1,1-1 1,-1 2 103,-1 0 1,1 0-1,0 0 1,0 0-1,-1 0 0,1 0 1,-1 0-1,0 0 1,0 0-1,0 0 1,1 0-1,-3 2 0,-37 68 1846,-202 346 2830,235-409-5219,-5 6-160,9-4-6157,7-14 3985,17-8 812</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36.949"/>
    </inkml:context>
    <inkml:brush xml:id="br0">
      <inkml:brushProperty name="width" value="0.05" units="cm"/>
      <inkml:brushProperty name="height" value="0.05" units="cm"/>
      <inkml:brushProperty name="color" value="#FFC114"/>
    </inkml:brush>
  </inkml:definitions>
  <inkml:trace contextRef="#ctx0" brushRef="#br0">547 1260 600,'29'4'2037,"41"11"0,-70-15-1986,1-1 1,-1 1-1,1 0 0,-1 0 1,1 0-1,-1-1 0,1 1 1,-1 0-1,0-1 1,1 1-1,-1 0 0,0-1 1,1 1-1,-1-1 1,0 1-1,1-1 0,-1 1 1,0-1-1,0 1 0,1-1 1,-1 1-1,0 0 1,0-1-1,0 0 0,0 0 1,0 1 73,0-1-41,0-1 1,0 1-1,-1-1 1,1 1 0,-1-1-1,1 1 1,-1 0-1,1-1 1,-1 1 0,0 0-1,0 0 1,1 0-1,-1-1 1,-2 0 0,-18-20 621,16 16-478,-29-24 524,-1 2-1,-73-47 1,54 40-329,-266-160-473,302 187-349,14 7-88,1 0 0,-1 0 0,1-1 0,0 0 0,-1 1 1,1-1-1,0-1 0,0 1 0,0 0 0,0-1 0,0 1 0,-3-6 0,2 0-1034</inkml:trace>
  <inkml:trace contextRef="#ctx0" brushRef="#br0" timeOffset="1">610 52 508,'0'-4'650,"0"0"0,0 1 0,0-1 0,1 0 0,0 1-1,-1-1 1,3-4 0,-3 7-403,1 0-1,-1 0 1,1 0-1,0 0 1,0 0-1,-1 0 1,1 0-1,0 0 1,0 0 0,0 1-1,0-1 1,0 0-1,0 0 1,0 1-1,0-1 1,0 1-1,0-1 1,0 1-1,0-1 1,1 1-1,-1 0 1,0-1-1,0 1 1,0 0 0,1 0-1,-1 0 1,0 0-1,0 0 1,2 1-1,11 1 198,0 1-1,-1 0 0,0 1 1,0 0-1,0 1 1,0 1-1,-1 0 0,22 15 1,-3 1 46,0 1 1,27 29 0,14 19 225,-3 4 0,-4 2 1,-3 3-1,72 124 0,-106-156-154,40 100 0,-56-115-345,-2 0 0,-1 1 1,-1 0-1,2 39 0,-8-52-132,-2 0 0,-1 0 0,0 0 1,-2-1-1,0 1 0,-2 0 0,0-1 0,-1 0 0,-1 0 0,-1-1 1,0 0-1,-2 0 0,0-1 0,-14 19 0,0-5-94,-1-1-1,-1-2 1,-2 0 0,-1-2-1,-1-1 1,-50 33-1,8-14-705,-2-3-1,-2-3 1,-141 50-1,-19-14-3897,-1-13-4142,107-30 5402</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8.818"/>
    </inkml:context>
    <inkml:brush xml:id="br0">
      <inkml:brushProperty name="width" value="0.05" units="cm"/>
      <inkml:brushProperty name="height" value="0.05" units="cm"/>
      <inkml:brushProperty name="color" value="#FFC114"/>
    </inkml:brush>
  </inkml:definitions>
  <inkml:trace contextRef="#ctx0" brushRef="#br0">1 3 44,'0'0'135,"1"0"0,-1 0-1,0-1 1,1 1 0,-1 0 0,0 0 0,1 0 0,-1-1-1,0 1 1,1 0 0,-1 0 0,0 0 0,1 0 0,-1 0-1,1 0 1,-1 0 0,0 0 0,1 0 0,-1 0 0,1 0-1,-1 0 1,0 0 0,1 0 0,-1 0 0,0 1-1,1-1 1,-1 0 0,0 0 0,1 0 0,-1 1 0,1-1-1,1 4 93,1-1 0,-1 0-1,0 1 1,0 0 0,0-1-1,-1 1 1,0 0 0,1 0-1,-1 0 1,0 6 0,6 51 1341,-4-20-808,60 362 2872,26-5-1806,41 0-375,-109-348-1281,3 0 0,1-2 1,2-1-1,3-1 1,56 68-1,-77-104-238,0-1 1,0 0-1,1 0 0,0-1 1,11 7-1,-19-13-41,0-1 1,0 0-1,0 0 0,0 1 1,1-1-1,-1-1 0,0 1 1,0 0-1,1 0 0,-1-1 1,1 0-1,-1 1 0,0-1 1,1 0-1,-1 0 0,1 0 1,-1 0-1,1-1 0,-1 1 1,0-1-1,1 1 0,-1-1 1,0 0-1,1 0 0,-1 0 1,0 0-1,0 0 0,0-1 1,0 1-1,0 0 1,0-1-1,0 0 0,2-2 1,2-4-1048,0 0 0,-1 0 1,0-1-1,0 0 1,5-12-1,3-25-1025</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9.144"/>
    </inkml:context>
    <inkml:brush xml:id="br0">
      <inkml:brushProperty name="width" value="0.05" units="cm"/>
      <inkml:brushProperty name="height" value="0.05" units="cm"/>
      <inkml:brushProperty name="color" value="#FFC114"/>
    </inkml:brush>
  </inkml:definitions>
  <inkml:trace contextRef="#ctx0" brushRef="#br0">4 71 44,'-1'-3'309,"0"-1"0,1 1 1,-1 0-1,1-1 0,-1 1 0,1 0 0,0-1 1,1 1-1,-1 0 0,0-1 0,1 1 0,0 0 1,2-6-1,-2 7-196,0 1 0,-1 0 0,1 0 0,0-1 0,0 1 0,0 0 0,0 0 0,1 0 0,-1 0 1,0 0-1,0 0 0,1 1 0,-1-1 0,0 0 0,1 1 0,-1-1 0,0 1 0,1-1 0,-1 1 0,1 0 0,-1-1 0,1 1 1,-1 0-1,1 0 0,-1 0 0,1 0 0,-1 1 0,1-1 0,-1 0 0,1 1 0,-1-1 0,1 0 0,1 2 0,5 1 151,-1 0 0,1 1 0,-1-1 0,0 2 0,0-1 0,0 1 0,-1 0 0,6 6 0,8 8 330,22 29-1,-8-2-1,-1 1-1,38 76 0,42 115 554,-59-115-395,46 165 0,-80-214-562,-3 1 0,-3 0-1,7 133 1,-21-171-553,-1 0 0,-2 0-1,-1-1 1,-16 62 0,12-71-847,-1 0 0,-1-1 0,-2 0 1,0 0-1,-1-2 0,-26 36 0,-12 3-1173</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4.859"/>
    </inkml:context>
    <inkml:brush xml:id="br0">
      <inkml:brushProperty name="width" value="0.05" units="cm"/>
      <inkml:brushProperty name="height" value="0.05" units="cm"/>
      <inkml:brushProperty name="color" value="#FFC114"/>
    </inkml:brush>
  </inkml:definitions>
  <inkml:trace contextRef="#ctx0" brushRef="#br0">14 149 804,'-1'-1'319,"0"1"-1,0-1 1,0 0-1,0 0 1,0 1 0,0-1-1,1 0 1,-1 0-1,0 0 1,1 0-1,-1 0 1,0 0 0,1 0-1,-1 0 1,1-1-1,0 1 1,-1-2-1,1 1-98,1 1-1,0-1 0,-1 1 0,1-1 0,0 0 0,0 1 0,0 0 0,0-1 0,0 1 1,0 0-1,0-1 0,2 0 0,7-8 291,0 1 1,0 1-1,1 0 0,0 0 1,1 1-1,-1 1 0,18-8 1,-7 6-54,-1 0 0,2 1 0,33-5 1,-43 10-271,0 0 1,-1 1-1,1 1 1,0 0-1,0 1 1,0 0-1,0 1 1,-1 1-1,1-1 1,-1 2-1,0 0 1,1 1-1,16 8 1,-16-5-70,-1 1 0,1 0 0,-2 0 0,1 1 0,-1 1 0,-1 0 0,0 0 0,0 1 0,-1 0 0,-1 1 0,8 15 0,14 30 387,38 109-1,1 69 289,-7 9 75,77 283 1704,-137-522-2552,4 15-92,0-1 1,18 38 0,-17-46-57,11 26-42,-22-37 176,1 0 0,-1 0 0,0 0 0,1-1 0,-1 1 0,-7-1 0,11 0-5,-91-5 10,1-4 1,-119-26-1,95 13-1177,81 17-473,-56-19-1,50 9-2377,3-6-4216,26 12 5549</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193"/>
    </inkml:context>
    <inkml:brush xml:id="br0">
      <inkml:brushProperty name="width" value="0.05" units="cm"/>
      <inkml:brushProperty name="height" value="0.05" units="cm"/>
      <inkml:brushProperty name="color" value="#FFC114"/>
    </inkml:brush>
  </inkml:definitions>
  <inkml:trace contextRef="#ctx0" brushRef="#br0">513 92 880,'31'-20'6072,"-31"20"-5967,0 0 0,0-1 0,0 1 0,0-1 0,0 1 0,0 0 0,0-1 0,0 1 0,0-1 0,0 1 0,0 0 0,0-1 0,0 1 0,0-1 0,0 1 0,0 0 0,-1-1 0,1 1 0,0 0 0,0-1 0,0 1 0,-1 0 0,1-1 0,0 1 0,0 0 0,-1-1 0,1 1 1,0 0-1,-1-1 0,-8-7 1192,0 3-687,0 1 0,0 0 0,-1 1 0,0 0 0,1 1 0,-1 0 0,-17-1 0,-15-4 497,11 0-726,-1 2-1,1 1 1,-1 2 0,-32 1 0,44 2-1367,1 1 1,-38 9 0,44-7-884,0 0 0,-1 1 0,2 1 0,-23 12 1,12-4-643</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612"/>
    </inkml:context>
    <inkml:brush xml:id="br0">
      <inkml:brushProperty name="width" value="0.05" units="cm"/>
      <inkml:brushProperty name="height" value="0.05" units="cm"/>
      <inkml:brushProperty name="color" value="#FFC114"/>
    </inkml:brush>
  </inkml:definitions>
  <inkml:trace contextRef="#ctx0" brushRef="#br0">225 6 124,'11'-6'7291,"-20"30"-6262,-2 0 1,0-1-1,-1-1 1,-23 31-1,2-1 212,3-3-362,5-11-714,2 2 0,-19 44 0,38-65-1863,4-17 1340,0-1 0,0 0 0,0 0 0,0 1 0,0-1 0,1 0 0,-1 0 0,0 0 0,1 1 0,-1-1 0,1 0 0,-1 0 0,1 0 0,0 0 1,-1 0-1,1 0 0,0 0 0,0 0 0,0 0 0,1 1 0,10 6-1784</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5.946"/>
    </inkml:context>
    <inkml:brush xml:id="br0">
      <inkml:brushProperty name="width" value="0.05" units="cm"/>
      <inkml:brushProperty name="height" value="0.05" units="cm"/>
      <inkml:brushProperty name="color" value="#FFC114"/>
    </inkml:brush>
  </inkml:definitions>
  <inkml:trace contextRef="#ctx0" brushRef="#br0">704 518 952,'5'0'509,"17"-2"1962,-21 1-2434,-1 1-1,1 0 1,-1 0-1,0-1 1,1 1 0,-1 0-1,1-1 1,-1 1 0,0 0-1,1-1 1,-1 1 0,0-1-1,0 1 1,1 0 0,-1-1-1,0 1 1,0-1 0,0 1-1,0-1 1,1 1 0,-1-1-1,0 1 1,0-1-1,0 1 1,0-1 0,0 1-1,0-1 1,0 1 0,0-1-1,0 1 1,0 0 0,-1-1-1,1 1 1,0-1 0,0 1-1,0-1 1,-1 1 0,1-1-1,0 1 1,0 0 0,-1-1-1,1 1 1,-1-1 0,-8-12 505,0 1 1,-1 0 0,0 0 0,-1 1 0,-14-12 0,7 7-144,-70-58 1245,-166-108 1,222 161-1493,-1 0-603,-1 1 1,-41-16 0,-24-1-5657,72 30 4243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43.600"/>
    </inkml:context>
    <inkml:brush xml:id="br0">
      <inkml:brushProperty name="width" value="0.05" units="cm"/>
      <inkml:brushProperty name="height" value="0.05" units="cm"/>
      <inkml:brushProperty name="color" value="#008C3A"/>
    </inkml:brush>
  </inkml:definitions>
  <inkml:trace contextRef="#ctx0" brushRef="#br0">25 405 1088,'-3'40'1688,"1"-1"1,3 1-1,6 46 0,-1-1-5,36 320 5870,-42-400-7395,1 1 109,0 0 1,0-1 0,1 1 0,-1-1-1,4 7 1,-4-11 207,-1-5-53,1-19-192,-1 1 1,-1-1 0,-1 1-1,-7-30 1,1-4-162,-5-41-130,-40-392-1686,51 462 1624,1 0-1,2-1 0,1 1 1,0 0-1,10-38 0,-9 54 111,1 1-1,0-1 1,0 0 0,1 1-1,1 0 1,10-16-1,-11 20 31,0 1 0,0-1 0,0 1 0,0 0 0,1 0-1,0 1 1,0 0 0,0 0 0,0 0 0,1 1 0,9-4-1,-6 4 44,0 1-1,0 0 0,0 1 0,0 0 0,0 0 1,0 1-1,0 1 0,1-1 0,-1 2 0,0-1 1,0 1-1,-1 1 0,1 0 0,0 0 0,-1 1 1,17 9-1,-11-5 42,-1 1 0,0 0 1,-1 1-1,0 0 0,0 1 1,-1 1-1,-1 0 0,0 0 1,15 23-1,-23-30-65,1 1 0,-1 0 1,0 1-1,-1-1 0,0 0 0,0 1 1,0 0-1,-1-1 0,1 1 1,-2 0-1,1 0 0,-1-1 0,0 1 1,0 0-1,-1 0 0,0 0 0,0-1 1,-1 1-1,1 0 0,-2-1 0,-3 9 1,0-3 0,0 0 0,-1-1 0,-1 0 0,0 0 1,0-1-1,-1 0 0,0-1 0,-1 0 0,0 0 0,-13 8 1,-7 3-237,-2-1 1,-37 16-1,-24 6-3142,76-34 2201,-33 17-7729,27-8 6070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6.962"/>
    </inkml:context>
    <inkml:brush xml:id="br0">
      <inkml:brushProperty name="width" value="0.05" units="cm"/>
      <inkml:brushProperty name="height" value="0.05" units="cm"/>
      <inkml:brushProperty name="color" value="#FFC114"/>
    </inkml:brush>
  </inkml:definitions>
  <inkml:trace contextRef="#ctx0" brushRef="#br0">0 78 868,'0'-2'327,"1"0"0,-1 1-1,0-1 1,1 0 0,-1 1 0,1-1-1,-1 0 1,1 1 0,0-1 0,0 1-1,0-1 1,0 1 0,0 0-1,0-1 1,0 1 0,0 0 0,0 0-1,1 0 1,-1-1 0,1 1 0,-1 1-1,0-1 1,1 0 0,0 0 0,-1 1-1,1-1 1,-1 0 0,4 0 0,3-4 649,0 1-302,-6 3-533,0 0 0,0 0 0,0-1 0,0 1-1,0-1 1,-1 1 0,1-1 0,0 0 0,-1 0 0,2-2 0,2-1 233,-4 4-155,2-1-290,6-3 551,0 20-9938,-8-3 7630</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7.676"/>
    </inkml:context>
    <inkml:brush xml:id="br0">
      <inkml:brushProperty name="width" value="0.05" units="cm"/>
      <inkml:brushProperty name="height" value="0.05" units="cm"/>
      <inkml:brushProperty name="color" value="#FFC114"/>
    </inkml:brush>
  </inkml:definitions>
  <inkml:trace contextRef="#ctx0" brushRef="#br0">164 4 536,'3'-3'6493,"-12"20"-4863,-10 21-605,-14 50 709,5 1 0,-28 147 0,47-176-1313,2 1 0,3 0 0,2 0 0,4 0 0,8 63 0,-4-83-228,2-1 0,2 0 0,2-1 0,1 0 0,29 59 0,-28-71-156,1-1 1,1-1 0,2-1 0,0 0 0,1-1 0,2-1 0,0-1 0,35 26-1,-27-25-198,2-1-1,0-2 1,65 29-1,-78-41-544,0-1 1,1-1-1,32 6 0,-38-10-521,-1 0 1,1 0-1,-1-2 1,1 1-1,-1-1 1,19-5-1,8-5-1236</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48.008"/>
    </inkml:context>
    <inkml:brush xml:id="br0">
      <inkml:brushProperty name="width" value="0.05" units="cm"/>
      <inkml:brushProperty name="height" value="0.05" units="cm"/>
      <inkml:brushProperty name="color" value="#FFC114"/>
    </inkml:brush>
  </inkml:definitions>
  <inkml:trace contextRef="#ctx0" brushRef="#br0">0 25 528,'5'-4'422,"0"1"1,0 0-1,1 1 1,-1-1-1,1 1 0,0 0 1,-1 1-1,1-1 1,0 1-1,0 0 0,0 1 1,0-1-1,0 1 1,6 1-1,-2 0-36,-1 1-1,1 0 1,-1 1-1,0 0 1,0 0 0,0 1-1,0 0 1,8 6-1,7 6 206,-1 1 0,0 1-1,-2 1 1,36 41 0,-17-12 49,-2 2 1,-2 2-1,-2 1 0,30 65 1,-30-45 55,-4 1 1,38 143-1,-59-183-609,-3 0 0,0 1 0,-2 0 1,-2-1-1,-4 66 0,0-80-454,-2 0 0,0 1 1,-1-2-1,-12 32 0,10-36-541,0 0 1,-1 0-1,-1 0 1,0-1-1,-1-1 1,-14 16-1,12-16-949,-26 21 0,-18 2-728</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0.365"/>
    </inkml:context>
    <inkml:brush xml:id="br0">
      <inkml:brushProperty name="width" value="0.05" units="cm"/>
      <inkml:brushProperty name="height" value="0.05" units="cm"/>
      <inkml:brushProperty name="color" value="#FFC114"/>
    </inkml:brush>
  </inkml:definitions>
  <inkml:trace contextRef="#ctx0" brushRef="#br0">254 1 1304,'0'0'2810,"-1"5"-1357,-69 175 4280,22-30-3383,-53 280 0,86-333-1784,5 0-1,3 0 1,6 0-1,11 117 1,-5-171-491,2-1 0,1 0 0,3 0 1,1-1-1,2 0 0,25 50 0,-28-70-384,1 0-1,0-1 1,2-1-1,0 0 1,1-1 0,1-1-1,0 0 1,2-1-1,0-1 1,0 0-1,1-2 1,42 22-1,-45-27-858,0-2 1,1 0-1,0 0 0,1-2 0,-1 0 0,26 1 0,18-3-1400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6.659"/>
    </inkml:context>
    <inkml:brush xml:id="br0">
      <inkml:brushProperty name="width" value="0.05" units="cm"/>
      <inkml:brushProperty name="height" value="0.05" units="cm"/>
      <inkml:brushProperty name="color" value="#FFC114"/>
    </inkml:brush>
  </inkml:definitions>
  <inkml:trace contextRef="#ctx0" brushRef="#br0">484 59 196,'5'-6'852,"0"0"0,-1-1-1,0 0 1,0 1 0,5-11-1,-10 16-780,1 0 0,0 1-1,-1-1 1,1 1-1,0-1 1,-1 1-1,1-1 1,-1 1-1,1-1 1,-1 1-1,1 0 1,-1-1 0,1 1-1,-1 0 1,1-1-1,-1 1 1,0 0-1,1 0 1,-1-1-1,1 1 1,-1 0-1,0 0 1,1 0-1,-1 0 1,0 0 0,1 0-1,-1 0 1,1 0-1,-2 0 1,-14 5 434,3-1-90,-1 1 0,1 0 0,-24 13 0,2 5-49,2 2-1,0 1 1,2 1 0,1 2-1,-30 37 1,38-40-205,-14 17 228,-30 49 0,58-79-269,0 1-1,0 0 1,2 0 0,0 1 0,0 0 0,1 0 0,1 0-1,-3 23 1,7-31-70,0 0-1,0 0 1,1 0-1,0 0 1,0 0-1,1 0 1,0 0 0,0-1-1,0 1 1,1 0-1,0-1 1,0 0-1,1 0 1,0 0-1,0 0 1,0-1-1,1 1 1,0-1-1,6 5 1,10 9 85,2-1-1,1-1 1,30 17 0,-46-29-111,111 62 237,22 15 202,-138-80-448,1 0 0,-1 0 0,0 1 0,0-1-1,0 1 1,0 0 0,0 0 0,-1 0-1,5 6 1,-7-7-7,1 0-1,0-1 1,-1 1 0,1 0-1,-1 0 1,0-1-1,1 1 1,-1 0 0,0 0-1,0 0 1,0-1 0,-1 1-1,1 0 1,0 0-1,-1-1 1,1 1 0,-1 0-1,1-1 1,-1 1-1,0 0 1,0-1 0,1 1-1,-1-1 1,-2 2 0,-1 3-3,-1-1 0,0 1 0,0-1 0,-1-1 0,0 1 1,1-1-1,-1 0 0,-1 0 0,1-1 0,-10 5 1,-10 2-216,-35 9 1,57-18 172,-45 13-546,-7 2-1184,21-6-3407,28-6 2285,6 1 877</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6.989"/>
    </inkml:context>
    <inkml:brush xml:id="br0">
      <inkml:brushProperty name="width" value="0.05" units="cm"/>
      <inkml:brushProperty name="height" value="0.05" units="cm"/>
      <inkml:brushProperty name="color" value="#FFC114"/>
    </inkml:brush>
  </inkml:definitions>
  <inkml:trace contextRef="#ctx0" brushRef="#br0">390 3 564,'-1'-2'4297,"-5"5"-1714,-15 14-727,-25 28-668,-261 319 3006,306-363-4288,1-1 0,-1 1-1,0 0 1,1 0 0,-1 0 0,0-1-1,1 1 1,-1 0 0,1 0 0,-1 0-1,1 0 1,0 0 0,-1 0 0,1 0-1,0 0 1,0 0 0,0 0 0,0 0-1,0 1 1,0-1 0,0 0 0,0 0 0,0 0-1,0 0 1,0 0 0,1 0 0,-1 0-1,0 0 1,1 0 0,-1 0 0,2 1-1,0 0-645,0 1-1,1-1 0,0 1 0,-1-1 0,1 0 0,0 0 0,0-1 0,6 4 0,9 3-1053</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7.321"/>
    </inkml:context>
    <inkml:brush xml:id="br0">
      <inkml:brushProperty name="width" value="0.05" units="cm"/>
      <inkml:brushProperty name="height" value="0.05" units="cm"/>
      <inkml:brushProperty name="color" value="#FFC114"/>
    </inkml:brush>
  </inkml:definitions>
  <inkml:trace contextRef="#ctx0" brushRef="#br0">504 501 3064,'50'14'4319,"-51"-18"-4043,1-1 0,-1 1-1,0 0 1,0 0 0,-1 0 0,1 0 0,-1 0 0,0 0 0,0 0 0,0 0 0,-1 1 0,-3-5 0,-41-43 874,37 41-875,-236-216-74,69 90-7300,128 100 5126</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156"/>
    </inkml:context>
    <inkml:brush xml:id="br0">
      <inkml:brushProperty name="width" value="0.05" units="cm"/>
      <inkml:brushProperty name="height" value="0.05" units="cm"/>
      <inkml:brushProperty name="color" value="#FFC114"/>
    </inkml:brush>
  </inkml:definitions>
  <inkml:trace contextRef="#ctx0" brushRef="#br0">1 145 352,'3'-3'844,"1"-1"0,0 1 1,0 0-1,0 0 0,0 0 0,0 0 0,8-2 0,4-4 1716,-15 8-1859,2-7 1455,-4 5-1934,-1-1-1,1 1 0,0 0 0,-1-1 0,0 1 0,0 0 0,-4-5 0,-4-7 401,9 12-537,-4-9 568,6 12-619,0-1-1,-1 1 1,1-1 0,0 1-1,-1-1 1,1 1 0,0 0-1,-1-1 1,1 1 0,0 0-1,0 0 1,-1 0 0,1-1-1,0 1 1,0 0 0,0 0-1,-1 0 1,1 0 0,0 0 0,1 1-1,2-1 86,0 0 0,0 0 0,0 1 0,0-1 0,-1 1 0,1 0 0,0 0 1,5 2-1,-8-2-64,0-1 1,0 1-1,1-1 1,-1 0 0,0 1-1,0-1 1,1 0-1,-1 0 1,0 0-1,1 0 1,-1 0 0,0 0-1,0 0 1,2-1-1,-10-9-2756,-7-3 94,1-1-3682,6 8 3895</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494"/>
    </inkml:context>
    <inkml:brush xml:id="br0">
      <inkml:brushProperty name="width" value="0.05" units="cm"/>
      <inkml:brushProperty name="height" value="0.05" units="cm"/>
      <inkml:brushProperty name="color" value="#FFC114"/>
    </inkml:brush>
  </inkml:definitions>
  <inkml:trace contextRef="#ctx0" brushRef="#br0">1 419 1504,'2'0'416,"-1"0"0,1 0 0,0 0 0,-1 1 1,1-1-1,0 0 0,-1 1 0,1-1 0,0 1 0,-1 0 0,1 0 0,-1 0 0,1 0 0,-1 0 0,0 0 0,2 1 0,0-4 945,2-3-878,0 0-1,0 0 0,-1-1 1,0 1-1,0-1 0,0 0 1,-1 0-1,1-1 0,-2 1 1,4-10-1,5-8 231,16-33 664,64-123 1568,-79 158-2564,-7 11-33,1 1 0,12-18 0,-17 27-280,1-1 0,-1 0 1,1 0-1,0 0 0,0 1 1,-1-1-1,1 1 0,0 0 1,0-1-1,1 1 0,-1 0 1,0 0-1,0 0 0,1 1 1,-1-1-1,0 0 0,1 1 1,3-1-1,1 5 239,-2 1-218,0 0 0,0 1 0,-1 0-1,0 0 1,0 0 0,5 12 0,18 49 382,-6-11-126,-14-40-243,1 1 0,0-1 0,1-1-1,21 28 1,-27-39-166,1 0 0,0 0-1,0 0 1,0-1 0,0 0 0,1 0-1,-1 0 1,1 0 0,0-1-1,0 0 1,-1 0 0,2 0 0,-1-1-1,0 1 1,0-1 0,0 0 0,1-1-1,-1 1 1,0-1 0,1 0-1,7-1 1,-4-1-366,0 0 0,0 0 0,0-1 0,0 0 0,-1 0 0,1-1 0,-1 0 0,10-7 0,-4 1-2355,-1 0 0,0-1-1,20-21 1,-10 3-385</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1:59.974"/>
    </inkml:context>
    <inkml:brush xml:id="br0">
      <inkml:brushProperty name="width" value="0.05" units="cm"/>
      <inkml:brushProperty name="height" value="0.05" units="cm"/>
      <inkml:brushProperty name="color" value="#FFC114"/>
    </inkml:brush>
  </inkml:definitions>
  <inkml:trace contextRef="#ctx0" brushRef="#br0">1 666 904,'1'-1'196,"1"0"-1,0 0 1,0 0-1,-1 0 1,1 0-1,0 1 1,0-1 0,0 1-1,0-1 1,-1 1-1,1 0 1,0 0-1,0 0 1,0 0-1,0 0 1,0 0 0,0 1-1,0-1 1,0 0-1,0 1 1,-1 0-1,1-1 1,0 1-1,0 0 1,-1 0 0,1 0-1,0 0 1,-1 0-1,1 0 1,-1 1-1,0-1 1,1 1-1,-1-1 1,0 1 0,0-1-1,0 1 1,0-1-1,2 4 1,15 30 1548,-1-1 0,-1 2 0,-3 0 0,15 57 0,-1-5 541,-17-54-1296,-7-21-463,1-1 1,0 0 0,1 1-1,0-1 1,11 18-1,-15-30-491,-1 1 0,0-1-1,0 1 1,1-1 0,-1 1-1,0-1 1,1 1 0,-1-1-1,1 0 1,-1 1 0,0-1-1,1 0 1,-1 1 0,1-1 0,-1 0-1,1 0 1,-1 1 0,1-1-1,-1 0 1,1 0 0,0 0-1,-1 0 1,1 1 0,-1-1 0,1 0-1,-1 0 1,1 0 0,0 0-1,-1 0 1,1-1 0,-1 1-1,1 0 1,-1 0 0,1 0-1,-1 0 1,1-1 0,-1 1 0,1 0-1,-1 0 1,1-1 0,-1 1-1,1 0 1,-1-1 0,1 1-1,-1-1 1,0 1 0,1-1-1,-1 1 1,0 0 0,1-1 0,-1 1-1,0-1 1,0 1 0,1-1-1,-1 0 1,0 0 0,2-3 114,1-1 0,-2 0 1,1 0-1,2-11 0,0-11 117,-2 0-1,0-1 0,-4-42 1,-16-86-42,12 106-201,-108-558-1016,100 515 863,14 91 127,0 0 1,-1 1 0,1-1 0,0 1 1,0-1-1,0 1 0,0-1 0,0 1 0,1-1 0,-1 1 0,0 0 0,1-1 1,-1 1-1,1-1 0,-1 1 0,1 0 0,0-1 0,1-1 0,-2 3 0,1-1 1,0 0-1,0 1 0,0-1 0,0 1 0,0-1 0,-1 1 0,1 0 0,0-1 1,0 1-1,0 0 0,0 0 0,0-1 0,0 1 0,0 0 0,1 0 1,-1 0-1,0 0 0,1 1 0,5 0-5,1 1 1,-1 1-1,1-1 1,-1 1 0,9 5-1,-13-7 8,176 84-61,-67-26-111,-110-58 140,0 0 0,0 0 1,-1 0-1,1 0 0,0 0 0,0 0 1,-1 1-1,1-1 0,-1 1 0,1-1 0,-1 1 1,0 0-1,1-1 0,-1 1 0,0 0 0,0 0 1,0 0-1,-1 0 0,1 0 0,0 0 1,-1 0-1,1 0 0,-1 0 0,1 4 0,-2-2-53,0-1-1,0 0 1,0 1 0,0-1-1,0 0 1,-1 0-1,1 0 1,-1 0-1,0 0 1,0 0-1,0 0 1,0-1-1,0 1 1,-5 3-1,-36 31-3021,-1-2 0,-82 49 0,64-44-4095,30-18 4438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1.207"/>
    </inkml:context>
    <inkml:brush xml:id="br0">
      <inkml:brushProperty name="width" value="0.05" units="cm"/>
      <inkml:brushProperty name="height" value="0.05" units="cm"/>
      <inkml:brushProperty name="color" value="#008C3A"/>
    </inkml:brush>
  </inkml:definitions>
  <inkml:trace contextRef="#ctx0" brushRef="#br0">8 78 164,'3'-6'12631,"-3"6"-12623,-1 0 1,1-1-1,-1 1 0,1 0 0,-1 0 0,1 0 0,-1 0 1,1-1-1,-1 1 0,1 0 0,-1-1 0,1 1 1,0 0-1,-1-1 0,1 1 0,-1 0 0,1-1 0,0 1 1,-1-1-1,1 1 0,0 0 0,0-1 0,-1 1 0,1-1 1,0 1-1,0-1 0,0 1 0,0-1 0,0 1 1,-1-1-1,1 1 0,0-1 0,0 1 0,0-1 0,1 0 1,-1-2 24,1 1 1,0 0 0,0-1 0,0 1 0,1 0 0,-1 0-1,0-1 1,1 1 0,2-2 0,32-26 488,-36 30-516,1-1 1,-1 1-1,1 0 1,-1-1-1,1 1 0,0 0 1,-1 0-1,1 0 1,-1-1-1,1 1 1,-1 0-1,1 0 0,0 0 1,-1 0-1,1 0 1,-1 0-1,1 0 1,-1 0-1,1 0 0,0 1 1,0-1-1,9 1 116,-6-1-73,0 1-1,0 0 0,-1 0 0,1 0 0,0 0 1,0 0-1,-1 1 0,1 0 0,-1 0 1,0 0-1,1 0 0,-1 0 0,0 0 1,0 1-1,0 0 0,-1 0 0,5 5 0,-4-5 10,-1 0-1,0 0 0,0-1 0,-1 1 0,1 0 0,-1 1 0,1-1 0,-1 0 0,0 0 0,0 1 0,0-1 0,-1 0 0,1 1 0,-1-1 0,0 1 0,0-1 1,0 1-1,0-1 0,-1 0 0,1 1 0,-2 3 0,2-6-43,-1-1 0,1 1 0,0 0 0,-1 0 0,1 0 0,-1 0 0,0-1 0,1 1 0,-1 0 0,0 0 0,1-1 0,-1 1 0,0 0 0,0-1 0,0 1 0,0-1 0,1 1 0,-1-1 0,0 0 0,0 1 0,0-1 0,0 0 0,0 0 0,0 0 0,0 1 0,0-1 0,0 0 0,0 0 0,-1-1 0,0 1 2,1 0 0,-1 0 1,0-1-1,1 1 1,-1-1-1,0 1 0,1-1 1,-1 0-1,1 1 0,-1-1 1,1 0-1,0 0 1,-1 0-1,1 0 0,0-1 1,0 1-1,-2-1 1,-11-19 185,14 20-114,-2-3 24,2 4-87,0 0-1,0 0 1,0 0 0,0 0 0,0 0 0,0 0 0,0 0 0,0 0 0,0 0-1,1 0 1,-1 0 0,0 0 0,0 0 0,0 0 0,0 0 0,0 0 0,0 0 0,0 0-1,0 0 1,0 0 0,0 0 0,0 0 0,0 0 0,0 0 0,0 0 0,0 0 0,0 0-1,0 0 1,0-1 0,0 1 0,0 0 0,0 0 0,0 0 0,0 0 0,0 0-1,0 0 1,0 0 0,0 0 0,0 0 0,0 0 0,0 0 0,0 0 0,7 9 139,-1 0-1,0 1 1,5 11 0,0 0 109,-11-21-268,1 0 0,-1 0 0,0 1 0,0-1-1,0 0 1,1 1 0,-1-1 0,0 0 0,0 1 0,0-1 0,0 0 0,1 1 0,-1-1 0,0 0 0,0 1 0,0-1 0,0 1 0,0-1 0,0 0 0,0 1-1,0-1 1,0 0 0,0 1 0,0-1 0,-1 1 0,1-1 0,0 0 0,0 1 0,0-1 0,0 0 0,-1 1 0,1-1 0,0 0 0,0 1 0,0-1-1,-1 0 1,1 0 0,0 1 0,-1-1 0,1 0 0,0 0 0,-1 0 0,1 1 0,0-1 0,-1 0 0,1 0 0,0 0 0,-1 0 0,1 0 0,0 1-1,-1-1 1,1 0 0,0 0 0,-1 0 0,1 0 0,-1 0 0,1 0 0,0 0 0,-1-1 0,1 1 0,0 0 0,-2 0 0,-21-4-1,23 3-1,-50-27-168,48 28 165,-1-2-7,-5-7 31,7 8-18,42 9-29,-5-1-4,-24-9-117,-11-4-11,-2 2 179,0 1-84,-1 2 13,-1-1 1,1 0-1,-1 0 1,1-1-1,0 1 0,0 0 1,0-1-1,0 1 1,-2-6-1,3 7 20,5-3-51,-4 3 77,0 1 0,0 0 1,1-1-1,-1 1 0,0 0 1,0-1-1,0 1 0,0 0 1,1-1-1,-1 1 0,0 0 0,0-1 1,0 1-1,1 0 0,-1 0 1,0-1-1,1 1 0,-1 0 1,0 0-1,1-1 0,-1 1 1,0 0-1,1 0 0,-1 0 0,0 0 1,1 0-1,-1-1 0,1 1 1,3 0-8,-1-1 1,1 0-1,0 0 0,-1 0 1,1-1-1,-1 1 1,6-4-1,-8 4 6,0 0 0,1 1 1,-1-1-1,0 1 0,0 0 0,1-1 1,-1 1-1,0 0 0,1 0 0,-1 0 0,0 0 1,1 0-1,1 0 0,11-1-21,-44 4-2075,13 0-1456</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00.307"/>
    </inkml:context>
    <inkml:brush xml:id="br0">
      <inkml:brushProperty name="width" value="0.05" units="cm"/>
      <inkml:brushProperty name="height" value="0.05" units="cm"/>
      <inkml:brushProperty name="color" value="#FFC114"/>
    </inkml:brush>
  </inkml:definitions>
  <inkml:trace contextRef="#ctx0" brushRef="#br0">255 12 164,'30'-11'4327,"-29"12"-4106,0 0-1,-1 0 1,1-1-1,-1 1 1,1 0-1,-1 0 1,1 0-1,-1 1 1,0-1-1,1 0 1,-1 0-1,0 1 1,0 4 136,-1 0 0,0 0 0,0 0 0,-1 0 0,0-1 0,0 1 0,0 0 0,-1-1 0,-4 9 0,0-1 117,-124 241 4275,47-97-2824,67-127-1704,12-24-325,1 1 0,0 0-1,1 0 1,0 0 0,0 1-1,0-1 1,-2 15 0,5-22-25,0 1-1,0 0 1,0-1 0,0 1-1,0 0 1,0-1 0,0 1-1,0 0 1,0-1 0,1 1-1,-1 0 1,0-1 0,0 1-1,1 0 1,-1-1 0,0 1-1,1-1 1,-1 1 0,1-1-1,-1 1 1,0-1 0,1 1-1,-1-1 1,1 1 0,0-1-1,-1 1 1,1-1 0,-1 0-1,1 1 1,0-1-1,-1 0 1,1 0 0,0 0-1,-1 1 1,1-1 0,1 0-1,27 1-5716,-1-3 3391</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2:00.645"/>
    </inkml:context>
    <inkml:brush xml:id="br0">
      <inkml:brushProperty name="width" value="0.05" units="cm"/>
      <inkml:brushProperty name="height" value="0.05" units="cm"/>
      <inkml:brushProperty name="color" value="#FFC114"/>
    </inkml:brush>
  </inkml:definitions>
  <inkml:trace contextRef="#ctx0" brushRef="#br0">566 1468 3956,'66'3'4945,"-69"-7"-4050,-120-123 2594,31 27-2486,-167-163-513,207 215-1470,-31-24-7025,64 58 5924</inkml:trace>
  <inkml:trace contextRef="#ctx0" brushRef="#br0" timeOffset="1">657 88 600,'21'-15'1726,"0"2"-1,1 0 1,39-17 0,-52 26-1235,1 1 0,-1 1 0,1-1 0,0 2 0,0-1 0,1 1-1,-1 1 1,0 0 0,0 0 0,0 1 0,0 0 0,11 3 0,-2 2-109,-1 0 1,0 1-1,0 1 0,-1 1 0,0 0 0,0 1 1,-1 1-1,-1 1 0,0 0 0,0 1 0,-1 0 1,-1 2-1,12 15 0,2 6 134,-1 2 0,-2 0 0,-2 2-1,24 59 1,-16-21-174,-4 1-1,-3 2 0,-3 0 0,-4 1 1,-3 1-1,-5 0 0,-2 1 1,-5-1-1,-3 1 0,-4-1 0,-3 1 1,-4-2-1,-4 0 0,-3 0 1,-4-2-1,-35 80 0,39-116-507,-35 57 0,-40 36-3775,34-63-2056,-103 97 1,39-56 1922</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115"/>
    </inkml:context>
    <inkml:brush xml:id="br0">
      <inkml:brushProperty name="width" value="0.05" units="cm"/>
      <inkml:brushProperty name="height" value="0.05" units="cm"/>
      <inkml:brushProperty name="color" value="#004F8B"/>
    </inkml:brush>
  </inkml:definitions>
  <inkml:trace contextRef="#ctx0" brushRef="#br0">0 1 1540,'6'27'1447,"-1"1"0,-2 0 0,0 0 0,-2 1 0,-3 28 0,2 19 251,49 486 6396,-48-556-8131,9 36 262,-10-40-412,1 0 1,0 0-1,0 0 0,0 0 1,0 0-1,0-1 0,0 1 0,0 0 1,0 0-1,1-1 0,-1 1 1,1-1-1,0 0 0,-1 1 1,1-1-1,3 2 0,12-13-9887,-11 3 7576</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452"/>
    </inkml:context>
    <inkml:brush xml:id="br0">
      <inkml:brushProperty name="width" value="0.05" units="cm"/>
      <inkml:brushProperty name="height" value="0.05" units="cm"/>
      <inkml:brushProperty name="color" value="#004F8B"/>
    </inkml:brush>
  </inkml:definitions>
  <inkml:trace contextRef="#ctx0" brushRef="#br0">1176 19 1308,'0'0'152,"1"-1"0,-1 1 0,1 0 0,-1-1 0,0 1 0,1-1 0,-1 1 0,0-1 0,1 1 0,-1-1 0,0 1 0,0-1 0,0 1 0,1-1 0,-1 1 0,0-1 0,0 1 0,0-1-1,0 0 1,0 1 0,0-1 0,0 1 0,0-1 0,0 1 0,0-1 0,-1 1 0,1-2 0,-1 2-27,1-1-1,-1 1 0,0-1 1,1 1-1,-1 0 0,0-1 1,0 1-1,0 0 0,1 0 1,-1 0-1,0-1 0,0 1 1,0 0-1,1 0 0,-1 0 1,-2 1-1,-42 7 1881,39-6-1493,-333 84 5345,21-5-4004,287-74-2028,-169 49-69,171-44-872,-36 18 0,47-21-326,1 2 0,1 0 0,-16 13 1,4 3-1786,8 0 980</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6.796"/>
    </inkml:context>
    <inkml:brush xml:id="br0">
      <inkml:brushProperty name="width" value="0.05" units="cm"/>
      <inkml:brushProperty name="height" value="0.05" units="cm"/>
      <inkml:brushProperty name="color" value="#004F8B"/>
    </inkml:brush>
  </inkml:definitions>
  <inkml:trace contextRef="#ctx0" brushRef="#br0">1691 5 1168,'0'0'1726,"-5"-1"49,-23-1-223,0 0 0,0 2 0,1 1 0,-55 9 0,7-1-55,-51 3 188,-548 46 3947,608-54-5679,-149 12 23,108-2-2461,5 7-3509,35 2 1676,7 4 1311</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37.650"/>
    </inkml:context>
    <inkml:brush xml:id="br0">
      <inkml:brushProperty name="width" value="0.05" units="cm"/>
      <inkml:brushProperty name="height" value="0.05" units="cm"/>
      <inkml:brushProperty name="color" value="#004F8B"/>
    </inkml:brush>
  </inkml:definitions>
  <inkml:trace contextRef="#ctx0" brushRef="#br0">940 1126 348,'-22'9'990,"1"0"-1,-1-1 1,-44 8 0,54-14-617,-1 0 1,1-2 0,-1 1-1,1-1 1,-1-1-1,1-1 1,-1 1 0,1-2-1,-12-3 1,3-2 75,1 0 0,1-1 0,0-1 0,0 0 0,-24-20 0,14 7 110,1-1 1,-34-38-1,37 34-219,2-1 0,1-1 0,2-1 0,0-1 0,2-1 0,2-1 0,1 0-1,2-1 1,-13-51 0,20 59-81,1-1 0,2 1 0,0-1 0,2 0 0,4-46 0,0 53-61,0 0 0,1 0 0,2 0 0,0 0 0,1 1-1,1 0 1,21-36 0,-21 42-55,2 1 0,-1-1-1,2 2 1,0-1 0,0 2-1,1-1 1,1 1 0,0 1 0,0 1-1,1 0 1,0 0 0,1 1 0,22-8-1,-17 9 40,1 1-1,-1 1 1,1 1-1,0 0 0,0 2 1,0 1-1,0 0 1,0 2-1,0 0 0,29 6 1,-12 1 109,1 1 0,-2 3 0,0 0 0,0 3 0,-1 1-1,-1 2 1,-1 1 0,0 1 0,-2 2 0,49 43 0,-60-46-71,0 2 0,-1 0 0,-1 2 0,-1 0 0,-1 1-1,-1 0 1,-1 1 0,-1 1 0,-2 1 0,0 0 0,-2 0 0,-1 1 0,-1 0 0,8 59-1,-15-72-120,0 0 0,-1 0 0,-1 1 0,0-1 0,-1 0 0,0 0 0,-2 0 0,1 0 0,-2-1 0,0 1 0,-1-1-1,0 0 1,-1-1 0,-1 0 0,-15 22 0,4-13-115,-1-1-1,0-1 0,-2 0 1,0-2-1,-1 0 0,-1-2 1,-1 0-1,0-2 0,-1-1 1,0 0-1,-47 13 0,17-10-1101,-1-2-1,-1-3 0,0-2 0,-110 2 0,-212-18-12309,170-10 9193</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8.759"/>
    </inkml:context>
    <inkml:brush xml:id="br0">
      <inkml:brushProperty name="width" value="0.05" units="cm"/>
      <inkml:brushProperty name="height" value="0.05" units="cm"/>
      <inkml:brushProperty name="color" value="#004F8B"/>
    </inkml:brush>
  </inkml:definitions>
  <inkml:trace contextRef="#ctx0" brushRef="#br0">26 68 132,'0'0'1245,"-11"-4"5405,10 4-6146,0 0 1,0-1-1,0 1 1,0 0-1,1-1 0,-1 0 1,0 1-1,0-1 1,0 1-1,1-1 1,-1 0-1,0 0 1,0 1-1,1-1 1,-1 0-1,1 0 0,-2-1 1,18-3 3634,-9 4-5198,326-39 3389,-151 34-1248,-176 6-1043,-1 1 0,0-1 0,0 1 0,0 0 0,0 0 0,0 0 0,0 1 1,0-1-1,0 1 0,0 0 0,-1 1 0,1-1 0,-1 1 0,0 0 0,0 0 0,0 1 0,4 3 1,-2 0-1,-1-1 1,0 1-1,0 0 1,-1 1-1,0-1 1,0 1 0,-1 0-1,0 0 1,4 16-1,12 71 327,11 165-1,-19-143-40,36 230 1052,-34-261-980,-9-61-312,10 36-1,-7-47-460,-1 2-1811,-6-15 1428</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9.242"/>
    </inkml:context>
    <inkml:brush xml:id="br0">
      <inkml:brushProperty name="width" value="0.05" units="cm"/>
      <inkml:brushProperty name="height" value="0.05" units="cm"/>
      <inkml:brushProperty name="color" value="#004F8B"/>
    </inkml:brush>
  </inkml:definitions>
  <inkml:trace contextRef="#ctx0" brushRef="#br0">610 1 844,'41'40'10220,"-44"-38"-9864,0 0 0,0 0 1,0 0-1,0 0 0,0 0 1,-1 0-1,1-1 0,-1 0 1,1 0-1,-1 0 0,0 0 1,1 0-1,-6 0 0,-55-2 1772,35 0-1268,-76 2 1105,-191-5 437,210-1-6401,85 5 3663,0 0 0,0 0 0,0 0-1,1 0 1,-1-1 0,0 1 0,0 0-1,1 0 1,-1-1 0,0 1 0,1 0-1,-1-1 1,0 1 0,1-1 0,-1 1-1,1-1 1,-1 1 0,0-1 0,1 1-1,-1-1 1,1 1 0,0-1 0,-1 0-1,1 1 1,-1-1 0,1 0 0,0 0-1,0 1 1,-1-1 0,1 0 0,0 0-1,0 1 1,0-1 0,0 0 0,0 0-1</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49.597"/>
    </inkml:context>
    <inkml:brush xml:id="br0">
      <inkml:brushProperty name="width" value="0.05" units="cm"/>
      <inkml:brushProperty name="height" value="0.05" units="cm"/>
      <inkml:brushProperty name="color" value="#004F8B"/>
    </inkml:brush>
  </inkml:definitions>
  <inkml:trace contextRef="#ctx0" brushRef="#br0">370 37 900,'16'-7'1314,"0"-1"2038,-1 1 0,32-8 4935,-54 16-7376,-128 17 2697,11 0-1506,8-3-1159,101-12-1706,1 1 1,-1 0-1,-13 7 1,18-2-942</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0.480"/>
    </inkml:context>
    <inkml:brush xml:id="br0">
      <inkml:brushProperty name="width" value="0.05" units="cm"/>
      <inkml:brushProperty name="height" value="0.05" units="cm"/>
      <inkml:brushProperty name="color" value="#004F8B"/>
    </inkml:brush>
  </inkml:definitions>
  <inkml:trace contextRef="#ctx0" brushRef="#br0">193 26 200,'-1'-2'991,"-1"0"-395,-1-1 0,1 1-1,0-1 1,-1 1 0,0 0 0,1 0-1,-1 0 1,-7-3 1122,6 7-571,-2 2-803,1 0 0,0 0-1,0 1 1,0 0 0,1 0 0,-1 0 0,1 0-1,0 1 1,1 0 0,-1 0 0,1 0 0,-2 6-1,-7 18 781,-10 37 1,21-62-1054,-15 56 1221,-14 120 0,13 62 168,16-172-923,2 0 0,16 105 1,-11-134-355,1 1 0,3-2 1,1 0-1,26 62 1,-29-85-267,1 0 0,1-1 0,0-1 0,1 1 1,1-2-1,0 1 0,1-2 0,1 0 0,0 0 1,1-1-1,1-1 0,22 14 0,-20-16-403,0-1 0,1-1-1,0-1 1,0 0-1,1-1 1,36 5 0,-31-8-1262,1-1-1,-1-1 1,1-2 0,-1 0 0,28-6 0,6-4-842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6.297"/>
    </inkml:context>
    <inkml:brush xml:id="br0">
      <inkml:brushProperty name="width" value="0.05" units="cm"/>
      <inkml:brushProperty name="height" value="0.05" units="cm"/>
      <inkml:brushProperty name="color" value="#008C3A"/>
    </inkml:brush>
  </inkml:definitions>
  <inkml:trace contextRef="#ctx0" brushRef="#br0">296 0 292,'0'0'3592,"-5"4"-2817,-19 21-112,1 0 0,0 2 0,2 0 0,1 1 0,2 1 0,0 1-1,2 1 1,2 0 0,0 1 0,-10 40 0,4-5 91,3 1 0,3 0 0,3 1 0,2 1 0,4 0 0,6 113 0,3-145-181,15 75 0,-15-96-648,1 0-1,1-1 0,0 0 1,2 0-1,-1-1 0,19 27 1,-23-38-141,0 0 0,1 0 0,0 0 1,0-1-1,0 0 0,0 1 0,0-2 1,9 6-1,4-1-2803,0-1-3505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0.834"/>
    </inkml:context>
    <inkml:brush xml:id="br0">
      <inkml:brushProperty name="width" value="0.05" units="cm"/>
      <inkml:brushProperty name="height" value="0.05" units="cm"/>
      <inkml:brushProperty name="color" value="#004F8B"/>
    </inkml:brush>
  </inkml:definitions>
  <inkml:trace contextRef="#ctx0" brushRef="#br0">1 48 456,'1'-4'580,"0"0"0,1 0 0,-1 0 0,1 0 0,0 1 0,4-5 0,-6 6-345,1 1 1,0 0-1,0 0 0,1 0 0,-1 0 0,0-1 0,0 2 0,0-1 0,1 0 0,-1 0 0,0 0 0,1 1 1,-1-1-1,1 0 0,-1 1 0,1-1 0,-1 1 0,1 0 0,-1 0 0,1-1 0,0 1 0,2 0 1,1 2 12,0-1 1,1 1 0,-1 0 0,0 0 0,0 0 0,-1 1 0,1-1-1,0 1 1,-1 0 0,0 1 0,1-1 0,-1 1 0,-1 0 0,7 7-1,6 10 663,25 39 0,-41-59-900,40 68 981,-3 3 0,35 95 0,32 161 624,-83-247-1076,10 94 0,-26-128-703,-1 1 0,-3 0 1,-7 70-1,2-92-1028,-1-1 1,-16 49-1,-11 4-8010,20-54 6424</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168"/>
    </inkml:context>
    <inkml:brush xml:id="br0">
      <inkml:brushProperty name="width" value="0.05" units="cm"/>
      <inkml:brushProperty name="height" value="0.05" units="cm"/>
      <inkml:brushProperty name="color" value="#004F8B"/>
    </inkml:brush>
  </inkml:definitions>
  <inkml:trace contextRef="#ctx0" brushRef="#br0">83 3 1160,'0'0'86,"0"0"-1,0 0 1,0-1-1,0 1 1,0 0-1,1 0 1,-1 0 0,0 0-1,0 0 1,0 0-1,0-1 1,0 1-1,0 0 1,1 0-1,-1 0 1,0 0 0,0 0-1,0 0 1,0 0-1,0 0 1,1 0-1,-1 0 1,0 0-1,0 0 1,0 0 0,0 0-1,1 0 1,-1 0-1,0 0 1,0 0-1,0 0 1,0 0-1,1 0 1,-1 0 0,0 0-1,0 0 1,0 0-1,0 0 1,0 0-1,1 0 1,-1 0-1,0 0 1,0 1 0,0-1-1,0 0 1,0 0-1,0 0 1,1 0-1,-1 0 1,0 0-1,0 1 1,0-1 0,0 0-1,0 0 1,0 0-1,0 0 1,0 1-1,0-1 1,2 7 434,-1 1 0,0-1-1,0 0 1,-1 1 0,0-1 0,-2 15 0,-12 49 1464,2-17-856,-17 100 1239,-7 41-2545,34-161-2158,4 2-4699,0-22 4958</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512"/>
    </inkml:context>
    <inkml:brush xml:id="br0">
      <inkml:brushProperty name="width" value="0.05" units="cm"/>
      <inkml:brushProperty name="height" value="0.05" units="cm"/>
      <inkml:brushProperty name="color" value="#004F8B"/>
    </inkml:brush>
  </inkml:definitions>
  <inkml:trace contextRef="#ctx0" brushRef="#br0">689 588 432,'-1'-3'1232,"-2"-3"-703,0-1 0,0 1 0,-1 0 0,0 0-1,0 0 1,-1 1 0,0-1 0,-9-8 0,-51-40 1898,63 53-2393,-144-108 2418,-102-80 361,93 50-8584,139 123 2921,6 1 865</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1.915"/>
    </inkml:context>
    <inkml:brush xml:id="br0">
      <inkml:brushProperty name="width" value="0.05" units="cm"/>
      <inkml:brushProperty name="height" value="0.05" units="cm"/>
      <inkml:brushProperty name="color" value="#004F8B"/>
    </inkml:brush>
  </inkml:definitions>
  <inkml:trace contextRef="#ctx0" brushRef="#br0">160 55 652,'2'-7'1315,"-1"-1"0,1 1 0,-2-1 0,1-8 0,-1 14-182,0 2-1032,0 0 1,0-1-1,0 1 0,0 0 0,0-1 1,-1 1-1,1 0 0,0-1 1,0 1-1,0 0 0,-1 0 0,1-1 1,0 1-1,0 0 0,-1 0 0,1-1 1,0 1-1,0 0 0,-1 0 1,1 0-1,0 0 0,-1-1 0,1 1 1,0 0-1,-1 0 0,1 0 0,0 0 1,-1 0-1,1 0 0,0 0 1,-1 0-1,1 0 0,0 0 0,-1 0 1,1 0-1,0 0 0,-1 0 0,1 0 1,0 0-1,-1 1 0,1-1 0,0 0 1,-1 0-1,1 0 0,0 0 1,-1 1-1,-8 11 468,1 0 0,0 1 0,0 0 0,1 0 0,1 1 0,0-1 0,-4 18 0,-24 112 1356,33-140-1884,-20 112 1115,5 2 0,-3 189 0,20-232-800,4 0 1,2 0-1,4-1 0,2 0 0,33 97 1,-32-132-273,1-2 0,2 0 1,2-1-1,1-1 0,1 0 0,46 53 1,-34-50-1747,56 48-1,51 20-11512,-112-87 9826</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6.454"/>
    </inkml:context>
    <inkml:brush xml:id="br0">
      <inkml:brushProperty name="width" value="0.05" units="cm"/>
      <inkml:brushProperty name="height" value="0.05" units="cm"/>
      <inkml:brushProperty name="color" value="#004F8B"/>
    </inkml:brush>
  </inkml:definitions>
  <inkml:trace contextRef="#ctx0" brushRef="#br0">8 151 600,'-8'-17'14450,"72"186"-8609,-22-54-4384,0-8-365,5-3 0,4-2 0,101 151 0,-128-220-633,0-1 0,2-2 0,44 42-1,-68-71-429,0 1-1,0 0 1,0-1-1,1 1 1,-1-1-1,0 1 1,0-1-1,1 0 1,-1 0 0,1 0-1,-1 0 1,1-1-1,-1 1 1,1-1-1,-1 0 1,1 1-1,0-1 1,-1 0-1,1 0 1,0-1-1,-1 1 1,1 0-1,-1-1 1,1 0-1,3-1 1,-1-1 3,-1 1 1,0-1-1,0 0 1,0-1-1,-1 1 1,1 0-1,-1-1 1,0 0-1,0 0 1,0 0-1,0 0 1,3-8-1,10-26 1,-2 0 0,-2-1 0,-1 0 0,8-59 0,-8 38-79,15-74-129,28-129-555,-37 190 262,24-93-1620,-3 60-2067,-29 86 1742,7-7-8235,-10 18 7360</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6.902"/>
    </inkml:context>
    <inkml:brush xml:id="br0">
      <inkml:brushProperty name="width" value="0.05" units="cm"/>
      <inkml:brushProperty name="height" value="0.05" units="cm"/>
      <inkml:brushProperty name="color" value="#004F8B"/>
    </inkml:brush>
  </inkml:definitions>
  <inkml:trace contextRef="#ctx0" brushRef="#br0">0 0 636,'0'0'4427,"3"3"-2956,8 10 529,-1-1-1,9 16 1,33 65 2149,-8-12-2141,8 3 217,89 110 1,-111-159-1710,2-1-1,1-2 1,1-1 0,2-1-1,51 32 1,-78-56-391,1 0 0,0-1 1,1-1-1,-1 1 0,1-2 0,0 1 0,17 2 1,-22-5-83,0 0 0,0-1 1,1 0-1,-1 0 0,0-1 1,0 0-1,0 0 0,1 0 1,-1-1-1,0 0 0,-1 0 1,1 0-1,0-1 0,-1 0 1,6-3-1,0-2-31,0-1 1,-1 0 0,0 0-1,-1-1 1,0 0 0,0-1-1,-1 0 1,-1 0-1,0 0 1,9-20 0,2-12-581,21-79 0,-11 31-1439,-20 61 506,6-18-619,-13 46 1508,0-1-1,1 1 0,-1 0 1,0 0-1,1-1 1,-1 1-1,1 0 0,-1 0 1,1 0-1,0 1 1,0-1-1,0 0 0,0 1 1,0-1-1,3 0 1,4-1-3300,1 5 1188</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7.239"/>
    </inkml:context>
    <inkml:brush xml:id="br0">
      <inkml:brushProperty name="width" value="0.05" units="cm"/>
      <inkml:brushProperty name="height" value="0.05" units="cm"/>
      <inkml:brushProperty name="color" value="#004F8B"/>
    </inkml:brush>
  </inkml:definitions>
  <inkml:trace contextRef="#ctx0" brushRef="#br0">322 2 208,'7'-2'7329,"-81"112"-2183,-33 65-2212,75-117-2328,-72 139-1440,94-167-1352,10-28 1695,0 0 0,-1 0-1,1 0 1,0 0 0,0 0 0,0 0-1,0 0 1,0 0 0,1 0 0,-1-1-1,1 1 1,-1 0 0,1 0 0,1 2 0,6 5-1604</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7.573"/>
    </inkml:context>
    <inkml:brush xml:id="br0">
      <inkml:brushProperty name="width" value="0.05" units="cm"/>
      <inkml:brushProperty name="height" value="0.05" units="cm"/>
      <inkml:brushProperty name="color" value="#004F8B"/>
    </inkml:brush>
  </inkml:definitions>
  <inkml:trace contextRef="#ctx0" brushRef="#br0">563 557 304,'1'0'112,"0"0"-1,0-1 1,-1 1-1,1 0 1,0-1 0,-1 1-1,1-1 1,-1 1-1,1-1 1,-1 1 0,1-1-1,-1 0 1,1 1 0,-1-1-1,1 0 1,-1 1-1,0-1 1,1 0 0,-1 0-1,0 1 1,0-1-1,1 0 1,-1 0 0,0 1-1,0-1 1,0 0-1,0 0 1,0-1 0,-1-1 120,1 0 1,-1 0 0,0 0-1,0 0 1,0 0 0,-1 0-1,1 1 1,-2-4 0,-6-7 544,-1 1 0,-12-15 0,20 25-667,-234-218 4445,135 131-3571,-14-4-2236,60 50-5722,42 33 5037</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8.559"/>
    </inkml:context>
    <inkml:brush xml:id="br0">
      <inkml:brushProperty name="width" value="0.05" units="cm"/>
      <inkml:brushProperty name="height" value="0.05" units="cm"/>
      <inkml:brushProperty name="color" value="#004F8B"/>
    </inkml:brush>
  </inkml:definitions>
  <inkml:trace contextRef="#ctx0" brushRef="#br0">55 133 516,'0'0'7672,"-3"3"-6886,-8 8-22,9-8 538,-1-1-510,3-2-749,0 0 0,-1 0 1,1 1-1,0-1 0,0 0 0,0 0 0,0 0 0,0 1 1,-1-1-1,1 0 0,0 0 0,0 0 0,0 0 1,-1 0-1,1 1 0,0-1 0,0 0 0,-1 0 0,1 0 1,0 0-1,0 0 0,-1 0 0,1 0 0,0 0 1,0 0-1,-1 0 0,1 0 0,0 0 0,0 0 0,-1 0 1,1 0-1,0 0 0,0 0 0,0 0 0,-1 0 1,1-1-1,0 1 0,0 0 0,-1 0 0,1 0 1,0 0-1,0 0 0,0-1 0,-1 1 0,-1-3 46,-1 0 1,1 0-1,-1 0 0,1 0 0,0 0 0,0-1 0,1 1 1,-1-1-1,1 1 0,0-1 0,-1 0 0,2 0 0,-1 1 0,0-1 1,1 0-1,0 0 0,-1 0 0,2-5 0,-1 4 18,1 0-1,0 1 1,0-1 0,0 0-1,0 1 1,1-1-1,-1 1 1,1-1 0,0 1-1,1 0 1,-1 0-1,1 0 1,0 0 0,0 0-1,5-4 1,-7 7-76,0 0 1,0 1-1,1-1 1,-1 0 0,1 1-1,-1-1 1,0 1-1,1-1 1,-1 1-1,1 0 1,-1 0-1,1 0 1,-1-1-1,1 1 1,-1 1-1,1-1 1,-1 0-1,1 0 1,1 1-1,28 11 509,-28-11-482,0 1 0,0-1 0,-1 1 0,1 0 1,0 0-1,-1 0 0,1 0 0,-1 0 0,0 0 0,0 1 0,0-1 0,0 1 0,3 4 0,-5-6 138,-15 2-164,14-3-29,-2 0 70,-1-1-53,-13-2-14,16 4-8,0 1 0,0 0 0,1 0-1,-1 0 1,0 0 0,1 0 0,-1 0 0,1 0-1,-1 0 1,1 2 0,-1 0 0,1 10-78,0-11-207,0 1 1,0-1 0,-1 0 0,1 1-1,-1-1 1,0 0 0,-1 4 0</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120"/>
    </inkml:context>
    <inkml:brush xml:id="br0">
      <inkml:brushProperty name="width" value="0.05" units="cm"/>
      <inkml:brushProperty name="height" value="0.05" units="cm"/>
      <inkml:brushProperty name="color" value="#004F8B"/>
    </inkml:brush>
  </inkml:definitions>
  <inkml:trace contextRef="#ctx0" brushRef="#br0">614 24 200,'17'-8'2516,"-7"0"5097,-10 8-7535,-15-3 493,1 1 0,0 0 1,-1 2-1,1-1 0,-1 2 0,1 0 1,-1 0-1,-26 7 0,18-2 8,0 1-1,1 1 1,0 1-1,-41 23 1,43-19-300,0 2-1,1 0 1,0 1-1,1 1 1,1 1-1,1 0 1,1 1 0,0 1-1,-17 31 1,9-9 149,3 1 0,1 1 0,-25 87 0,35-97-159,1 0-1,2 1 1,1 0-1,1 1 0,3-1 1,3 52-1,0-69-128,1 0-1,1 0 1,0-1 0,1 1-1,1-1 1,10 18-1,-10-23-63,1 0 0,0-1 0,1 0 0,0 0 0,1-1 0,0 0 0,0 0 0,1-1 0,12 9 0,-5-7-20,1 0 0,0-2 0,1 0 0,0 0 0,0-2 0,0 0 0,1-2 0,0 0 0,0-1 0,1-1 0,33 1 0,-25-4-746,0-1 0,0-1 0,-1-2 0,1-1 0,-1-1 0,0-1 0,47-19 0,-59 19-907,8-3-5881,-14 7 3805,0-1 459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6.724"/>
    </inkml:context>
    <inkml:brush xml:id="br0">
      <inkml:brushProperty name="width" value="0.05" units="cm"/>
      <inkml:brushProperty name="height" value="0.05" units="cm"/>
      <inkml:brushProperty name="color" value="#008C3A"/>
    </inkml:brush>
  </inkml:definitions>
  <inkml:trace contextRef="#ctx0" brushRef="#br0">85 121 324,'-6'-9'751,"5"7"-26,0 2-575,0 0 0,0 0 1,0 0-1,0 0 0,0 0 0,0 0 0,0 0 1,0 0-1,0 0 0,0 1 0,0-1 0,-2 1 0,-2 4 119,0-1-1,0 1 1,0 1-1,0-1 0,1 1 1,0-1-1,0 1 0,1 0 1,-1 1-1,1-1 1,1 1-1,-1-1 0,-2 14 1,3-13-117,1 0 1,0-1-1,0 1 1,1 0-1,0-1 1,0 1-1,0 0 1,1 0-1,0-1 1,1 1-1,-1-1 1,1 1-1,0-1 1,1 1-1,3 6 1,-3-9-94,0-1 1,0 1 0,0-1 0,1 0-1,-1 1 1,1-2 0,0 1 0,-1 0-1,1-1 1,1 0 0,-1 1 0,0-2-1,0 1 1,1 0 0,-1-1 0,1 0-1,-1 0 1,1 0 0,0-1 0,9 0-1,1 0 36,0 0-1,0-2 0,1 0 0,-1 0 1,17-6-1,-12 1-12,0 0 1,0-1-1,-1-1 1,0-1-1,23-15 1,-35 20-58,0 0 0,0 0 0,-1-1 0,1 1-1,-1-1 1,0-1 0,-1 1 0,1-1 0,-2 0 0,1-1 0,-1 1 0,0-1 0,0 1-1,-1-1 1,5-15 0,-8 19-15,1-1 0,-1 1-1,0-1 1,0 1 0,0-1 0,-1 1-1,1-1 1,-1 1 0,0-1-1,0 1 1,-1 0 0,1-1 0,-1 1-1,-2-4 1,0 2-18,0 0 0,0 1-1,0 0 1,-1 0 0,0 0 0,0 0-1,0 1 1,-10-7 0,5 5-47,1 0-1,-1 1 1,0 1 0,0 0 0,-1 0-1,1 1 1,-1 0 0,0 1 0,0 0-1,0 1 1,-17-1 0,9 3-177,0 1 1,0 1-1,1 1 1,-27 8 0,36-9-27,0 0 1,0 1 0,1 0 0,-1 0 0,1 1-1,1 0 1,-1 1 0,1 0 0,-1 0 0,-11 13-1,14-10-627,8-1-3000,7 1 2694</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453"/>
    </inkml:context>
    <inkml:brush xml:id="br0">
      <inkml:brushProperty name="width" value="0.05" units="cm"/>
      <inkml:brushProperty name="height" value="0.05" units="cm"/>
      <inkml:brushProperty name="color" value="#004F8B"/>
    </inkml:brush>
  </inkml:definitions>
  <inkml:trace contextRef="#ctx0" brushRef="#br0">315 34 216,'5'-7'1155,"12"-13"1365,-5 13 3892,-12 11-5263,-3 8-470,-1 0 0,1-1 0,-2 1 0,0-1 0,-11 19 0,-7 15 585,-32 82 1105,-88 197 1194,101-245-3277,18-35-2420,2 1-6970,19-38 5099,3-1 1216</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5:59.794"/>
    </inkml:context>
    <inkml:brush xml:id="br0">
      <inkml:brushProperty name="width" value="0.05" units="cm"/>
      <inkml:brushProperty name="height" value="0.05" units="cm"/>
      <inkml:brushProperty name="color" value="#004F8B"/>
    </inkml:brush>
  </inkml:definitions>
  <inkml:trace contextRef="#ctx0" brushRef="#br0">507 478 784,'2'0'1193,"0"0"-934,-1 0 1,0 1-1,1-2 1,-1 1 0,1 0-1,-1 0 1,0 0-1,1-1 1,-1 1-1,1 0 1,-1-1-1,0 1 1,0-1 0,1 0-1,-1 0 1,0 1-1,0-1 1,0 0-1,0 0 1,2-1-1,-3 1-140,0 0 0,0 0 0,-1 0-1,1 0 1,0 0 0,0 0-1,0 0 1,-1 0 0,1 0 0,0 0-1,-1 0 1,1 0 0,-1 0 0,0-1-1,0 0 156,-7-11 427,0-1 1,-1 1-1,0 1 1,-1-1-1,0 2 1,-18-17-1,15 16-322,-45-45 1135,-73-56 0,91 84-2121,-60-35-1,51 36-1730,4-3-5547,32 19 5600</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0.138"/>
    </inkml:context>
    <inkml:brush xml:id="br0">
      <inkml:brushProperty name="width" value="0.05" units="cm"/>
      <inkml:brushProperty name="height" value="0.05" units="cm"/>
      <inkml:brushProperty name="color" value="#004F8B"/>
    </inkml:brush>
  </inkml:definitions>
  <inkml:trace contextRef="#ctx0" brushRef="#br0">32 38 280,'0'-1'284,"0"-1"1,0 1-1,0-1 1,0 1-1,1-1 0,-1 1 1,0 0-1,1-1 0,-1 1 1,1-1-1,-1 1 1,1 0-1,0 0 0,-1-1 1,1 1-1,0 0 0,0 0 1,0 0-1,0 0 1,0 0-1,0 0 0,0 0 1,0 0-1,2-1 0,-1 1 37,1 0 0,0 0-1,0 0 1,0 1-1,0-1 1,0 1-1,0-1 1,-1 1-1,1 0 1,0 0-1,4 1 1,5 1 214,-1 0 0,1 1 1,-1 0-1,0 1 0,14 6 0,4 7-23,0 0 0,0 2-1,-2 1 1,0 1-1,-2 2 1,0 0 0,22 28-1,2 9 523,79 128 1,-85-113-429,-3 3 0,-4 1 0,-3 2 0,-3 1 0,25 115 1,-43-136-321,-3 0 0,-2 1 0,-3 0 0,-2 0 0,-3 0 0,-3 0 0,-3 0 0,-16 67 0,12-83-386,-2 0-1,-2-1 0,-2-1 1,-1-1-1,-3-1 1,-1 0-1,-3-2 0,-1 0 1,-1-2-1,-3-1 1,-39 40-1,38-50-1144,-1-1-1,-1-1 1,-67 38-1,-119 41-9430,109-58 7102</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4.245"/>
    </inkml:context>
    <inkml:brush xml:id="br0">
      <inkml:brushProperty name="width" value="0.05" units="cm"/>
      <inkml:brushProperty name="height" value="0.05" units="cm"/>
      <inkml:brushProperty name="color" value="#004F8B"/>
    </inkml:brush>
  </inkml:definitions>
  <inkml:trace contextRef="#ctx0" brushRef="#br0">77 219 620,'-46'-6'5609,"25"1"-2865,21 5-2667,-1 0-1,1 0 0,-1 0 0,1 0 0,-1-1 0,1 1 0,-1 0 0,1 0 1,0-1-1,-1 1 0,1 0 0,-1-1 0,1 1 0,0 0 0,-1-1 0,1 1 0,0 0 1,-1-1-1,1 1 0,0-1 0,-1 1 0,1-1 0,0 1 0,0-1 0,0 1 0,0-1 1,0 1-1,-1-1 0,1 1 0,0-1 0,0 1 0,0-1 0,0 1 0,0-1 0,0 1 1,1-1-1,-1 1 0,0-1 0,0 1 0,0-1 0,0 1 0,1-1 0,-1 1 0,0-1 1,0 1-1,1 0 0,-1-1 0,0 1 0,1-1 0,-1 1 0,0 0 0,1-1 0,18-21 1236,12 0-579,1 1-1,0 2 1,2 1 0,0 2 0,1 1 0,0 2 0,61-14 0,-79 23-442,1 0 0,-1 2 0,1 0 0,-1 1 0,1 1 0,-1 0 0,1 1 0,33 8 0,-37-6-120,0 2-1,-1 0 1,1 0-1,-1 1 0,-1 1 1,1 0-1,-1 1 0,0 0 1,-1 1-1,0 0 0,14 16 1,-3 1 88,0 2 1,-2 0-1,-2 1 1,0 1-1,-2 1 0,14 37 1,60 202 1163,12 123 372,-7-27 159,-84-326-1763,25 99 551,-35-135-742,-1 0 0,1 0 0,-1 0 0,0 0 0,0 0 0,-1 7 0,-4-4 0,-6-3 0,-33-2 6,-1-1-1,1-2 1,-45-7-1,-132-29-36,104 15-61,56 12-1055,-97-18-2039,55 1-8868,79 18 6517,10 1 1680</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4.575"/>
    </inkml:context>
    <inkml:brush xml:id="br0">
      <inkml:brushProperty name="width" value="0.05" units="cm"/>
      <inkml:brushProperty name="height" value="0.05" units="cm"/>
      <inkml:brushProperty name="color" value="#004F8B"/>
    </inkml:brush>
  </inkml:definitions>
  <inkml:trace contextRef="#ctx0" brushRef="#br0">736 81 212,'14'-7'1497,"16"-8"1204,-29 14-2421,0 1 0,0-1 0,0 1 0,0-1 0,0 0 0,0 0 0,0 1 0,0-1-1,-1 0 1,1 0 0,0 0 0,0 0 0,-1 0 0,1 0 0,-1 0 0,1 0 0,-1 0-1,1 0 1,-1-2 0,-1 2-67,0 0 0,0 0 1,0 0-1,0 0 0,0 0 0,0 0 0,0 1 0,-1-1 0,1 0 0,0 1 0,-1-1 0,1 1 0,-2-1 0,2 1 116,-12-4 490,0 1 0,0 0 0,0 1 0,0 1 0,-20 0 0,-8-1 453,-228-9 3038,184 10-4214,45 1-1309,-51 6-1,7 7-6638,46-5 3215,8 0 1410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6.273"/>
    </inkml:context>
    <inkml:brush xml:id="br0">
      <inkml:brushProperty name="width" value="0.05" units="cm"/>
      <inkml:brushProperty name="height" value="0.05" units="cm"/>
      <inkml:brushProperty name="color" value="#004F8B"/>
    </inkml:brush>
  </inkml:definitions>
  <inkml:trace contextRef="#ctx0" brushRef="#br0">1 5 840,'1'-5'13126,"23"27"-11997,-1 0 0,-1 2 0,-1 0 0,18 30 0,70 114 1021,-45-60-689,91 207-1,-133-259-1250,-2 2-1,-3 0 1,-2 1 0,-3 1 0,8 108-1,-19-145-524,-2 0-1,0-1 0,-2 1 1,0 0-1,-1-1 1,-2 0-1,0 0 0,-1 0 1,-2-1-1,0 0 0,-1-1 1,-1 0-1,-25 35 0,21-37-1012,0 0-1,-1-1 1,-1-1-1,0-1 1,-1 0-1,-1-1 0,0-1 1,-26 13-1,-29 6-2102</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6.633"/>
    </inkml:context>
    <inkml:brush xml:id="br0">
      <inkml:brushProperty name="width" value="0.05" units="cm"/>
      <inkml:brushProperty name="height" value="0.05" units="cm"/>
      <inkml:brushProperty name="color" value="#004F8B"/>
    </inkml:brush>
  </inkml:definitions>
  <inkml:trace contextRef="#ctx0" brushRef="#br0">140 0 1488,'0'0'3078,"-2"7"-1487,-50 170 4905,-6 101-2589,45-189-2865,4 0 0,3 0 0,13 166 0,-2-212-760,3 0-1,1-1 0,29 80 1,-26-92-231,1-2-1,2 0 1,0 0 0,2-1 0,1-2 0,26 29-1,-26-33-236,1-1 1,1-2-1,1 1 0,1-2 0,0-1 0,1-1 0,1-1 0,0-1 0,1-1 1,1-1-1,-1-1 0,2-1 0,-1-2 0,34 6 0,-8-8-2092,-1-1-1,1-3 1,0-2 0,66-10-1,7-7-602</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053"/>
    </inkml:context>
    <inkml:brush xml:id="br0">
      <inkml:brushProperty name="width" value="0.05" units="cm"/>
      <inkml:brushProperty name="height" value="0.05" units="cm"/>
      <inkml:brushProperty name="color" value="#004F8B"/>
    </inkml:brush>
  </inkml:definitions>
  <inkml:trace contextRef="#ctx0" brushRef="#br0">308 29 13017,'12'-28'2880,"-11"28"-2269,-4 2 12,-30 40 383,1 0 0,-32 59 0,54-84-842,-1 0-88,-82 144 663,77-131-1573,2 2 1,1-1-1,-12 47 0,25-76 822,-2 3-1030,1 0 0,0 0 0,0 1 0,0-1 0,1 0 1,-1 0-1,1 1 0,0-1 0,2 6 0,5 3-1600</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401"/>
    </inkml:context>
    <inkml:brush xml:id="br0">
      <inkml:brushProperty name="width" value="0.05" units="cm"/>
      <inkml:brushProperty name="height" value="0.05" units="cm"/>
      <inkml:brushProperty name="color" value="#004F8B"/>
    </inkml:brush>
  </inkml:definitions>
  <inkml:trace contextRef="#ctx0" brushRef="#br0">592 450 3736,'7'1'528,"-3"1"-25,1-1 1,-1 0-1,1-1 1,0 1-1,8-1 1,-13 0-421,1-1 0,-1 1-1,1 0 1,0 0 0,-1 0 0,1 0 0,-1-1-1,1 1 1,-1 0 0,1 0 0,-1-1-1,1 1 1,-1 0 0,1-1 0,-1 1 0,1-1-1,-1 1 1,1-1 0,-1 1 0,0-1 0,1 0-1,-1 0 21,1 0 0,-1 0 0,0 0 0,0 0-1,0 0 1,0 0 0,0 0 0,0 0 0,0-1 0,0 1-1,-1 0 1,1 0 0,0 0 0,-1 0 0,1 0 0,-1-1-1,-4-8 356,0 1-1,0-1 1,-1 1-1,0 1 1,0-1-1,-11-9 1,-50-44 921,55 52-1146,-39-33 393,-2 3 0,-88-51 0,90 63-2372,-78-30-1,63 40-5732,43 12 5120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7.731"/>
    </inkml:context>
    <inkml:brush xml:id="br0">
      <inkml:brushProperty name="width" value="0.05" units="cm"/>
      <inkml:brushProperty name="height" value="0.05" units="cm"/>
      <inkml:brushProperty name="color" value="#004F8B"/>
    </inkml:brush>
  </inkml:definitions>
  <inkml:trace contextRef="#ctx0" brushRef="#br0">631 21 224,'1'-1'195,"-1"1"0,0-1 0,1 1 0,-1-1 0,0 0 0,1 1 0,-1-1 0,0 1 0,0-1 0,0 1 0,0-1 0,0 0 0,1 1 0,-1-1 0,0 0 0,0 1 0,0-1 0,-1 1 0,1-1 0,0 0 0,0 1 0,0-1 0,0 1 0,-1-1 0,1 0 0,0 1 0,0-1 0,-1 1 0,1-1 0,0 1 0,-1-1 0,-1 0 30,1 1 1,-1 0-1,1 0 1,-1 0-1,0 0 1,1 0-1,-1 0 1,1 0-1,-1 0 1,-2 1-1,-4 1 212,0 1 1,1 0-1,-1 0 1,1 0-1,0 1 0,0 0 1,0 1-1,-11 9 0,5-4 154,-21 16 326,1 2 0,2 1 0,1 2 0,1 1 0,2 1 0,-24 38 0,14-12 249,2 2 1,-51 124-1,58-112-578,4 1 0,3 0-1,4 2 1,3 0-1,3 1 1,3 0-1,4 1 1,7 93-1,2-111-252,3 1 0,3-2-1,2 0 1,31 84-1,-25-95-165,2-1-1,2-1 0,2-1 0,2-1 0,54 68 1,-49-75-200,3-1 1,0-2 0,2-1-1,2-1 1,42 25 0,-46-35-827,0-3 0,2 0 0,65 22 0,-55-29-3495,2-9-7485,-30-3 7689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7.059"/>
    </inkml:context>
    <inkml:brush xml:id="br0">
      <inkml:brushProperty name="width" value="0.05" units="cm"/>
      <inkml:brushProperty name="height" value="0.05" units="cm"/>
      <inkml:brushProperty name="color" value="#008C3A"/>
    </inkml:brush>
  </inkml:definitions>
  <inkml:trace contextRef="#ctx0" brushRef="#br0">70 5 320,'0'0'139,"1"-1"0,-1 1 0,1 0-1,-1-1 1,1 1 0,-1-1 0,1 1 0,0 0 0,-1 0-1,1-1 1,0 1 0,-1 0 0,1 0 0,0 0 0,-1 0 0,1 0-1,0 0 1,-1 0 0,1 0 0,0 0 0,-1 0 0,1 0-1,0 0 1,-1 0 0,1 1 0,0-1 0,-1 0 0,2 1 0,-2 0-27,1 0 1,0 0 0,-1 0 0,0 0 0,1 0 0,-1 0 0,1 0 0,-1 0 0,0 0 0,0 0 0,0 1-1,1-1 1,-1 0 0,0 0 0,-1 2 0,0 9 397,-1 0 0,-5 18-1,6-23-4,-68 378 7120,61-298-6010,4 0-1,10 129 1,-6-212-1596,8 47 115,-8-48-238,1-1 0,0 1 0,0-1 0,0 1-1,0-1 1,0 0 0,0 1 0,1-1 0,-1 0 0,1 0-1,-1 0 1,1 0 0,0 0 0,0 0 0,0 0 0,3 1-1,3-1-760,-7-2 230,-1 0-1,1-1 1,0 1-1,0 0 1,0-1-1,0 1 1,-1-1-1,1 1 1,0-1-1,4-5-3812,0-2 1802</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8.679"/>
    </inkml:context>
    <inkml:brush xml:id="br0">
      <inkml:brushProperty name="width" value="0.05" units="cm"/>
      <inkml:brushProperty name="height" value="0.05" units="cm"/>
      <inkml:brushProperty name="color" value="#004F8B"/>
    </inkml:brush>
  </inkml:definitions>
  <inkml:trace contextRef="#ctx0" brushRef="#br0">115 543 1096,'-1'0'137,"1"0"-1,0-1 1,-1 1 0,1 0-1,0 0 1,-1-1-1,1 1 1,0 0 0,-1 0-1,1 0 1,-1-1-1,1 1 1,0 0 0,-1 0-1,1 0 1,-1 0 0,1 0-1,-1 0 1,1 0-1,0 0 1,-1 0 0,1 0-1,-1 0 1,1 0-1,-1 0 1,1 0 0,0 1-1,-1-1 1,1 0-1,-1 0 1,1 0 0,0 1-1,-1-1 1,-11 17 2173,-2 27-273,13-40-1573,-8 35 999,2 0 0,2 1 0,-2 62 0,20 120 2125,0-138-1150,32 112-1,-37-173-1641,-8-22-759,0-1 1,0 1-1,1-1 0,-1 1 1,0-1-1,0 0 0,0 1 0,1-1 1,-1 1-1,0-1 0,1 0 1,-1 1-1,0-1 0,1 0 1,-1 1-1,0-1 0,1 0 0,-1 1 1,1-1-1,-1 0 0,1 0 1,-1 1-1,0-1 0,1 0 0,-1 0 1,1 0-1,-1 0 0,1 0 1,-1 0-1,1 0 0,-1 0 1,1 0-1,-1 0 0,2 0 0,-1-8 525,-1-40-205,-2 1 1,-8-50-1,2 33-348,-60-510-1568,20 133 191,45 408 1474,3-9 128,0 42-229,1-1 0,-1 1 0,0 0 0,0-1 0,0 1 0,0 0 0,0 0 0,0-1 1,1 1-1,-1 0 0,0 0 0,0-1 0,0 1 0,1 0 0,-1 0 0,0-1 0,0 1 0,1 0 1,-1 0-1,0 0 0,0 0 0,1 0 0,-1-1 0,0 1 0,0 0 0,1 0 0,-1 0 0,0 0 1,1 0-1,-1 0 0,0 0 0,1 0 0,-1 0 0,0 0 0,1 0 0,-1 0 0,0 0 0,0 0 1,1 0-1,-1 0 0,0 1 0,1-1 0,-1 0 0,0 0 0,33 15 156,32 21-1,6 2 37,-16-12-90,-21-11-121,43 26 0,-77-40-5,1 0 0,0-1 1,0 1-1,0 0 0,-1 0 1,1 0-1,0-1 0,-1 1 1,1 0-1,-1 0 0,1 0 1,-1 0-1,0 0 0,1 0 0,-1 0 1,0 0-1,1 0 0,-1 1 1,0-1-1,0 0 0,0 0 1,0 0-1,0 0 0,0 0 1,-1 0-1,1 0 0,0 0 1,0 0-1,-1 0 0,1 0 0,-1 0 1,1 0-1,-1 0 0,1 0 1,-1 0-1,1 0 0,-1 0 1,0-1-1,-1 2 0,-4 6-270,0-1 0,-1 1 0,-9 7 0,10-9 29,-90 78-3079,27-24-1031,5 3-4471,38-34 5921</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018"/>
    </inkml:context>
    <inkml:brush xml:id="br0">
      <inkml:brushProperty name="width" value="0.05" units="cm"/>
      <inkml:brushProperty name="height" value="0.05" units="cm"/>
      <inkml:brushProperty name="color" value="#004F8B"/>
    </inkml:brush>
  </inkml:definitions>
  <inkml:trace contextRef="#ctx0" brushRef="#br0">314 1 1240,'0'0'249,"0"0"-165,0 0-1,0 0 0,0 0 0,1 0 0,-1 0 0,0 0 0,0 0 0,0 0 0,0 0 1,0 0-1,0 0 0,0 0 0,1 0 0,-1 0 0,0 0 0,0 0 0,2 1 1496,-2-1-1496,0 0 1,0 0-1,0 0 0,0 0 0,0 1 0,0-1 0,0 0 0,0 0 0,0 0 0,0 0 1,0 0-1,0 0 0,0 0 0,0 1 0,0-1 0,0 0 0,0 0 0,0 0 0,-3 12 1466,-8 15-285,-82 168 4150,-93 274 458,177-446-5762,7-16-259,-1-1-1,0 0 1,1 1-1,1 0 1,-1-1-1,1 1 1,0 0-1,0 0 1,1 12-1,0-18-45,0 0 0,1 0-1,-1-1 1,0 1-1,0 0 1,1-1 0,-1 1-1,1 0 1,-1-1-1,0 1 1,1-1 0,-1 1-1,1-1 1,-1 1 0,1 0-1,0-1 1,-1 0-1,1 1 1,-1-1 0,1 1-1,0-1 1,-1 0-1,1 0 1,0 1 0,0-1-1,-1 0 1,2 0-1,20 0-5980,-6-4 3617</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349"/>
    </inkml:context>
    <inkml:brush xml:id="br0">
      <inkml:brushProperty name="width" value="0.05" units="cm"/>
      <inkml:brushProperty name="height" value="0.05" units="cm"/>
      <inkml:brushProperty name="color" value="#004F8B"/>
    </inkml:brush>
  </inkml:definitions>
  <inkml:trace contextRef="#ctx0" brushRef="#br0">478 620 352,'33'5'3140,"-33"-5"-3095,1 0-1,-1 0 0,1 0 1,-1 0-1,0 0 0,1 0 1,-1 0-1,0 0 0,1 0 1,-1 0-1,0 0 0,1 0 1,-1-1-1,0 1 0,1 0 1,-1 0-1,0 0 0,1 0 1,-1-1-1,0 1 0,1 0 1,-1 0-1,0-1 0,0 1 1,1 0-1,-1-1 0,0 1 1,0 0-1,0 0 0,1-1 0,-1 1 1,0 0-1,0-1 0,0 1 1,0-1-1,0 1 0,0 0 1,0-1-1,0 1 0,1-16 940,-9-2-368,-1 0 1,0 0 0,-1 1-1,-1 0 1,0 1 0,-21-23-1,9 11-77,-189-219 2075,57 96-5120,123 127-3456,22 16 4076</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09.687"/>
    </inkml:context>
    <inkml:brush xml:id="br0">
      <inkml:brushProperty name="width" value="0.05" units="cm"/>
      <inkml:brushProperty name="height" value="0.05" units="cm"/>
      <inkml:brushProperty name="color" value="#004F8B"/>
    </inkml:brush>
  </inkml:definitions>
  <inkml:trace contextRef="#ctx0" brushRef="#br0">130 99 284,'0'0'7909,"-4"-2"-6992,-14-5 162,1-1 0,0-2 0,1 1 1,0-2-1,-19-15 0,35 25-1026,-1 1-1,1 0 1,0 0 0,-1-1 0,1 1-1,-1-1 1,1 1 0,-1 0 0,1-1-1,0 1 1,-1-1 0,1 1 0,0-1-1,0 1 1,-1-1 0,1 1 0,0-1-1,0 1 1,0-1 0,-1 1 0,1-1-1,0 1 1,0-1 0,0 0 0,0 1-1,0-1 1,0 1 0,0-1 0,0 1 0,1-2-1,-1 2 1,1-1-1,0 0 0,0 1 0,0-1 1,-1 0-1,1 1 0,0-1 1,0 1-1,0-1 0,0 1 0,0 0 1,0-1-1,0 1 0,0 0 1,1 0-1,47-3 733,-43 3-584,92 3 1965,-88-1-1692,-13 3-54,-13 4-188,-102 25-2284,111-33 1748</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049"/>
    </inkml:context>
    <inkml:brush xml:id="br0">
      <inkml:brushProperty name="width" value="0.05" units="cm"/>
      <inkml:brushProperty name="height" value="0.05" units="cm"/>
      <inkml:brushProperty name="color" value="#004F8B"/>
    </inkml:brush>
  </inkml:definitions>
  <inkml:trace contextRef="#ctx0" brushRef="#br0">1 247 760,'14'-8'8037,"-2"-7"-4152,4-22-2195,-8 15-285,1 4-842,0 1-1,1 0 0,1 1 0,0 0 1,1 0-1,1 2 0,16-15 0,-27 27-463,0 0 1,0 0-1,1 0 0,-1 0 0,1 0 1,-1 1-1,1 0 0,0-1 0,-1 1 1,1 0-1,0 0 0,0 0 0,0 1 1,0-1-1,0 1 0,0 0 0,0-1 1,3 2-1,-2-1-1,-1 1 1,1 0 0,0 0-1,-1 1 1,0-1-1,1 1 1,-1 0-1,0 0 1,0 0 0,0 0-1,0 0 1,5 5-1,4 7 198,0 1 0,-1 0 0,-1 0 0,15 29 0,-18-30-119,12 21 95,-3-5 60,1-1 0,1 0 1,30 36-1,-41-57-337,0-1-1,0 0 1,1 0 0,0-1-1,0 0 1,0 0-1,1-1 1,0 0 0,0-1-1,0 0 1,0 0-1,1-1 1,0 0 0,-1-1-1,1 0 1,11 1-1,-3-2-408,0-2-1,0 0 0,0 0 0,0-2 1,-1 0-1,27-9 0,29-13-2959,-2-5-3957,-46 19 3257,10-4 869</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590"/>
    </inkml:context>
    <inkml:brush xml:id="br0">
      <inkml:brushProperty name="width" value="0.05" units="cm"/>
      <inkml:brushProperty name="height" value="0.05" units="cm"/>
      <inkml:brushProperty name="color" value="#004F8B"/>
    </inkml:brush>
  </inkml:definitions>
  <inkml:trace contextRef="#ctx0" brushRef="#br0">750 33 1216,'0'-1'142,"0"0"1,0 1-1,1-1 0,-1 0 0,0 0 1,0 0-1,0 0 0,0 0 0,0 1 1,0-1-1,0 0 0,0 0 0,-1 0 1,1 0-1,0 1 0,0-1 1,-1 0-1,1 0 0,0 0 0,-1 1 1,1-1-1,-1 0 0,1 1 0,-1-1 1,-1-1-1,1 1 71,-1 0 0,0 0 0,0 0 0,0 0 0,0 0 0,1 0-1,-1 1 1,0-1 0,-1 1 0,-2-1 0,-7 0 590,0 1 0,-25 1 0,32 0-580,-45 4 714,1 2 1,0 3-1,0 1 1,1 3-1,1 2 0,-64 31 1,74-29 8,-48 34 0,70-42-635,1 0 1,1 2-1,0-1 0,1 1 0,0 1 1,-11 15-1,20-22-192,0-1 0,-1 1 0,2 0-1,-1-1 1,1 1 0,-1 0 0,2 1 0,-1-1 0,1 0 0,0 0 0,0 1-1,0-1 1,1 0 0,1 11 0,1-6 44,0 0-1,1 0 1,0-1 0,0 1 0,1-1-1,1 0 1,9 16 0,11 15 265,2-2 0,36 42 0,70 64 403,-33-38-254,-72-76-418,69 82 367,-79-91-408,-2 2 0,-1 0 0,15 29 0,-27-46-100,0 0 0,0-1-1,-1 1 1,0 0-1,0 0 1,-1 1-1,1-1 1,-2 0 0,1 0-1,-1 1 1,0-1-1,0 0 1,-1 0-1,0 1 1,-1-1-1,1 0 1,-1 0 0,-1 0-1,1 0 1,-1-1-1,0 1 1,-1-1-1,-4 7 1,-3 2-96,0 0 0,0-1-1,-2-1 1,1 0 0,-2-1 0,0 0 0,0-1 0,-1-1 0,-16 9-1,-11 4-1555,-1-2-1,-56 18 1,64-28-2167,1-7-5422,23-4 5931</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0.922"/>
    </inkml:context>
    <inkml:brush xml:id="br0">
      <inkml:brushProperty name="width" value="0.05" units="cm"/>
      <inkml:brushProperty name="height" value="0.05" units="cm"/>
      <inkml:brushProperty name="color" value="#004F8B"/>
    </inkml:brush>
  </inkml:definitions>
  <inkml:trace contextRef="#ctx0" brushRef="#br0">170 5 712,'4'-1'327,"-2"0"30,0 0 0,0 1 0,0-1 0,1 1 0,-1 0 0,0 0 0,0 0 0,0 0 0,0 0 0,3 1 0,1 7 1892,-8 11-825,-13 26 477,-1-1-1,-37 69 1,22-49-817,6-12-345,-34 80-606,58-131-253,0 0 0,1 0 1,0 1-1,-1-1 0,1 0 1,0 0-1,-1 0 0,1 0 1,0 0-1,0 1 0,0-1 1,0 0-1,0 0 0,0 0 1,0 0-1,1 1 0,-1-1 1,0 0-1,1 0 0,-1 0 1,1 0-1,0 1 0,0-1-331,0 0 0,0 0-1,0 0 1,0 0 0,1 0-1,-1 0 1,0-1 0,0 1-1,1 0 1,-1-1 0,1 1-1,-1-1 1,0 0 0,1 1 0,-1-1-1,4 0 1,12 2-1657</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11.265"/>
    </inkml:context>
    <inkml:brush xml:id="br0">
      <inkml:brushProperty name="width" value="0.05" units="cm"/>
      <inkml:brushProperty name="height" value="0.05" units="cm"/>
      <inkml:brushProperty name="color" value="#004F8B"/>
    </inkml:brush>
  </inkml:definitions>
  <inkml:trace contextRef="#ctx0" brushRef="#br0">393 1883 3860,'119'14'2800,"-118"-14"-2743,0 0 1,0 0-1,0 0 1,0 0-1,0 1 0,-1-1 1,1 0-1,0-1 1,0 1-1,0 0 1,0 0-1,0 0 0,0 0 1,-1-1-1,1 1 1,0 0-1,0-1 1,0 1-1,-1-1 0,1 1 1,1-2-1,-2 1 6,1 1 0,-1-1 0,0 1 0,0-1-1,0 0 1,0 1 0,0-1 0,0 0 0,0 1-1,0-1 1,-1 0 0,1 1 0,0-1 0,0 0-1,0 1 1,-1-1 0,1 0 0,0 1 0,-1-1-1,1 1 1,-1-2 0,-30-30 1436,29 30-1523,-221-177 2664,111 93-2487,42 34-1059,-7-4-6553,64 42 5587</inkml:trace>
  <inkml:trace contextRef="#ctx0" brushRef="#br0" timeOffset="1">560 121 40,'-2'-9'1178,"1"-1"0,0 0 0,0 1 0,1-1 0,2-17 0,-2 25-958,1-1-1,-1 1 1,1 0-1,0 0 1,0 0 0,0-1-1,0 1 1,0 0-1,0 0 1,0 0-1,1 1 1,-1-1-1,1 0 1,-1 0-1,1 1 1,0-1-1,0 1 1,0 0 0,0-1-1,0 1 1,0 0-1,0 0 1,0 0-1,0 0 1,0 1-1,1-1 1,-1 1-1,0-1 1,0 1-1,4-1 1,3 1 166,1 0-1,0 1 1,-1-1-1,1 2 1,-1-1 0,1 2-1,-1-1 1,0 1 0,18 8-1,-2 2 167,0 0-1,25 20 1,-7-1 102,-1 3 0,-2 1-1,-1 1 1,63 83 0,-43-40 540,86 156 0,-101-150-686,-4 2 1,-4 1-1,-3 2 0,-5 1 1,-3 2-1,-5 0 1,13 144-1,-30-187-299,-2 0-1,-2-1 1,-3 1-1,-1 0 1,-24 95-1,18-110-224,-2 0-1,0 0 0,-3-2 0,-1 0 0,-1 0 0,-2-2 0,-1 0 1,-36 40-1,31-43-286,-2-1 1,-1-2 0,-1 0 0,-2-2-1,0-1 1,-45 23 0,-73 21-1743,149-67 2039</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6:57.436"/>
    </inkml:context>
    <inkml:brush xml:id="br0">
      <inkml:brushProperty name="width" value="0.05" units="cm"/>
      <inkml:brushProperty name="height" value="0.05" units="cm"/>
      <inkml:brushProperty name="color" value="#004F8B"/>
    </inkml:brush>
  </inkml:definitions>
  <inkml:trace contextRef="#ctx0" brushRef="#br0">239 4 832,'5'-3'4078,"-5"3"-3670,0 0 0,1-1 0,-1 1-1,1 0 1,-1 0 0,1 0 0,-1 0 0,1 0-1,-1 0 1,1 0 0,-1 0 0,1 0 0,-1 0 0,2 1-1,-8 9 5823,0-2-7161,-199 324 8956,197-320-8695,-13 23-81,16-11-9090</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4.613"/>
    </inkml:context>
    <inkml:brush xml:id="br0">
      <inkml:brushProperty name="width" value="0.05" units="cm"/>
      <inkml:brushProperty name="height" value="0.05" units="cm"/>
      <inkml:brushProperty name="color" value="#004F8B"/>
    </inkml:brush>
  </inkml:definitions>
  <inkml:trace contextRef="#ctx0" brushRef="#br0">109 10 452,'-2'-10'7275,"-5"14"-6852,0 1-1,0 0 0,0 0 0,0 1 0,1 0 0,0 0 1,0 0-1,1 1 0,-7 9 0,5-6 139,1 0-1,0 0 1,-5 12-1,10-19-468,0-1 0,0 1 0,0 0 0,0 0 0,1 0 0,-1 0 0,1 0 0,-1 0 1,1 0-1,0 0 0,0 0 0,1 0 0,-1 0 0,0 0 0,1 0 0,0-1 0,1 5 0,19 31 622,26 35 0,18 34 573,-58-94-1125,-1 1-1,-1 0 1,0 0 0,-1 0 0,0 0-1,2 23 1,-5-23-120,0 0 1,-1-1-1,0 1 0,-1-1 0,-1 1 1,0-1-1,0 0 0,-2 1 1,0-1-1,0-1 0,-1 1 0,-1-1 1,0 1-1,0-2 0,-1 1 0,-1-1 1,-12 14-1,1-4-787,-8 9-978,7-11-6169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7.644"/>
    </inkml:context>
    <inkml:brush xml:id="br0">
      <inkml:brushProperty name="width" value="0.05" units="cm"/>
      <inkml:brushProperty name="height" value="0.05" units="cm"/>
      <inkml:brushProperty name="color" value="#008C3A"/>
    </inkml:brush>
  </inkml:definitions>
  <inkml:trace contextRef="#ctx0" brushRef="#br0">1 127 1016,'3'-10'3523,"0"4"-2696,-1 1 0,1 0 1,0-1-1,0 1 0,0 0 0,1 1 0,0-1 0,0 1 1,0-1-1,0 1 0,7-4 0,-3 2-383,1 1 0,0-1 0,0 2 0,1-1 0,0 1 0,9-2 0,2 0-245,-1 2 1,0 1-1,1 0 0,0 2 1,-1 0-1,25 2 0,-22 1-14,0 1 0,0 1-1,-1 1 1,27 10-1,-39-12-116,-1 1-1,1 1 0,-1-1 0,0 1 0,-1 1 1,1-1-1,-1 2 0,0-1 0,0 1 0,-1 0 1,12 16-1,-16-19-38,0 1-1,0 0 1,-1-1 0,0 1 0,0 0-1,0 1 1,0-1 0,-1 0 0,0 0-1,0 1 1,0-1 0,-1 9 0,0-6 1,-1 1 1,-1-1 0,1 1 0,-1-1 0,0 0 0,-1 0 0,-4 10 0,-4 2 22,0-1-1,0 0 1,-2-1 0,-1 0 0,-16 17-1,1-7-439,0-2 0,-2-1-1,-1-1 1,-52 29-1,54-36-5077</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079"/>
    </inkml:context>
    <inkml:brush xml:id="br0">
      <inkml:brushProperty name="width" value="0.05" units="cm"/>
      <inkml:brushProperty name="height" value="0.05" units="cm"/>
      <inkml:brushProperty name="color" value="#004F8B"/>
    </inkml:brush>
  </inkml:definitions>
  <inkml:trace contextRef="#ctx0" brushRef="#br0">107 17 776,'-1'-17'12759,"-6"29"-13934,1 1 1707,0 1-1,1-1 1,1 1 0,0 0 0,0 0-1,2 0 1,0 1 0,-1 18 0,3-27-341,0 0 0,0 0 1,1 0-1,-1 0 1,1 0-1,0 0 1,1 0-1,2 6 1,-4-10-135,1 0 1,0 0 0,0-1 0,0 1 0,0 0-1,0-1 1,0 1 0,0 0 0,0-1 0,1 1-1,-1-1 1,1 0 0,-1 1 0,1-1 0,-1 0-1,1 0 1,0 0 0,-1 0 0,1 0 0,0-1-1,0 1 1,0 0 0,0-1 0,0 1 0,0-1-1,3 0 1,-3 0-23,0 0 0,0 0 0,-1 0-1,1-1 1,0 1 0,0-1 0,0 1-1,0-1 1,0 0 0,-1 1 0,1-1 0,0 0-1,2-3 1,2 1 46,-2 0-35,0 0 0,0 0 0,0 0 0,0 0 0,0-1 1,-1 1-1,1-1 0,-1 0 0,0 0 0,0 0 0,-1-1 0,1 1 0,-1-1 0,0 1 0,0-1 0,-1 0 0,1 0 0,-1 0 0,0 1 0,0-1 0,0-10 0,-1 9-45,0 1 0,0-1 0,0 1 0,-1-1 0,1 0 0,-1 1 0,-1-1 0,1 1 0,-1 0 0,0-1 0,0 1 0,-1 0 0,1 0 0,-1 0 0,0 1 0,0-1-1,-1 1 1,1-1 0,-5-3 0,3 5-130,1 0-1,-1 0 0,0 1 0,0-1 0,1 1 1,-2 0-1,1 0 0,0 1 0,0 0 0,0 0 0,-1 0 1,1 0-1,-1 1 0,-5 0 0,5 0-379,1 1 0,0-1-1,0 1 1,0 1-1,1-1 1,-9 4 0,9-4-433,1 1 0,-1 0 0,1 0 0,0 0 0,0 1 0,0-1 1,0 1-1,0 0 0,-2 3 0,-2 3-1608</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617"/>
    </inkml:context>
    <inkml:brush xml:id="br0">
      <inkml:brushProperty name="width" value="0.05" units="cm"/>
      <inkml:brushProperty name="height" value="0.05" units="cm"/>
      <inkml:brushProperty name="color" value="#004F8B"/>
    </inkml:brush>
  </inkml:definitions>
  <inkml:trace contextRef="#ctx0" brushRef="#br0">32 603 1396,'3'-1'1454,"0"0"-1198,-1 0 1,1 0-1,-1 0 0,0 0 1,1-1-1,-1 1 1,0-1-1,0 1 1,0-1-1,0 0 1,0 0-1,-1 0 1,1 0-1,0 0 1,-1-1-1,0 1 1,1 0-1,-1-1 1,0 1-1,0-1 1,0 1-1,-1-1 0,2-3 1,1-8 504,0 0 0,-1 0 0,1-19 0,-1-6 143,-2 1-1,-2-1 1,-1 1-1,-2 0 1,-2 0-1,-22-71 1,29 108-881,-17-37 671,16 36-629,0-1 0,0 1 0,-1 0 1,1-1-1,-1 1 0,0 0 0,0 0 0,0 0 0,0 0 0,0 1 1,0-1-1,-3-1 0,4 2 717,1 3-779,1-1-1,0 0 1,0 1-1,0-1 1,0 0 0,0 1-1,0-1 1,0 0 0,0 0-1,1 0 1,-1 0 0,0 0-1,1 0 1,1 0 0,-3-1-2,4 1 1,-1 0 0,1 0 1,-1-1-1,1 1 0,0-1 1,-1 0-1,1 0 1,0-1-1,-1 1 0,1-1 1,-1 0-1,1 0 0,4-1 1,-3 0-2,19-5 34,0-2 0,0 0 0,-1-2 0,-1-1 0,37-24 0,-59 36-19,0 0 0,1 0-1,-1 0 1,0-1 0,0 1-1,0 0 1,0 0 0,0 0-1,0 0 1,0 0 0,1 0-1,-1 0 1,0 0-1,0 0 1,0 0 0,0 0-1,0 0 1,0 0 0,1 0-1,-1 0 1,0 0 0,0 0-1,0 0 1,0 0 0,0 0-1,0 1 1,1-1 0,-1 0-1,0 0 1,0 0 0,0 0-1,0 0 1,0 0 0,0 0-1,0 0 1,0 0 0,0 0-1,0 1 1,1-1 0,-1 0-1,0 0 1,0 0 0,0 0-1,0 0 1,0 0 0,0 0-1,0 1 1,0-1 0,0 0-1,0 0 1,1 12 179,-4 16-28,1-12-45,-1 0 0,2 0 0,0 1 0,1-1 0,1 0 0,0 1 0,5 17 0,-5-28-171,0 0 1,1 0-1,0 0 1,0 0-1,0 0 1,1-1-1,0 1 1,0-1 0,0 0-1,1 0 1,0 0-1,0 0 1,0-1-1,1 1 1,-1-1-1,1 0 1,0-1-1,0 1 1,0-1-1,1 0 1,9 4-1,-8-5-317,0 0 0,0 0-1,0 0 1,0-1 0,1-1 0,-1 1-1,0-1 1,1 0 0,-1-1-1,9-1 1,-9 1-1158,0-1-1,0 0 0,0-1 1,0 0-1,0 0 1,6-4-1,0-2-1121</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5.964"/>
    </inkml:context>
    <inkml:brush xml:id="br0">
      <inkml:brushProperty name="width" value="0.05" units="cm"/>
      <inkml:brushProperty name="height" value="0.05" units="cm"/>
      <inkml:brushProperty name="color" value="#004F8B"/>
    </inkml:brush>
  </inkml:definitions>
  <inkml:trace contextRef="#ctx0" brushRef="#br0">1 15 836,'2'-9'2536,"-2"9"-2392,0-1 0,0 1 0,2-4 3174,-2 4-3174,0 0 0,0 0 0,1 0 1,-1 0-1,0 0 0,0 0 0,0 0 0,1 0 1,-1 0-1,0 0 0,0 0 0,0 0 1,1 0-1,-1 0 0,0 0 0,0 0 0,0 0 1,1 0-1,-1 0 0,0 0 0,0 0 1,0 0-1,1 1 721,0-1-721,13 16 1958,20 30-1,-23-29-1288,1-1 0,1 0-1,15 14 1,-23-25-739,-1-1 1,1 0 0,1 0-1,-1-1 1,0 0-1,1 0 1,0 0 0,0-1-1,0 1 1,0-1 0,0-1-1,0 1 1,0-1 0,7 0-1,-4 0-244,-1-1-1,0 0 0,0-1 1,1 0-1,-1-1 1,0 1-1,0-1 1,9-4-1,-11 3-889,0 0 0,0 0 0,0 0 1,0-1-1,-1 0 0,7-5 0,3-3-2704,1 1 1141</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06.295"/>
    </inkml:context>
    <inkml:brush xml:id="br0">
      <inkml:brushProperty name="width" value="0.05" units="cm"/>
      <inkml:brushProperty name="height" value="0.05" units="cm"/>
      <inkml:brushProperty name="color" value="#004F8B"/>
    </inkml:brush>
  </inkml:definitions>
  <inkml:trace contextRef="#ctx0" brushRef="#br0">434 197 1328,'0'0'1446,"-17"-6"3070,-10 4-2678,0 1-1,-1 2 1,-28 3-1,-88 19 463,91-13-2304,27-5-302,16-2-128,1-1-1,-1-1 1,-10 1 0,19-2-64,2-2 415,1 0 0,-1 0 0,0 0 0,1 0 0,-1 0 0,1 0 1,0 0-1,-1 1 0,1-1 0,0 0 0,0 1 0,4-3 0,-1 1-62,27-20-245,51-42 87,-73 57 424,-1-2-1,0 1 1,0-1 0,-1 0 0,12-20-1,-19 29-92,0 0 0,0 0 0,-1 0 0,1-1 0,0 1 0,-1 0 0,1 0 0,-1-1 0,0 1 0,1 0 0,-1-1 0,0 1 0,0 0 0,0-1 0,0 1 0,0 0 0,0-1 0,0 1-1,0 0 1,0-1 0,-1 1 0,1 0 0,-1-3 0,-1 3-11,1 0 0,0 0 1,0 0-1,0 0 0,0 0 0,-1 1 0,1-1 0,0 0 0,-1 1 0,1-1 0,-1 0 1,1 1-1,-1 0 0,1-1 0,-1 1 0,1 0 0,-3 0 0,-5-1-153,0 2-1,-1-1 0,1 1 1,-1 0-1,-11 4 1,10-2-978,-1 0 1,1 1 0,0 1 0,0 0 0,0 0 0,-14 11 0,-9 10-890</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4.273"/>
    </inkml:context>
    <inkml:brush xml:id="br0">
      <inkml:brushProperty name="width" value="0.05" units="cm"/>
      <inkml:brushProperty name="height" value="0.05" units="cm"/>
      <inkml:brushProperty name="color" value="#004F8B"/>
    </inkml:brush>
  </inkml:definitions>
  <inkml:trace contextRef="#ctx0" brushRef="#br0">88 343 800,'-3'0'1039,"-55"22"7098,56-22-7351,-1 0-25,-7 0-19,7 0 674,3 0-1338,-1 0-1,1 0 1,-1 0 0,1 0-1,0 0 1,-1 0-1,1-1 1,0 1-1,-1 0 1,1 0 0,0 0-1,-1-1 1,1 1-1,0 0 1,-1 0-1,1-1 1,0 1 0,0 0-1,-1-1 1,1 1-1,0 0 1,0-1-1,0 1 1,-1 0-1,1-1 1,0 1 0,0-1-1,0 1 1,0 0-1,0-1 1,0 0-1,2-4 93,1-1 0,0 1 0,0 0 0,0 0 0,1 0 0,0 0 0,0 0 0,0 1 0,1 0 0,9-7 0,56-36 541,-69 46-705,60-33 297,1 3 1,70-25-1,133-30 193,-222 75-295,1 1-1,-1 2 1,2 3 0,-1 1-1,0 2 1,1 2 0,-1 2-1,1 2 1,-1 2 0,0 1-1,-1 3 1,0 1 0,58 25-1,100 56 742,-35-15-2833,-121-59-451,24 4-8797,-44-16 8077</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4.909"/>
    </inkml:context>
    <inkml:brush xml:id="br0">
      <inkml:brushProperty name="width" value="0.05" units="cm"/>
      <inkml:brushProperty name="height" value="0.05" units="cm"/>
      <inkml:brushProperty name="color" value="#004F8B"/>
    </inkml:brush>
  </inkml:definitions>
  <inkml:trace contextRef="#ctx0" brushRef="#br0">152 8 892,'-11'-7'8253,"8"24"-3360,2-13-5940,1 10 1638,0-1 0,1 1-1,0-1 1,1 0 0,1 1 0,0-1-1,7 17 1,-5-12-86,33 106 2105,17 61 1077,-54-182-3610,0 1 1,0-1 0,-1 0-1,1 1 1,-1-1-1,0 1 1,0-1-1,0 0 1,-1 1-1,1-1 1,-1 0-1,0 1 1,0-1 0,0 0-1,0 0 1,0 0-1,-1 0 1,-2 4-1,1-4-94,1 0 1,-1 0-1,0 0 0,0-1 0,-1 1 0,1-1 1,0 0-1,-1 0 0,1 0 0,-1 0 0,0-1 0,1 1 1,-1-1-1,0 0 0,-6 1 0,-39 5-1490,-9 2-2863,2 6-6233,34-6 7285</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6.991"/>
    </inkml:context>
    <inkml:brush xml:id="br0">
      <inkml:brushProperty name="width" value="0.05" units="cm"/>
      <inkml:brushProperty name="height" value="0.05" units="cm"/>
      <inkml:brushProperty name="color" value="#004F8B"/>
    </inkml:brush>
  </inkml:definitions>
  <inkml:trace contextRef="#ctx0" brushRef="#br0">21 130 944,'0'0'3054,"-20"-11"8989,22 8-11847,1 0 0,0 0-1,0 0 1,0 1-1,0-1 1,1 1-1,-1-1 1,1 1-1,5-2 1,43-17 673,-23 10-484,-1-1 48,1 2-1,0 0 1,1 2 0,-1 2-1,1 0 1,38-1-1,-66 7-397,0 0 0,0 1 0,-1-1-1,1 0 1,0 1 0,0-1 0,0 1-1,0 0 1,0 0 0,0 0 0,-1 0-1,1 0 1,0 0 0,-1 0 0,1 0-1,-1 1 1,1-1 0,-1 0 0,0 1-1,0 0 1,1-1 0,-1 1 0,0 0-1,0-1 1,-1 1 0,1 0 0,0 0 0,0 3-1,2 7 121,0-1 0,-1 1 0,1 22 0,-1-10 40,8 53 349,67 382 1897,-5-174-1262,-62-237-1073,-6-28-148,10 33 1,-13-52 36,-1 0 0,1 0 0,-1 1 0,1-1 0,-1 0 0,0 1 0,0-1 0,0 0 0,1 1 0,-1-1 0,0 0 0,-1 1 0,1-1 0,0 1 0,0-1 0,-1 0 0,1 1 0,0-1 0,-1 0 0,1 0 0,-1 1 0,0-1 0,-1 2 0,1-2 2,-1 1 0,0-1 0,0 1 0,0-1 0,0 0 0,0 0 0,0 0 0,0 0 0,0 0 0,-1 0 0,1 0 0,-4 0 0,-7 1-3,-1-1 1,1-1-1,-25-1 0,33 0-2,-34-2-186,0-3 0,-52-14 0,-18-12-4987,105 31 4858,-12-3-1552,1 1-2099,2-4-3919,6 4 4922</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7.507"/>
    </inkml:context>
    <inkml:brush xml:id="br0">
      <inkml:brushProperty name="width" value="0.05" units="cm"/>
      <inkml:brushProperty name="height" value="0.05" units="cm"/>
      <inkml:brushProperty name="color" value="#004F8B"/>
    </inkml:brush>
  </inkml:definitions>
  <inkml:trace contextRef="#ctx0" brushRef="#br0">329 52 1168,'8'-5'1947,"-1"0"-1,1 0 1,-1 1-1,1 0 0,0 0 1,12-3 1954,-19 7-3669,1 0 1,-1 0-1,0 0 0,0 0 0,0-1 1,0 1-1,0 0 0,0 0 0,0-1 1,0 1-1,0-1 0,0 1 0,2-2 1,3-5 4779,-98 2-3852,-131 8 0,197-2-2535,-21 3-1567,32-1-2153,0 2-3829</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057"/>
    </inkml:context>
    <inkml:brush xml:id="br0">
      <inkml:brushProperty name="width" value="0.05" units="cm"/>
      <inkml:brushProperty name="height" value="0.05" units="cm"/>
      <inkml:brushProperty name="color" value="#004F8B"/>
    </inkml:brush>
  </inkml:definitions>
  <inkml:trace contextRef="#ctx0" brushRef="#br0">1 57 428,'5'-16'3992,"-4"13"-3452,-1 1-1,1-1 1,0 1-1,0 0 1,0 0-1,0-1 1,0 1-1,0 0 1,0 0-1,1 0 1,-1 0-1,1 1 1,0-1-1,-1 0 1,1 0-1,0 1 1,0-1-1,3-1 1,-4 2 478,4 3-69,0 1-657,0 0 0,0 1 1,0-1-1,0 1 0,-1 0 1,0 0-1,8 10 1,28 40 1301,-29-37-1304,42 68 764,-3 3 0,-4 1 1,33 95-1,-52-115-674,-3 1 1,-4 1 0,-2 1 0,13 119 0,-29-160-619,-1 0 0,-2 0 0,-1 0 0,-1 0 0,-2-1 1,0 1-1,-3-1 0,-18 51 0,20-67-439,-1-1 0,0 1 0,-1-1 1,-1-1-1,1 0 0,-2 0 0,-17 18 0,16-21-1410,0 1-1,-1-2 0,0 1 1,-19 9-1,-1-3-1139</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461"/>
    </inkml:context>
    <inkml:brush xml:id="br0">
      <inkml:brushProperty name="width" value="0.05" units="cm"/>
      <inkml:brushProperty name="height" value="0.05" units="cm"/>
      <inkml:brushProperty name="color" value="#004F8B"/>
    </inkml:brush>
  </inkml:definitions>
  <inkml:trace contextRef="#ctx0" brushRef="#br0">0 5 628,'1'-1'207,"-1"1"1,1 0-1,0-1 1,-1 1-1,1-1 0,-1 1 1,1 0-1,-1 0 1,1-1-1,0 1 1,-1 0-1,1 0 0,0 0 1,-1 0-1,1 0 1,0 0-1,-1 0 0,1 0 1,0 0-1,-1 0 1,1 0-1,0 0 0,-1 0 1,2 1-1,1 1 57,0 1 1,0 0-1,0 0 0,0 0 0,0 0 1,-1 0-1,1 1 0,-1-1 0,0 1 1,0 0-1,-1-1 0,1 1 0,-1 0 1,2 6-1,2 10 950,3 36-1,-3-23-530,22 136 1470,75 421 1919,-60-399-2957,72 197-1,-92-325-1410,2-2 0,39 70 0,-59-124-229,0 0-1,1-1 0,0 1 1,10 9-1,-12-13-465,1 0 0,-1 0 1,1 0-1,0-1 0,0 0 1,0 0-1,0 0 0,1 0 1,5 1-1,4 1-1851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8.276"/>
    </inkml:context>
    <inkml:brush xml:id="br0">
      <inkml:brushProperty name="width" value="0.05" units="cm"/>
      <inkml:brushProperty name="height" value="0.05" units="cm"/>
      <inkml:brushProperty name="color" value="#008C3A"/>
    </inkml:brush>
  </inkml:definitions>
  <inkml:trace contextRef="#ctx0" brushRef="#br0">22 4 100,'-3'-3'8765,"0"7"-8535,1 0 0,0 0 0,0 0 0,0 0 0,0 1 0,1-1 0,-1 1 0,1 0 0,1-1 0,-1 1 0,0 8 0,3 62 2143,3-1-1,23 117 1,-21-152-1693,-1-6 505,18 58 0,-16-77-779,-8-13-387,0-1 0,0 0 0,0 0 0,0 0 0,0 1 0,0-1 0,0 0 0,0 0 0,0 1 0,1-1 0,-1 0 0,0 0 0,0 0 0,0 1 0,0-1 0,0 0 0,1 0 0,-1 0 0,0 1 0,0-1 0,0 0 0,0 0 0,1 0 0,-1 0 0,0 0 0,0 1 0,1-1 0,-1 0 0,0 0 0,0 0 0,0 0 0,1 0 0,-1 0 1,0 0-1,0 0 0,1 0 0,-1 0 0,0 0 0,0 0 0,1 0 0,-1 0 0,0 0 0,0 0 0,1 0 0,-1 0 0,0-1 0,0 1 0,0 0 0,1 0 0,-1 0 0,0 0 0,0 0 0,1-1 0,7-24 169,0-1 0,-2-1 0,4-33 0,9-38-110,-14 79-50,1 0-1,0 0 1,2 0 0,18-32-1,-21 42-33,1 0 0,1 1 0,0 0 0,0 0 0,0 1 0,1 0 0,0 0 0,1 1 0,-1 0 0,1 0 0,11-4 0,53-22-1500,-47 21-2821,-1 1-5946</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8.927"/>
    </inkml:context>
    <inkml:brush xml:id="br0">
      <inkml:brushProperty name="width" value="0.05" units="cm"/>
      <inkml:brushProperty name="height" value="0.05" units="cm"/>
      <inkml:brushProperty name="color" value="#004F8B"/>
    </inkml:brush>
  </inkml:definitions>
  <inkml:trace contextRef="#ctx0" brushRef="#br0">296 1 956,'0'0'2614,"-5"3"-1332,-6 6-489,1 0-1,0 0 1,0 1 0,-13 17 0,-33 53 1839,36-52-2046,-111 175 1691,128-198-2707,-10 19-103,10-11-1791,6-3-3434,0-5 3868</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19.261"/>
    </inkml:context>
    <inkml:brush xml:id="br0">
      <inkml:brushProperty name="width" value="0.05" units="cm"/>
      <inkml:brushProperty name="height" value="0.05" units="cm"/>
      <inkml:brushProperty name="color" value="#004F8B"/>
    </inkml:brush>
  </inkml:definitions>
  <inkml:trace contextRef="#ctx0" brushRef="#br0">372 529 292,'0'0'3772,"-16"-31"-2412,3 9-63,-5-7-81,-8-5-120,-5-8-104,-4-6-128,-5-6-192,2 0-264,0 1-420,7 2-664,-7 3-3160,10 11 1303,9 12 861</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1.214"/>
    </inkml:context>
    <inkml:brush xml:id="br0">
      <inkml:brushProperty name="width" value="0.05" units="cm"/>
      <inkml:brushProperty name="height" value="0.05" units="cm"/>
      <inkml:brushProperty name="color" value="#004F8B"/>
    </inkml:brush>
  </inkml:definitions>
  <inkml:trace contextRef="#ctx0" brushRef="#br0">93 34 64,'29'-34'10215,"-30"36"-10059,1-1 1,-1 0-1,1 0 0,-1 1 1,1-1-1,0 0 0,-1 1 1,1-1-1,0 0 0,0 1 1,0 1-1,0 5 230,-20 63 2068,-10 46-486,3 36-845,7 0-1,6 2 1,8 0 0,18 226 0,-2-297-849,26 112 0,-24-153-380,1 0 0,1-2 1,3 1-1,30 52 1,-30-65-353,2-1 0,0 0 0,2-2 0,1-1 0,1 0-1,28 22 1,-43-40-210,1 0 0,1-1 1,9 4-1,-11-6-592,0 0 0,0-1 0,0-1 1,1 1-1,-1-1 0,17 1 1,7-2-1578</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5.532"/>
    </inkml:context>
    <inkml:brush xml:id="br0">
      <inkml:brushProperty name="width" value="0.05" units="cm"/>
      <inkml:brushProperty name="height" value="0.05" units="cm"/>
      <inkml:brushProperty name="color" value="#004F8B"/>
    </inkml:brush>
  </inkml:definitions>
  <inkml:trace contextRef="#ctx0" brushRef="#br0">236 874 1164,'22'28'6368,"-14"-44"-4233,-6 8-1817,0 0 0,-1 0 0,0 0 0,-1 0 0,1 0 0,-1 0 0,-1 0 0,-2-13 0,1 0 67,-7-62-10,-5 0 0,-2 2 0,-5 0 0,-2 1 0,-5 1 0,-56-115 0,78 182-452,0 0 0,-2 0 0,1 0 0,-1 1 0,-1 0 1,-18-17-1,26 27 171,5 5 1,2 1-47,0-1 1,0 0-1,1 0 1,-1-1-1,1 1 1,0-2-1,0 1 1,0-1-1,0 0 0,0 0 1,1-1-1,-1 0 1,12 0-1,34 1 328,0-3-1,85-12 1,-22 0 344,-113 13-686,-1 0 0,0 0-1,0 0 1,1 0 0,-1 0 0,0 0 0,1 1-1,-1-1 1,0 1 0,0-1 0,0 1-1,0 0 1,1 0 0,-1 0 0,0 0 0,-1 0-1,1 0 1,0 1 0,0-1 0,0 1 0,-1-1-1,1 1 1,2 3 0,-1 0 31,-1 0-1,0 0 1,0 0 0,0 0 0,-1 1-1,1-1 1,-1 1 0,0-1-1,-1 8 1,6 147 1108,-4-47-522,0-46-339,9 124 574,-7-158-731,1 0 0,2-1 0,17 52 0,-21-75-207,1 0 0,0-1 0,0 1 0,1-1 0,0 0 0,1 0 0,10 11 0,-12-15-383,-1-1 0,1 0-1,-1 0 1,1-1 0,0 1 0,0-1-1,5 2 1,-5-2-707,-1-1-1,1 0 1,0 0 0,-1-1-1,1 1 1,0-1 0,-1 0-1,1 0 1,6 0-1,0-1-1546</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5.872"/>
    </inkml:context>
    <inkml:brush xml:id="br0">
      <inkml:brushProperty name="width" value="0.05" units="cm"/>
      <inkml:brushProperty name="height" value="0.05" units="cm"/>
      <inkml:brushProperty name="color" value="#004F8B"/>
    </inkml:brush>
  </inkml:definitions>
  <inkml:trace contextRef="#ctx0" brushRef="#br0">123 2 484,'1'-1'1092,"-1"1"-970,0 0-1,0 0 1,0 0-1,1 0 0,-1 0 1,0 0-1,0 0 0,0 0 1,0 0-1,1 0 1,-1 0-1,0 0 0,0 0 1,0 0-1,0 0 1,1 0-1,-1 0 0,0 0 1,0 0-1,0 0 0,2 1 1579,-1-1-1579,2 12 1267,-4 17-270,-6 9 237,-3-1 0,-1 0-1,-16 35 1,7-17-281,-2-1-293,12-31-1067,1 1-1,-6 25 0,14-34-931,1-13 723,0-1 1,1 0-1,-1 0 1,0 0-1,1 1 1,-1-1-1,1 0 1,-1 0-1,1 0 0,-1 0 1,1 0-1,0 0 1,0 0-1,-1 0 1,3 1-1,3 4-1564</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6.198"/>
    </inkml:context>
    <inkml:brush xml:id="br0">
      <inkml:brushProperty name="width" value="0.05" units="cm"/>
      <inkml:brushProperty name="height" value="0.05" units="cm"/>
      <inkml:brushProperty name="color" value="#004F8B"/>
    </inkml:brush>
  </inkml:definitions>
  <inkml:trace contextRef="#ctx0" brushRef="#br0">402 513 344,'1'0'154,"-1"0"1,1 0-1,-1 1 1,0-1-1,1 0 1,-1 0-1,1 0 0,-1 0 1,1 0-1,-1 1 1,1-1-1,-1 0 1,0 0-1,1 0 1,-1 0-1,1 0 0,-1-1 1,1 1-1,-1 0 1,1 0-1,-1 0 1,1 0-1,-1 0 0,1-1 1,-4-10 2987,0 3-3554,-7-12 1203,1 1 1,-2 1-1,-1 0 1,0 0-1,-28-30 1,18 22-184,-176-177 2249,153 160-3358,15 11-1299,28 29 1089,-1 0 0,1 0 0,1 1-1,-1-1 1,0-1 0,1 1 0,-1 0-1,1 0 1,-1-6 0,1-3-1349</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6.716"/>
    </inkml:context>
    <inkml:brush xml:id="br0">
      <inkml:brushProperty name="width" value="0.05" units="cm"/>
      <inkml:brushProperty name="height" value="0.05" units="cm"/>
      <inkml:brushProperty name="color" value="#004F8B"/>
    </inkml:brush>
  </inkml:definitions>
  <inkml:trace contextRef="#ctx0" brushRef="#br0">63 105 1032,'2'-10'6301,"-25"-6"-1241,-5-6-1771,26 21-3159,1 0-1,0-1 1,0 0-1,0 1 1,-1-1 0,2 0-1,-1 1 1,0-1-1,0 0 1,1 0 0,-1 0-1,0 0 1,1 0-1,0 0 1,0 0-1,-1-2 1,2 3-62,-1 0 1,1-1-1,-1 1 0,1 0 0,0-1 1,-1 1-1,1 0 0,0 0 1,0 0-1,0 0 0,0 0 0,0 0 1,0 0-1,0 0 0,0 0 0,0 0 1,1 0-1,-1 1 0,0-1 1,0 0-1,1 1 0,-1-1 0,0 1 1,1 0-1,-1-1 0,1 1 1,-1 0-1,2 0 0,0 0 185,1 0-19,-1 1-142,1 0 0,-1-1 0,1 1 1,-1 1-1,1-1 0,5 4 0,-7-5-56,-1 1-1,0 0 0,0 0 0,1 0 1,-1 0-1,0 0 0,0 0 1,0 0-1,0 0 0,0 1 0,0-1 1,0 0-1,-1 0 0,1 1 0,0-1 1,-1 1-1,1-1 0,-1 0 1,1 1-1,-1-1 0,0 1 0,0 2 1,0-3 30,-3 0-19,-9 1-24,9-2-26,-2-1-6,-36-17-13,39 17 38,-2 0 9,4 1-24,0 0 0,0 0 0,0 0 0,0 0 1,0 0-1,0 0 0,0 0 0,0 0 0,0 0 0,0 0 1,0 0-1,0 0 0,0 0 0,0 0 0,0 0 1,0 0-1,0 0 0,0 1 0,0-1 0,0 0 0,0 0 1,0 0-1,0 0 0,0 0 0,-1 0 0,1 0 1,0 0-1,0 0 0,0 0 0,0 0 0,0 0 1,0 0-1,0 0 0,0 0 0,0 0 0,0 0 0,0 0 1,0 0-1,0 0 0,0 0 0,0 0 0,11 7-11,23 16 88,-32-22-73,-1 0 0,1 0 0,-1 1 0,1-1 0,-1 0 0,0 1 0,1-1 0,-1 1 0,0-1 1,0 1-1,0-1 0,0 1 0,-1 0 0,1 0 0,0-1 0,0 5 0,-1-5 5,-10 11-7,-5 4-360,13-14-72,-1 1 1,1-1-1,0 0 1,0 1-1,0-1 1,0 1 0,1 0-1,-1-1 1,-1 6-1,1-5-1011,1 1 1,-1 0-1,1 0 0,0 0 0,0 0 1,0 8-1,3 2-1236</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7.923"/>
    </inkml:context>
    <inkml:brush xml:id="br0">
      <inkml:brushProperty name="width" value="0.05" units="cm"/>
      <inkml:brushProperty name="height" value="0.05" units="cm"/>
      <inkml:brushProperty name="color" value="#004F8B"/>
    </inkml:brush>
  </inkml:definitions>
  <inkml:trace contextRef="#ctx0" brushRef="#br0">18 34 68,'-3'-34'11339,"2"38"-10160,-4 22-85,1 0 0,1 1 0,1-1 0,2 28 0,13 113 1088,-8-118-1582,4 33 168,3-1 1,3-1-1,4 0 1,48 127-1,-63-198-842,17 37-240,-20-44 144,1 1 1,0 0 0,-1-1 0,1 0 0,0 1-1,0-1 1,0 0 0,1 0 0,-1 0 0,0 0-1,1 0 1,5 2 0,-8-4-30,1 1 0,0-1 1,0 0-1,0 0 0,0 0 0,-1 0 0,1 0 0,0 0 1,0 0-1,0 0 0,0 0 0,-1 0 0,1-1 0,0 1 0,0 0 1,0 0-1,-1-1 0,1 1 0,0-1 0,0 1 0,-1-1 1,1 1-1,0-1 0,-1 1 0,1-1 0,0 0 0,13-22-8047,-8 5 5201</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275"/>
    </inkml:context>
    <inkml:brush xml:id="br0">
      <inkml:brushProperty name="width" value="0.05" units="cm"/>
      <inkml:brushProperty name="height" value="0.05" units="cm"/>
      <inkml:brushProperty name="color" value="#004F8B"/>
    </inkml:brush>
  </inkml:definitions>
  <inkml:trace contextRef="#ctx0" brushRef="#br0">0 23 1028,'2'-5'526,"6"-13"6183,-7 22-5250,5 13-382,-1 1 0,-1-1 0,-1 1 0,0 0 1,-1 36-1,2 1 105,10 52 412,5 0 1,4-2-1,72 197 1,-73-256-2598,-21-44 582,1 1 0,0-1 1,0 1-1,0-1 0,0 0 0,0 0 1,0 0-1,4 2 0,-3-3-823</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606"/>
    </inkml:context>
    <inkml:brush xml:id="br0">
      <inkml:brushProperty name="width" value="0.05" units="cm"/>
      <inkml:brushProperty name="height" value="0.05" units="cm"/>
      <inkml:brushProperty name="color" value="#004F8B"/>
    </inkml:brush>
  </inkml:definitions>
  <inkml:trace contextRef="#ctx0" brushRef="#br0">575 122 528,'-1'-3'377,"-1"0"0,0 0 0,1 1 0,-1-1 1,0 1-1,-1-1 0,1 1 0,0-1 0,-1 1 0,1 0 0,-1 0 0,1 1 0,-1-1 1,0 0-1,0 1 0,-5-2 0,-6-3 490,-1 2 1,-18-4-1,22 6-438,-44-11 862,-120-24 1837,140 32-3954,0 1 1,-69 1-1,100 3 385,-1 0-542,0 0 1,0 1-1,0 0 0,0 0 1,-7 2-1,-1 5-1020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7:58.628"/>
    </inkml:context>
    <inkml:brush xml:id="br0">
      <inkml:brushProperty name="width" value="0.05" units="cm"/>
      <inkml:brushProperty name="height" value="0.05" units="cm"/>
      <inkml:brushProperty name="color" value="#008C3A"/>
    </inkml:brush>
  </inkml:definitions>
  <inkml:trace contextRef="#ctx0" brushRef="#br0">1 34 244,'1'-3'651,"0"1"-1,0 0 1,1-1-1,-1 1 1,1 0 0,0 0-1,-1 0 1,1 1-1,0-1 1,0 0-1,0 1 1,0-1 0,0 1-1,0 0 1,4-2-1,-3 2-340,0 1-1,0-1 0,1 1 0,-1 0 1,0 0-1,1 0 0,-1 0 1,0 1-1,0-1 0,0 1 0,1 0 1,2 1-1,7 3 153,-1 0 0,0 0 1,0 2-1,-1-1 0,0 1 0,0 1 0,0 0 1,10 11-1,10 11 534,33 44 0,-30-30-359,-1 1 0,-3 2 0,-2 1 0,-2 1 0,26 68 0,-36-75-246,-3 1 0,-1 1 1,-2-1-1,-2 2 1,-1-1-1,-3 1 1,-2 52-1,-5-61-333,-1-1 0,-2 1 0,-1-1-1,-3 0 1,0-1 0,-2 0 0,-2-1 0,0 0 0,-3-1-1,-1-1 1,-1 0 0,-1-2 0,-2 0 0,-1-2 0,-1 0-1,-1-1 1,-57 44 0,58-54-1378,-42 19 0,8-4-3626,46-23 1413,0-1 0,-16 16 0,7-1-285</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8.924"/>
    </inkml:context>
    <inkml:brush xml:id="br0">
      <inkml:brushProperty name="width" value="0.05" units="cm"/>
      <inkml:brushProperty name="height" value="0.05" units="cm"/>
      <inkml:brushProperty name="color" value="#004F8B"/>
    </inkml:brush>
  </inkml:definitions>
  <inkml:trace contextRef="#ctx0" brushRef="#br0">381 2 396,'0'0'221,"1"0"-1,0-1 1,-1 1-1,1 0 1,-1 0-1,1 0 1,-1-1 0,1 1-1,0 0 1,-1 0-1,1 0 1,0 0 0,-1 0-1,1 0 1,-1 0-1,1 1 1,0-1-1,-1 0 1,1 0 0,-1 0-1,1 0 1,-1 1-1,1-1 1,-1 0-1,1 1 1,-1-1 0,1 0-1,-1 1 1,1-1-1,-1 1 1,1-1 0,-1 1-1,1 0 1,-1 0 24,1 1 1,-1 0-1,0-1 1,1 1-1,-1 0 1,0 0-1,0-1 1,0 1-1,0 0 1,-1 0-1,0 3 1,-3 9 285,0 1 0,-9 16 1,11-25 91,-54 137 2618,-47 108-451,96-238-2867,-45 106-3202,48-93-5081,4-20 5714</inkml:trace>
  <inkml:trace contextRef="#ctx0" brushRef="#br0" timeOffset="1">438 695 460,'1'-3'277,"1"0"-1,-1 0 1,0 0 0,0 0 0,0 0-1,0 0 1,0 0 0,-1 0-1,0 0 1,1-1 0,-1 1 0,0 0-1,0 0 1,-1 0 0,1-1-1,-1 1 1,0 0 0,1 0-1,-1 0 1,-2-4 0,-3-8 541,-1 0 1,-14-23 0,16 30-455,-12-19 353,-1 0 0,-2 1 0,-23-24 1,-75-64 445,87 87-2039,-35-22 0,-2 5-5533,48 33 4627</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29.257"/>
    </inkml:context>
    <inkml:brush xml:id="br0">
      <inkml:brushProperty name="width" value="0.05" units="cm"/>
      <inkml:brushProperty name="height" value="0.05" units="cm"/>
      <inkml:brushProperty name="color" value="#004F8B"/>
    </inkml:brush>
  </inkml:definitions>
  <inkml:trace contextRef="#ctx0" brushRef="#br0">0 26 324,'1'-1'421,"-1"-1"0,1 1 0,-1 0 0,1-1 0,-1 1 0,1 0 0,-1-1 0,1 1 0,0 0 0,0 0 0,0 0 0,0-1 0,0 1 0,0 0 0,0 0 0,0 1 0,0-1 0,2-1 0,-1 1-128,-1 1 1,1-1-1,-1 1 1,1 0-1,-1 0 1,1 0-1,-1 0 1,1 0-1,-1 0 1,1 0-1,-1 0 1,1 0-1,-1 1 1,3 0-1,5 3 490,-1 0 0,1 0 0,-1 1 0,13 10 0,-15-11-342,33 27 596,-1 1-1,-2 1 1,-2 2-1,-1 2 1,43 60 0,-28-25-310,-4 2 1,47 104 0,-65-115-707,-2 2 0,-4 0 0,-2 1 0,-3 1 0,-3 0 0,-3 1 0,-3 0 1,-3 0-1,-3 1 0,-3-1 0,-15 93 0,-21 1-2247,12-82-1995,-3-3 1,-63 120-1,6-41 329</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36.414"/>
    </inkml:context>
    <inkml:brush xml:id="br0">
      <inkml:brushProperty name="width" value="0.025" units="cm"/>
      <inkml:brushProperty name="height" value="0.025" units="cm"/>
      <inkml:brushProperty name="color" value="#E71224"/>
    </inkml:brush>
  </inkml:definitions>
  <inkml:trace contextRef="#ctx0" brushRef="#br0">0 196 14397,'11'-24'3249,"-7"22"-2338,0-1 1,0 1-1,0 0 0,1 0 0,-1 1 0,6-2 0,-9 3-159,9 19-131,-4 4-291,0 0 1,1 0-1,2-1 1,0 0-1,18 29 1,-15-33-185,1 0 0,1-1 0,1 0 0,0-1 1,1-1-1,1 0 0,0-2 0,1 1 0,31 16 0,-7-8 51,1-1 0,1-3 0,65 19 0,-55-21-92,1-4 0,0-1-1,1-3 1,0-3 0,105-2 0,-113-7-293,-1-2 1,0-1-1,0-3 1,-1-2-1,0-2 1,-1-2-1,60-30 1,-34 7-1014,-1-3 1,86-68-1,120-118-9640,-214 174 7082,30-23-28</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044"/>
    </inkml:context>
    <inkml:brush xml:id="br0">
      <inkml:brushProperty name="width" value="0.025" units="cm"/>
      <inkml:brushProperty name="height" value="0.025" units="cm"/>
      <inkml:brushProperty name="color" value="#E71224"/>
    </inkml:brush>
  </inkml:definitions>
  <inkml:trace contextRef="#ctx0" brushRef="#br0">0 614 172,'0'0'2324,"4"-3"-1258,1-2-680,0 0 0,0 0 0,-1 0-1,1-1 1,-1 0 0,0 0 0,-1 0 0,1 0 0,2-10 0,23-70 1578,-15 42-1219,29-94 1262,29-81 3270,-71 218-5241,0-5 331,2 0-1,-1 0 1,0 1 0,1-1 0,0 1-1,1-1 1,-1 1 0,6-6 0,-9 11-326,1 0 1,-1 0 0,1-1 0,-1 1 0,1 0 0,0 0 0,-1 0-1,1 0 1,-1 0 0,1 0 0,-1 0 0,1 0 0,-1 0 0,1 0-1,0 1 1,-1-1 0,1 0 0,-1 0 0,1 0 0,-1 1 0,1-1-1,-1 0 1,1 1 0,-1-1 0,0 0 0,1 1 0,-1-1 0,1 1-1,-1-1 1,0 0 0,1 1 0,-1 0 0,12 14 353,-12-15-380,17 29 552,0 0-1,14 38 1,15 29 119,-29-67-611,35 44 1,-44-62-549,2-1 1,-1-1-1,1 1 1,0-1-1,1-1 1,21 13-1,-29-19 67,0-1 0,0 1 0,0-1-1,0 0 1,1 0 0,-1-1 0,0 1 0,7 0-1,4-1-4803,-6 0 4</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361"/>
    </inkml:context>
    <inkml:brush xml:id="br0">
      <inkml:brushProperty name="width" value="0.025" units="cm"/>
      <inkml:brushProperty name="height" value="0.025" units="cm"/>
      <inkml:brushProperty name="color" value="#E71224"/>
    </inkml:brush>
  </inkml:definitions>
  <inkml:trace contextRef="#ctx0" brushRef="#br0">371 94 968,'-2'-4'494,"0"1"1,-1-1-1,0 1 0,1 0 1,-1-1-1,-1 2 0,1-1 0,0 0 1,-1 1-1,1-1 0,-1 1 1,0 0-1,1 0 0,-1 0 0,0 1 1,-7-2-1,-4-1 641,-1 1 0,0 1 0,-18 0 0,-2-1 230,-58-5 1181,23 2-4133,70 6 1089,-1-1-1,1 1 0,-1 0 0,1 0 0,-1-1 0,1 1 0,0-1 0,-1 0 0,1 1 1,0-1-1,-1 0 0,1 0 0,0 1 0,0-1 0,0 0 0,-1 0 0,1-1 1,-1 0-1,1-4-1926</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8.692"/>
    </inkml:context>
    <inkml:brush xml:id="br0">
      <inkml:brushProperty name="width" value="0.025" units="cm"/>
      <inkml:brushProperty name="height" value="0.025" units="cm"/>
      <inkml:brushProperty name="color" value="#E71224"/>
    </inkml:brush>
  </inkml:definitions>
  <inkml:trace contextRef="#ctx0" brushRef="#br0">0 1 808,'3'-1'723,"1"1"-1,-1 0 0,0 1 1,0-1-1,0 0 1,0 1-1,0 0 1,0 0-1,4 1 1,-5-1-470,0 1 0,-1-1 0,1 0 0,-1 1 0,0-1 0,1 1 0,-1 0 0,0-1 0,0 1 0,0 0 0,0-1 0,0 1 1,-1 0-1,1 0 0,0 3 0,29 103 5164,-24-77-4558,2 0 0,2 0-1,1-1 1,18 36 0,-28-63-869,1 1 1,0-1 0,1 0 0,-1 0-1,1 0 1,-1 0 0,1 0 0,0 0-1,0-1 1,1 1 0,-1-1 0,0 0-1,1 0 1,-1 0 0,1 0 0,-1-1-1,1 1 1,0-1 0,5 1 0,-1-1-286,0-1 1,0 1 0,0-2-1,0 1 1,0-1-1,0-1 1,0 1 0,14-6-1,38-14-3815,-10 3-3381,-25 9 4850</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49.043"/>
    </inkml:context>
    <inkml:brush xml:id="br0">
      <inkml:brushProperty name="width" value="0.025" units="cm"/>
      <inkml:brushProperty name="height" value="0.025" units="cm"/>
      <inkml:brushProperty name="color" value="#E71224"/>
    </inkml:brush>
  </inkml:definitions>
  <inkml:trace contextRef="#ctx0" brushRef="#br0">0 1 1328,'0'1'1485,"0"27"9947,1-2-9844,1-1 0,5 27-1,-5-42-1108,0-1 0,1 0 0,0 0 0,0 0 0,10 17 0,-11-23-453,1 0 0,-1 0 0,0 0 0,1-1 0,0 1 0,0-1 0,0 1 0,0-1 0,0 0 0,0 0 0,0 0 0,1-1 0,-1 1 0,0-1 0,1 0 0,0 0 0,-1 0 0,6 1 0,2-1-645,0-1 0,0 0 0,0 0 0,0-1 0,-1 0 0,13-4 0,64-20-7802,-81 23 7943,50-16-2805</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0.641"/>
    </inkml:context>
    <inkml:brush xml:id="br0">
      <inkml:brushProperty name="width" value="0.025" units="cm"/>
      <inkml:brushProperty name="height" value="0.025" units="cm"/>
      <inkml:brushProperty name="color" value="#E71224"/>
    </inkml:brush>
  </inkml:definitions>
  <inkml:trace contextRef="#ctx0" brushRef="#br0">25 781 1120,'-11'0'1084,"9"0"1010,-10 3 8656,14-7-10535,-1 0 0,1 0 0,0 0 0,0 1 0,0-1 0,0 1 0,0-1 0,1 1 0,0 0 0,0 0 0,0 0 0,4-3 0,48-35 1084,-36 28-951,60-38 802,129-62-1,-17 22-532,5 8-1,3 9 0,3 8 1,2 9-1,3 10 0,2 8 0,334-18 1,-270 55-852,-47 1-5752,-159 3-4922,-41 1 7469</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1.731"/>
    </inkml:context>
    <inkml:brush xml:id="br0">
      <inkml:brushProperty name="width" value="0.025" units="cm"/>
      <inkml:brushProperty name="height" value="0.025" units="cm"/>
      <inkml:brushProperty name="color" value="#E71224"/>
    </inkml:brush>
  </inkml:definitions>
  <inkml:trace contextRef="#ctx0" brushRef="#br0">152 1 1020,'0'0'2834,"0"4"-1470,-2 14-389,-1-1 0,0 0-1,-2 0 1,0-1 0,0 1 0,-10 17 0,-7 24 710,11-25-871,-1 8 385,-2-1 0,-27 51 0,41-90-1207,0-1-1,0 1 1,0-1 0,0 1-1,-1-1 1,1 1-1,0-1 1,0 1-1,0-1 1,-1 1 0,1-1-1,0 0 1,-1 1-1,1-1 1,0 1-1,-1-1 1,1 0 0,-1 1-1,1-1 1,0 0-1,-1 1 1,1-1-1,-1 0 1,1 0-1,-1 1 1,1-1 0,-1 0-1,1 0 1,-1 0-1,0 0 1,-2-16-357,8-29-378,35-113-755,-36 140 1848,1 0 0,1 0 0,11-24 1,-17 42-314,0-1 0,1 0 0,-1 1 0,0-1 0,0 1 0,1-1 0,-1 1 0,0-1 0,1 1 0,-1 0 0,1-1 0,-1 1 0,1-1 0,-1 1 0,1 0 0,-1-1 0,1 1 0,-1 0 0,1 0 0,-1-1 0,1 1 0,-1 0 0,1 0 0,0 0 0,-1 0 0,1 0 0,-1-1 0,1 1 0,-1 0 0,1 0 0,0 1 0,-1-1 1,1 0-1,-1 0 0,1 0 0,0 0 0,-1 0 0,1 1 0,-1-1 0,1 0 0,-1 1 0,1-1 0,0 1 0,2 1 78,0 0 0,0 1 0,-1-1 0,1 1 0,-1 0 0,0-1 0,3 5 0,13 17 361,1 0-1,1 0 0,2-2 1,0-1-1,1-1 1,32 22-1,162 90 1778,-198-123-2018,-15-7-159,1-1-1,-1 1 1,0 0 0,0 1 0,0-1 0,0 1-1,0 0 1,0 0 0,-1 0 0,4 4-1,-7-7-56,1 0-12,-1 0-1,0 1 1,0-1 0,0 0-1,0 0 1,0 0 0,0 0-1,0 0 1,0 0 0,1 1 0,-1-1-1,0 0 1,0 0 0,0 0-1,0 0 1,0 0 0,0 1-1,0-1 1,0 0 0,0 0-1,0 0 1,0 0 0,0 0 0,0 1-1,0-1 1,0 0 0,0 0-1,0 0 1,0 0 0,0 1-1,0-1 1,-1 0 0,1 0-1,0 0 1,0 0 0,0 0-1,0 0 1,0 1 0,0-1 0,0 0-1,0 0 1,-1 0 0,1 0-1,0 0 1,0 0 0,0 0-1,0 0 1,0 0 0,-1 0-1,1 0 1,0 0 0,0 1 0,0-1-1,0 0 1,0 0 0,-1 0-1,1 0 1,0 0 0,0 0-1,0 0 1,0-1 0,-1 1-1,-31 4-465,-224 30 2675,128-8-5955,2 12-10362,104-30 10431</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2.214"/>
    </inkml:context>
    <inkml:brush xml:id="br0">
      <inkml:brushProperty name="width" value="0.025" units="cm"/>
      <inkml:brushProperty name="height" value="0.025" units="cm"/>
      <inkml:brushProperty name="color" value="#E71224"/>
    </inkml:brush>
  </inkml:definitions>
  <inkml:trace contextRef="#ctx0" brushRef="#br0">247 1 15885,'0'0'54,"0"0"-1,0 0 1,0 0-1,0 0 0,0 0 1,0 0-1,0 1 1,0-1-1,0 0 0,0 0 1,0 0-1,0 0 1,1 0-1,-1 0 0,0 0 1,0 0-1,0 0 1,0 0-1,0 0 1,0 1-1,0-1 0,0 0 1,0 0-1,1 0 1,-1 0-1,0 0 0,0 0 1,0 0-1,0 0 1,0 0-1,0 0 0,0 0 1,0 0-1,1 0 1,-1 0-1,0 0 0,0 0 1,0 0-1,0 0 1,0 0-1,0 0 0,0 0 1,0 0-1,1-1 1,-1 1-1,0 0 0,0 0 1,0 0-1,0 0 1,0 0-1,0 0 0,0 0 1,0 0-1,0 0 1,0 0-1,0 0 0,0-1 1,1 1-1,-1 0 1,0 0-1,0 0 0,0 0 1,0 0-1,0 0 1,-5 14 1312,-16 32-1143,13-29 454,-129 245 1690,105-206-2291,18-33-894,7-13 642,1 0 0,0 0 0,-4 11 1,5 6-4133,5-25 3416,0 0 1,0 0-1,0 0 0,1 0 1,-1 0-1,1 0 0,0 0 0,-1 0 1,1-1-1,2 5 0,3 4-2132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763"/>
    </inkml:context>
    <inkml:brush xml:id="br0">
      <inkml:brushProperty name="width" value="0.05" units="cm"/>
      <inkml:brushProperty name="height" value="0.05" units="cm"/>
      <inkml:brushProperty name="color" value="#008C3A"/>
    </inkml:brush>
  </inkml:definitions>
  <inkml:trace contextRef="#ctx0" brushRef="#br0">1 26 156,'0'-1'289,"0"-1"1,0 1-1,1 0 0,-1 0 1,1-1-1,-1 1 0,1 0 0,-1 0 1,1 0-1,0 0 0,-1-1 1,1 1-1,0 0 0,0 0 1,0 1-1,0-1 0,0 0 0,0 0 1,0 0-1,0 1 0,0-1 1,1 0-1,1 0 0,0 4 978,1 6-673,-1 1 1,0 0-1,0 0 0,-1 0 0,1 14 0,2 59 1144,-5-59-1301,3 65 794,11 186 844,-14-274-2193,0 0-1,0 0 0,0-1 0,0 1 1,0 0-1,0 0 0,0 0 1,0 0-1,1 0 0,-1 0 1,0 0-1,0 0 0,1 0 0,-1-1 1,1 1-1,-1 0 0,1 0 1,-1 0-1,1-1 0,-1 1 1,1 0-1,0-1 0,-1 1 0,1 0 1,0-1-1,0 1 0,0-1 1,-1 1-1,1-1 0,1 1 1,9-21-7184,-2 0 4991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07.939"/>
    </inkml:context>
    <inkml:brush xml:id="br0">
      <inkml:brushProperty name="width" value="0.05" units="cm"/>
      <inkml:brushProperty name="height" value="0.05" units="cm"/>
      <inkml:brushProperty name="color" value="#008C3A"/>
    </inkml:brush>
  </inkml:definitions>
  <inkml:trace contextRef="#ctx0" brushRef="#br0">108 133 868,'-7'-7'4142,"6"6"-3945,0 1-1,1-1 0,-1 0 1,1 0-1,-1 0 0,1 0 1,-1 0-1,1 0 0,0 0 1,0 0-1,-1 0 0,1 0 1,0 0-1,0 0 0,0 0 1,0 0-1,0 0 0,0 0 1,1 0-1,-1 0 0,0-1 1,1 0-1,0 0 5,0-1 0,1 1 1,-1 0-1,1 0 0,-1 0 0,1 0 0,0 0 0,-1 0 1,4-1-1,1-2 3,1 1 1,0-1 0,0 2-1,0-1 1,12-4 0,24-5 394,1 2 0,0 2 0,0 2 0,85-3 0,-124 10-561,0 0 0,0 0 0,0 0-1,0 1 1,0 0 0,0 0 0,0 0-1,0 0 1,-1 1 0,1-1 0,0 1-1,-1 1 1,1-1 0,-1 1 0,0-1-1,0 1 1,0 0 0,0 1 0,-1-1-1,1 1 1,-1-1 0,0 1 0,0 0-1,0 0 1,0 1 0,-1-1 0,0 1-1,0-1 1,0 1 0,0-1 0,-1 1-1,0 0 1,0 0 0,0 0 0,0 9-1,0 42 266,-3-1-1,-2 1 0,-17 84 1,10-76-89,-29 244 622,11-80-241,11-100-247,-55 443 1276,59-469-1316,5-41 21,-2 81 0,4-59-53,5-64-219,0 0 0,1 0 0,0 0 0,2 0 0,5 33 0,-3-39-47,-1 0 1,0 0-1,0 0 1,-1 0-1,-1 1 1,0-1-1,-4 21 1,3-29-12,0-1 0,0 0-1,-1 0 1,1 0 0,-1 0 0,0 0 0,0 0 0,0 0 0,-1-1 0,1 1 0,-1-1 0,0 1 0,0-1 0,0 0 0,0 0 0,-1-1 0,1 1 0,-1-1 0,0 1 0,1-1 0,-1 0 0,0-1 0,0 1 0,-1-1 0,1 1 0,-8 0 0,-2 0 9,0-1 0,1 0 1,-1-1-1,0 0 0,0-1 0,-14-3 0,-84-23-369,71 16-441,25 6-132</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2.566"/>
    </inkml:context>
    <inkml:brush xml:id="br0">
      <inkml:brushProperty name="width" value="0.025" units="cm"/>
      <inkml:brushProperty name="height" value="0.025" units="cm"/>
      <inkml:brushProperty name="color" value="#E71224"/>
    </inkml:brush>
  </inkml:definitions>
  <inkml:trace contextRef="#ctx0" brushRef="#br0">488 523 916,'0'1'136,"1"-1"-1,0 1 0,-1-1 1,1 0-1,0 1 1,-1-1-1,1 0 1,0 0-1,-1 0 0,1 1 1,0-1-1,0 0 1,-1 0-1,1 0 1,0 0-1,-1 0 0,1 0 1,0-1-1,0 1 1,-1 0-1,1 0 1,0 0-1,-1-1 0,1 1 1,0 0-1,-1-1 1,1 1-1,-1 0 1,1-1-1,0 1 0,0-2 1,-1 1 28,0-1 1,0 1-1,0 0 0,0-1 1,0 1-1,0-1 0,-1 1 1,1 0-1,0-1 1,-1 1-1,0 0 0,1-1 1,-1 1-1,-1-2 0,-6-10 916,-19-23 0,27 35-1027,-228-240 3989,64 95-6694,108 102-3375,36 26 4128</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3.014"/>
    </inkml:context>
    <inkml:brush xml:id="br0">
      <inkml:brushProperty name="width" value="0.025" units="cm"/>
      <inkml:brushProperty name="height" value="0.025" units="cm"/>
      <inkml:brushProperty name="color" value="#E71224"/>
    </inkml:brush>
  </inkml:definitions>
  <inkml:trace contextRef="#ctx0" brushRef="#br0">247 14 1300,'0'0'113,"0"-1"1,0 1-1,0-1 0,0 1 1,1-1-1,-1 1 0,0 0 1,0-1-1,0 1 0,0-1 1,-1 1-1,1-1 0,0 1 0,0 0 1,0-1-1,0 1 0,0-1 1,0 1-1,-1 0 0,1-1 1,0 1-1,0-1 0,-1 1 1,1 0-1,0-1 0,-1 1 0,1 0 1,0 0-1,-1-1 0,1 1 1,0 0-1,-1 0 0,1-1 1,0 1-1,-1 0 0,1 0 1,-1 0-1,1 0 0,0 0 1,-1 0-1,1-1 0,-1 1 0,1 0 1,-1 0-1,1 0 0,0 1 1,-1-1-1,1 0 0,-1 0 1,1 0-1,-1 0 0,1 0 1,0 0-1,-1 0 0,1 1 0,-1-1 1,1 1-1,-23 14 2150,22-13-2388,-7 5 639,0 1 0,1 0 0,0 0 0,1 0 0,0 1 0,-8 16 0,-23 59 1547,12-13-984,3 1-1,3 1 1,-13 111-1,21-80 55,6 205 0,11-215-753,35 185 0,-27-221-731,2 0 0,3-1 0,2-1 0,36 66 0,-44-98-592,2 0 0,32 40 1,-36-51-756,1 0 1,1-1 0,0-1 0,0 0-1,26 16 1,1-6-1243</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8.920"/>
    </inkml:context>
    <inkml:brush xml:id="br0">
      <inkml:brushProperty name="width" value="0.025" units="cm"/>
      <inkml:brushProperty name="height" value="0.025" units="cm"/>
      <inkml:brushProperty name="color" value="#E71224"/>
    </inkml:brush>
  </inkml:definitions>
  <inkml:trace contextRef="#ctx0" brushRef="#br0">2 177 164,'0'0'4788,"0"4"-3627,-1 20 583,1 0 0,1 0 0,6 36 1,-4-40-1272,8 51 1763,3 0-1,33 93 0,-34-131-1330,-13-31-843,1-1 0,-1 0 0,1 0 1,-1 0-1,1 0 0,0 0 0,0 0 0,-1 1 0,1-2 1,0 1-1,0 0 0,0 0 0,0 0 0,0 0 0,0 0 1,0-1-1,0 1 0,0-1 0,1 1 0,1 0 0,0-4 357,-1-4-302,1-1 1,-1 1-1,-1 0 0,0-1 0,0 1 0,0-1 1,-1 1-1,0-9 0,-7-68 207,4 62-269,-35-211-39,2 20-29,35 211 19,1 0-1,-1 0 1,1-1-1,0 1 1,0 0 0,0 0-1,0 0 1,1 0-1,-1 0 1,1 0 0,-1-1-1,1 1 1,-1 0 0,1 0-1,0 0 1,0 1-1,0-1 1,0 0 0,1 0-1,-1 0 1,0 1-1,1-1 1,-1 1 0,1-1-1,-1 1 1,1 0-1,0-1 1,0 1 0,0 0-1,-1 0 1,1 0 0,0 0-1,0 1 1,0-1-1,1 0 1,-1 1 0,0 0-1,0-1 1,0 1-1,3 0 1,7 0 64,0 0 1,-1 0-1,1 1 0,0 1 0,21 5 0,9 6 88,0 2 0,-1 2 0,0 1-1,-2 2 1,0 2 0,-2 1 0,0 2-1,-2 2 1,45 42 0,-64-53-53,0 0 0,-1 1 0,-1 1 0,-1 0 0,22 40 0,-31-51-76,0 1-1,-1 1 0,0-1 1,0 0-1,-1 1 0,0-1 1,-1 1-1,0 0 0,0 0 1,-1-1-1,0 1 0,0 0 1,-1 0-1,0 0 0,-1-1 1,0 1-1,0-1 0,-5 12 1,1-7-9,-1-1 0,-1 1 0,0-1 0,0-1 0,-1 0 0,0 0 0,-1 0 0,-1-2 0,1 1 0,-2-1 0,-12 8 0,6-6-238,-1 0-1,1-2 1,-1 0-1,-1-1 1,0-1-1,-41 8 1,-28 6-3483,53-7-5295,30-10 4319,2 0 1420</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9.440"/>
    </inkml:context>
    <inkml:brush xml:id="br0">
      <inkml:brushProperty name="width" value="0.025" units="cm"/>
      <inkml:brushProperty name="height" value="0.025" units="cm"/>
      <inkml:brushProperty name="color" value="#E71224"/>
    </inkml:brush>
  </inkml:definitions>
  <inkml:trace contextRef="#ctx0" brushRef="#br0">84 60 564,'37'-51'7120,"-28"43"-4005,-6 10-181,-6 16 21,1-12-3446,-72 223 5276,60-193-4342,1-4-399,8-23-488,1 1 0,0-1 0,1 1 0,0 0 0,0 0 0,1 1 0,-1 10 0,5-9-796,-1-10 253,0 0-1,0 0 1,0 0-1,0 0 1,1 0-1,-1 0 1,1 0-1,-1 0 0,4 2 1,1 4-1455</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7:59.771"/>
    </inkml:context>
    <inkml:brush xml:id="br0">
      <inkml:brushProperty name="width" value="0.025" units="cm"/>
      <inkml:brushProperty name="height" value="0.025" units="cm"/>
      <inkml:brushProperty name="color" value="#E71224"/>
    </inkml:brush>
  </inkml:definitions>
  <inkml:trace contextRef="#ctx0" brushRef="#br0">447 576 768,'19'-3'2870,"-18"2"-2781,-1 1 0,0 0 0,0-1-1,1 1 1,-1-1 0,0 1 0,0-1 0,1 1 0,-1-1 0,0 1 0,0-1 0,0 1 0,0-1-1,0 1 1,0-1 0,0 1 0,0-1 0,0 1 0,0-1 0,0 1 0,0-1 0,0 1 0,0-1 0,-1 1-1,1-1 1,0 1 0,0-1 0,0 1 0,-1 0 0,1-1 0,0 1 0,-1-1 0,1 0 0,-7-8 654,0-1 1,0 1 0,0 0 0,-11-9 0,-9-10 406,-230-262 4462,148 160-5562,90 104-1082,12 11-1523,6 3-4619</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0.660"/>
    </inkml:context>
    <inkml:brush xml:id="br0">
      <inkml:brushProperty name="width" value="0.025" units="cm"/>
      <inkml:brushProperty name="height" value="0.025" units="cm"/>
      <inkml:brushProperty name="color" value="#E71224"/>
    </inkml:brush>
  </inkml:definitions>
  <inkml:trace contextRef="#ctx0" brushRef="#br0">41 108 804,'-2'0'1086,"-19"-5"3163,19 5-2299,1-1-1535,-1 0 0,1 0 0,-1 0-1,1 0 1,0 0 0,-1 0 0,1 0 0,0 0-1,0-1 1,-1-1 0,4-1-101,0-1-1,1 1 1,-1-1 0,1 1 0,0 0-1,0 0 1,0 0 0,1 0 0,0 1-1,-1-1 1,1 1 0,0 0 0,1 0-1,-1 0 1,0 1 0,1-1-1,-1 1 1,1 0 0,0 1 0,7-3-1,4 0 34,1 0-1,0 0 0,0 2 0,34-1 0,-19 3 9,1 2-1,-1 2 0,51 11 1,-68-12-267,0 1 1,-1 1-1,1 1 1,-1 0 0,0 1-1,0 0 1,-1 1 0,0 1-1,20 17 1,-29-22-73,0 0 1,0 1-1,0-1 0,-1 1 1,0 0-1,0 0 0,0 0 1,0 0-1,-1 1 0,0-1 1,0 0-1,0 1 1,-1 0-1,0-1 0,0 1 1,0 0-1,-1 0 0,0 0 1,0 0-1,0-1 1,-1 1-1,0 0 0,0 0 1,0-1-1,-1 1 0,0-1 1,0 1-1,0-1 0,-1 0 1,0 0-1,0 0 1,0 0-1,0 0 0,-1 0 1,0-1-1,0 0 0,0 0 1,-1 0-1,1 0 0,-1-1 1,-5 4-1,-112 58-2771,81-45-86,23-8 290,12-6-1751,2-2-356</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1.454"/>
    </inkml:context>
    <inkml:brush xml:id="br0">
      <inkml:brushProperty name="width" value="0.025" units="cm"/>
      <inkml:brushProperty name="height" value="0.025" units="cm"/>
      <inkml:brushProperty name="color" value="#E71224"/>
    </inkml:brush>
  </inkml:definitions>
  <inkml:trace contextRef="#ctx0" brushRef="#br0">2 134 444,'-1'-8'1198,"1"7"-1141,0 1 0,0 0 0,0-1 1,0 1-1,0-1 0,-1 1 0,1 0 0,0-1 0,1 1 1,-1 0-1,0-1 0,0 1 0,0 0 0,0-1 1,0 1-1,0 0 0,0-1 0,0 1 0,1 0 0,-1 0 1,0-1-1,0 1 0,0 0 0,1-1 0,-1 1 1,0 0-1,0 0 0,1-1 0,-1 1 0,0 0 0,0 0 1,1 0-1,-1 0 0,0-1 0,1 1 0,1-1 57,-2-3-76,1-1 0,0 0 0,0 1 0,0-1 0,3-5-1,-3 5 56,1 1 0,-1-1-1,0 1 1,0-1-1,1-6 1,-1-31 3558,-1 37-672,-1 22-2010,-1 71 1992,20 174-1,-7-145-1538,28 183 2312,-38-296-3677,0 0 0,0-1 0,0 1 0,0 0 0,1-1 0,-1 1 0,1-1 1,0 0-1,0 0 0,0 0 0,1 0 0,-1 0 0,1 0 0,0 0 0,-1-1 0,1 1 0,5 2 0,-2-2 4,1 0 0,-1 0 0,0-1 0,1 0 0,-1 0 0,1-1 0,-1 0 0,1 0 0,8 0 0,253 6 708,-153-13-3266,-72 5-2012,-28 2-2940,-12-2 3632,5-1 1158</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1.791"/>
    </inkml:context>
    <inkml:brush xml:id="br0">
      <inkml:brushProperty name="width" value="0.025" units="cm"/>
      <inkml:brushProperty name="height" value="0.025" units="cm"/>
      <inkml:brushProperty name="color" value="#E71224"/>
    </inkml:brush>
  </inkml:definitions>
  <inkml:trace contextRef="#ctx0" brushRef="#br0">276 35 912,'14'-21'2308,"-6"8"4710,-25 30-6176,1 0 1,0 1-1,1 1 1,1 1-1,-13 24 1,1-3-85,-10 15 136,-57 77-524,84-123-748,5-6-31,0 0 0,1 0-1,-1 1 1,1-1-1,0 1 1,-5 10-1,8-15 131,0 1 1,0 0-1,1-1 0,-1 1 0,0 0 0,0-1 0,0 1 1,0 0-1,0-1 0,1 1 0,-1 0 0,0-1 0,1 1 0,-1 0 1,0-1-1,1 1 0,-1-1 0,1 1 0,-1-1 0,1 1 0,-1-1 1,1 1-1,-1-1 0,1 0 0,0 1 0,-1-1 0,1 0 1,-1 1-1,2-1 0,5 3-1771</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2.122"/>
    </inkml:context>
    <inkml:brush xml:id="br0">
      <inkml:brushProperty name="width" value="0.025" units="cm"/>
      <inkml:brushProperty name="height" value="0.025" units="cm"/>
      <inkml:brushProperty name="color" value="#E71224"/>
    </inkml:brush>
  </inkml:definitions>
  <inkml:trace contextRef="#ctx0" brushRef="#br0">582 464 720,'2'-1'857,"-1"1"-775,0 0 1,-1-1-1,1 1 0,0 0 1,0-1-1,-1 1 1,1-1-1,-1 1 0,1-1 1,0 1-1,-1-1 1,1 1-1,-1-1 0,1 1 1,-1-1-1,1 0 1,-1 1-1,0-1 0,1 0 1,-1 1-1,0-1 1,1 0-1,-1 0 0,0 1 1,0-1-1,0-1 1,0 0 90,0 0 0,0-1 0,0 1 0,-1 0 0,1 0 0,-1 0 0,0 0 0,0 0 1,-1-4-1,-5-6 544,-1 1 1,-14-17-1,17 21-473,-12-13 296,0 1 0,-2 2 0,-29-24 0,-68-41 700,80 58-941,-125-73-145,48 42-7259,91 46 5424</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02.440"/>
    </inkml:context>
    <inkml:brush xml:id="br0">
      <inkml:brushProperty name="width" value="0.025" units="cm"/>
      <inkml:brushProperty name="height" value="0.025" units="cm"/>
      <inkml:brushProperty name="color" value="#E71224"/>
    </inkml:brush>
  </inkml:definitions>
  <inkml:trace contextRef="#ctx0" brushRef="#br0">110 70 692,'4'-5'621,"0"-1"0,0 1 0,0 0 0,1 0 0,0 1 0,0-1 0,0 1 0,0 0 0,0 1 0,1-1 0,0 1 0,0 0 0,0 0 0,9-2 0,-8 3-246,1 1 0,-1 0 0,1 0 0,0 1 0,-1-1 0,1 2 0,0-1 0,-1 1 0,1 0 1,-1 1-1,1 0 0,10 4 0,3 2 47,-1 2 0,1 1 0,-2 1 0,1 0 1,-2 1-1,0 1 0,0 1 0,20 23 0,-8-5 65,-1 2 0,-2 1-1,30 52 1,-31-41-149,-2 2 1,-2 0-1,-3 2 0,-1 0 0,-3 1 1,-3 1-1,-1 0 0,-3 0 0,-2 1 1,-2 88-1,-6-92-289,-2 0 0,-2-1 0,-2 0 0,-2 0 0,-3-1 0,-1 0 0,-3-1 0,-2-1 0,-1 0 0,-3-2 0,-45 67 0,45-81-521,-1-1 1,-1-1 0,-1-1-1,-2-1 1,0-2 0,-37 24-1,21-20-2510,-2-2-1,-1-2 1,-85 32-1,19-18-500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3.817"/>
    </inkml:context>
    <inkml:brush xml:id="br0">
      <inkml:brushProperty name="width" value="0.05" units="cm"/>
      <inkml:brushProperty name="height" value="0.05" units="cm"/>
      <inkml:brushProperty name="color" value="#008C3A"/>
    </inkml:brush>
  </inkml:definitions>
  <inkml:trace contextRef="#ctx0" brushRef="#br0">8 45 84,'-8'-13'14331,"10"10"-12048,13-3-2075,0 1 1,0 1 0,1 0-1,-1 0 1,1 2 0,0 0-1,0 1 1,0 0 0,0 1-1,26 4 1,-18 0-101,0 1-1,0 1 1,0 1 0,0 2-1,-1 0 1,28 15-1,-45-20-93,-1-1-1,1 1 0,-1 0 0,1 1 0,-1-1 0,0 1 0,-1 0 1,1 0-1,-1 1 0,0-1 0,0 1 0,-1 0 0,0 0 0,0 0 1,0 0-1,-1 1 0,0-1 0,0 1 0,0 0 0,-1-1 0,0 1 1,0 0-1,-1 0 0,0 0 0,0-1 0,-1 1 0,0 0 0,0 0 0,0-1 1,-1 1-1,0 0 0,0-1 0,-5 9 0,-2 3 8,-1 0 0,0-1 0,-1-1 0,-1 0 0,-1 0 0,0-1 0,-1-1 0,0 0 0,-26 18 0,-12 3-118,-94 49 0,106-62-106,33-18-554,0 0-1,0 1 1,-10 9 0,24-9-4314,1-4 119,24-1 2454</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17.506"/>
    </inkml:context>
    <inkml:brush xml:id="br0">
      <inkml:brushProperty name="width" value="0.025" units="cm"/>
      <inkml:brushProperty name="height" value="0.025" units="cm"/>
      <inkml:brushProperty name="color" value="#E71224"/>
    </inkml:brush>
  </inkml:definitions>
  <inkml:trace contextRef="#ctx0" brushRef="#br0">1654 25 344,'64'-20'10130,"-62"20"-8469,12-5 8337,-85 8-9252,38-1-404,1 2 1,-45 10-1,62-11-277,-94 20 219,-162 26 96,75-33-818,-240-10 0,168-22-2534,179 8-797,0-1-3491,64 6 3941,3-3 1008</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19.876"/>
    </inkml:context>
    <inkml:brush xml:id="br0">
      <inkml:brushProperty name="width" value="0.025" units="cm"/>
      <inkml:brushProperty name="height" value="0.025" units="cm"/>
      <inkml:brushProperty name="color" value="#E71224"/>
    </inkml:brush>
  </inkml:definitions>
  <inkml:trace contextRef="#ctx0" brushRef="#br0">2225 183 440,'10'-4'1428,"0"1"0,0 0 0,0 1 0,0 0 0,0 1 0,1 0 0,-1 0 0,0 1 0,14 2 0,7-1 790,-1 7-267,-12-2-1097,85 22 649,-59-14-729,-42-14-549,-7 2-149,-21 6 15,-1-1 1,0-1-1,-39 2 1,0 1 2,-455 84 378,118-19-320,228-41-117,-102 16-309,150-28-207,-94 11-1632,3-26-104,215-6 2182,0 0 0,-23-2-48,24 1 52,-1 1 3,3 0 28,-3 0-7,-1 0 0,1 0 0,0-1 0,-1 0 0,1 1 0,0-1 0,0 0 1,0-1-1,-1 1 0,1 0 0,1-1 0,-1 0 0,0 0 0,0 0 0,1 0 0,-1 0 0,-3-4 0,3 2 9,0 1 0,1-1 0,-1 0-1,1 0 1,0 0 0,0 0 0,0 0 0,-2-9-1,0 3 5,4 8-8,-5-2 928,15 30-594,-2 1 1,9 45-1,3 63 384,-17-116-638,103 783 2469,-105-801-2542,2 29 112,2 0-1,0-1 1,3 0 0,15 42 0,-23-70-112,1 0-1,-1 0 1,0 0 0,1 0-1,-1 0 1,1 0 0,-1 0 0,1 0-1,0 0 1,-1 0 0,1-1-1,0 1 1,-1 0 0,1 0 0,0-1-1,0 1 1,0 0 0,0-1-1,0 1 1,0-1 0,0 1-1,0-1 1,0 0 0,0 1 0,0-1-1,0 0 1,2 1 0,-1-2 1,1 1 0,-1-1 0,0 0 0,1 0 1,-1 0-1,0 0 0,0 0 0,1-1 0,1-1 0,3-1 12,0 1 4,0 0 0,0 1 0,1 0 0,-1 0 0,1 0 1,0 1-1,-1 0 0,11 1 0,5-2 18,909-86 644,-3 21 333,-721 50-802,-118 3-185,-89 14-34,0-1 0,0 1 0,0-1-1,0 1 1,0-1 0,0 1 0,0-1 0,0 0 0,-1 1 0,1-1-1,0 0 1,0 0 0,0 0 0,-1 0 0,1 0 0,-1 1-1,1-1 1,-1 0 0,2-2 0,4-6-70,-5 8 64,1-4-34,-1-1 36,0 1 0,0 0 0,0-1 0,0 1 0,-1-1 0,0 1 0,0-1 0,0 1 0,-1-1 0,0 1 0,0-1 0,-2-6 0,-1-11-2,-142-667-20,106 521 38,-79-328 791,118 493-713,0-1 0,0 1 1,-1 0-1,0-1 0,1 1 0,-1 0 0,-1 0 0,1 0 0,0 0 0,-5-4 1,6 7-23,0 0-32,0 0-1,1 0 1,-1-1-1,0 1 1,0 0-1,0 0 0,0 0 1,0 1-1,0-1 1,0 0-1,0 0 1,-1 0-1,1 1 1,0-1-1,-3 0 1,-7 9-26,8-6-3,0 1 1,1-1 0,-1 1 0,1-1 0,-1 1 0,1 0 0,0 0-1,-3 5 1,-7 7-6,-4-1 9,-1-2 0,0 0 0,-1-1 0,0-1 0,-24 10 0,-104 34 68,96-37-54,-680 185 106,343-105-84,-519 141-115,898-235-24,-5 1-295,-1-1 0,1 0 0,-19 1-1,31-4-368,15 10-15619,-6-3 12887</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2.707"/>
    </inkml:context>
    <inkml:brush xml:id="br0">
      <inkml:brushProperty name="width" value="0.025" units="cm"/>
      <inkml:brushProperty name="height" value="0.025" units="cm"/>
      <inkml:brushProperty name="color" value="#E71224"/>
    </inkml:brush>
  </inkml:definitions>
  <inkml:trace contextRef="#ctx0" brushRef="#br0">52 75 416,'-9'-6'3656,"2"4"-2398,1 0 0,-1 0 0,1 0 0,-8-5 0,12 6 1121,2 0-2309,0 1 0,0 0 0,0-1 1,0 1-1,0-1 0,0 1 1,0 0-1,0-1 0,0 1 1,0 0-1,0-1 0,0 1 1,0 0-1,0-1 0,0 1 1,0 0-1,0-1 0,1 1 1,-1 0-1,0-1 0,0 1 1,0 0-1,0-1 0,1 1 1,-1 0-1,0 0 0,0-1 1,1 1-1,13-7 285,1 0 0,0 1 1,0 1-1,0 1 0,0 0 0,1 1 0,0 0 1,0 1-1,-1 1 0,1 1 0,0 0 0,0 1 1,26 5-1,-17 0-103,-1 0 0,1 2 0,-1 1 0,-1 0 0,0 2 0,0 1 0,39 28 0,4 11 618,99 101 0,-156-143-778,44 47 464,19 19 790,-65-68-1246,-1 0-1,0 0 1,0 1 0,-1 0 0,0 0-1,0 1 1,0-1 0,-1 1 0,-1 0-1,0 0 1,4 17 0,0 10 3,3 65 1,-7-65 8,2 16-25,9 183 556,-14-231-638,0 0 1,0-1-1,-1 1 1,1-1 0,-1 1-1,0 0 1,-2 6 0,3-9-4,-1 0 0,0 0 0,1-1 0,-1 1 0,0 0 0,1 0 0,-1 0 0,0 0 0,0-1 0,0 1 0,0 0 0,0-1 0,0 1 0,0-1 0,0 1 0,0-1 0,0 1 0,0-1 0,0 0 1,0 1-1,0-1 0,0 0 0,0 0 0,0 0 0,0 0 0,-1 0 0,1 0 0,0 0 0,0 0 0,0 0 0,0-1 0,0 1 0,-2-1 0,-170-53-82,-38-11-48,172 56-1448,0 1 1,-1 2 0,-62-1 0,97 7 620,-14 0-812,11-1-1771,0-1-3405,-2 0 4016</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3.089"/>
    </inkml:context>
    <inkml:brush xml:id="br0">
      <inkml:brushProperty name="width" value="0.025" units="cm"/>
      <inkml:brushProperty name="height" value="0.025" units="cm"/>
      <inkml:brushProperty name="color" value="#E71224"/>
    </inkml:brush>
  </inkml:definitions>
  <inkml:trace contextRef="#ctx0" brushRef="#br0">572 154 1160,'55'-19'8937,"-55"19"-8836,0 0 1,0 0-1,0-1 1,1 1-1,-1 0 1,0 0-1,0-1 1,0 1-1,0 0 1,1-1-1,-1 1 1,0 0-1,0 0 1,0-1-1,0 1 1,0 0-1,0-1 1,0 1-1,0 0 1,0-1-1,0 1 1,0 0-1,0-1 1,0 1-1,0 0 1,0-1-1,0 1 1,-1 0-1,1 0 1,0-1-1,0 1 1,0 0-1,0 0 1,-1-1-1,1 1 1,0 0-1,0 0 1,0-1-1,-1 1 1,1 0-1,0 0 1,0 0-1,-1-1 1,-8-7 1235,0 4-694,0 0 0,0 1 0,0-1 0,0 2-1,-1-1 1,1 1 0,-15-1 0,-2-1 171,-107-22 1937,-179-30-1251,304 55-2327,-20-1 312,16 5-2408,3 5-4575,12 1-778</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3.711"/>
    </inkml:context>
    <inkml:brush xml:id="br0">
      <inkml:brushProperty name="width" value="0.025" units="cm"/>
      <inkml:brushProperty name="height" value="0.025" units="cm"/>
      <inkml:brushProperty name="color" value="#E71224"/>
    </inkml:brush>
  </inkml:definitions>
  <inkml:trace contextRef="#ctx0" brushRef="#br0">197 51 732,'29'-51'13532,"-35"56"-12463,-3 5-509,1-1-1,0 1 0,0 1 0,-11 19 0,-112 257 4235,117-259-4810,11-23-400,0 1 1,0 0 0,0 0 0,0 1-1,1-1 1,0 0 0,1 1-1,-2 7 1,5-8-1044,-2-5 845,0-1-1,1 1 0,-1 0 1,1 0-1,-1-1 1,1 1-1,-1 0 0,1-1 1,-1 1-1,1-1 0,0 1 1,-1 0-1,1-1 0,0 0 1,1 2-1,4 0-2213</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044"/>
    </inkml:context>
    <inkml:brush xml:id="br0">
      <inkml:brushProperty name="width" value="0.025" units="cm"/>
      <inkml:brushProperty name="height" value="0.025" units="cm"/>
      <inkml:brushProperty name="color" value="#E71224"/>
    </inkml:brush>
  </inkml:definitions>
  <inkml:trace contextRef="#ctx0" brushRef="#br0">437 402 1028,'0'0'1170,"1"0"-1078,-1 0-1,0 0 1,1-1-1,-1 1 1,0 0-1,0 0 1,1 0-1,-1-1 1,0 1-1,0 0 1,1-1-1,-1 1 1,0 0-1,0 0 1,0-1-1,1 1 1,-1 0-1,0-1 1,0 1-1,0 0 1,0-1-1,0 1 1,0 0-1,0-1 1,0 1-1,0-1 1,0 1-1,0 0 1,0-1-1,0 1 1,0 0-1,0-1 1,0 1-1,0 0 1,0-1-1,-1 1 1,1-1-1,-29-31 2170,-2 1-1,-53-41 0,37 33-1271,-48-40 384,19 17-2653,26 19-3829,35 28 2242,2-1 869</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361"/>
    </inkml:context>
    <inkml:brush xml:id="br0">
      <inkml:brushProperty name="width" value="0.025" units="cm"/>
      <inkml:brushProperty name="height" value="0.025" units="cm"/>
      <inkml:brushProperty name="color" value="#E71224"/>
    </inkml:brush>
  </inkml:definitions>
  <inkml:trace contextRef="#ctx0" brushRef="#br0">2 6 412,'-2'-5'8490,"5"5"-3554,14 15-2047,23 27-2227,-1 15 995,45 86-1,20 71-157,-58-110-608,54 192-1,-78-211-521,-4 1 0,12 161 1,-29-226-505,-1 1 1,-1-1 0,-1 1 0,0-1 0,-2 1 0,-1-1 0,0 0 0,-2-1-1,0 1 1,-20 37 0,17-42-598,0 0 1,-1-1-1,-1 0 0,0 0 1,-17 14-1,15-16-1002,-1-1 1,-1-1-1,0 0 1,0-1-1,-23 10 1,-14 2-1433</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4.707"/>
    </inkml:context>
    <inkml:brush xml:id="br0">
      <inkml:brushProperty name="width" value="0.025" units="cm"/>
      <inkml:brushProperty name="height" value="0.025" units="cm"/>
      <inkml:brushProperty name="color" value="#E71224"/>
    </inkml:brush>
  </inkml:definitions>
  <inkml:trace contextRef="#ctx0" brushRef="#br0">242 0 152,'-4'2'1473,"-4"3"-749,0 1-1,1 0 0,-1 0 0,1 0 0,0 1 0,1 0 1,-10 12-1,5-3 80,1 1 0,0 0 0,-8 21 0,-2 15 732,-20 82 0,39-134-1505,-19 88 719,4 1 0,4 0 1,4 1-1,3 0 0,5 0 0,4 0 1,30 178-1,-19-197-522,3-1 0,3-1 0,3-1 0,65 126 0,-66-152-360,2-1 0,2-1 0,2-1 0,1-2 0,2 0-1,2-3 1,1-1 0,48 36 0,-57-52-441,1-1 1,0-1 0,1-2-1,43 16 1,-43-20-1259,0-2 1,1 0-1,0-3 0,49 5 1,-10-7-910</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034"/>
    </inkml:context>
    <inkml:brush xml:id="br0">
      <inkml:brushProperty name="width" value="0.025" units="cm"/>
      <inkml:brushProperty name="height" value="0.025" units="cm"/>
      <inkml:brushProperty name="color" value="#E71224"/>
    </inkml:brush>
  </inkml:definitions>
  <inkml:trace contextRef="#ctx0" brushRef="#br0">17 1475 508,'-4'26'8306,"4"-31"-7064,-13-202 3912,16-110-3264,-2 269-1557,1-27 29,27-581 2548,-27 627-2592,0 4 193,6-37-1,-7 57-379,0-1-1,1 1 0,0-1 1,0 1-1,0-1 0,1 1 1,-1 0-1,1 0 0,0 0 1,1 1-1,-1-1 0,5-4 1,-7 9-100,0-1-1,0 0 1,-1 1 0,1-1-1,0 1 1,0-1 0,0 1 0,0 0-1,0-1 1,0 1 0,0 0-1,0 0 1,0-1 0,0 1 0,0 0-1,0 0 1,0 0 0,0 0-1,0 1 1,0-1 0,0 0-1,0 0 1,0 0 0,0 1 0,0-1-1,0 1 1,0-1 0,0 1-1,0-1 1,0 1 0,-1-1 0,1 1-1,0 0 1,0-1 0,-1 1-1,1 0 1,0 0 0,-1 0 0,1-1-1,-1 1 1,1 1 0,5 6 139,-1 1 0,0-1 1,5 14-1,-6-14-53,147 359 2088,-15-32-1216,-58-173-469,-57-125-832,1 0 1,29 36 0,-47-68-104,-1-1 0,1 0-1,0 0 1,0 0 0,10 6 0,-6-6-5245,0-3-5174</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367"/>
    </inkml:context>
    <inkml:brush xml:id="br0">
      <inkml:brushProperty name="width" value="0.025" units="cm"/>
      <inkml:brushProperty name="height" value="0.025" units="cm"/>
      <inkml:brushProperty name="color" value="#E71224"/>
    </inkml:brush>
  </inkml:definitions>
  <inkml:trace contextRef="#ctx0" brushRef="#br0">579 89 424,'-2'-2'355,"1"-1"0,-1 0 0,0 1 0,0-1-1,0 1 1,0-1 0,0 1 0,-1 0 0,1 0 0,-1 0 0,1 0 0,-1 0 0,0 1-1,0-1 1,1 1 0,-1 0 0,0 0 0,-4-1 0,-8-3 509,-1 2 0,-20-3 0,29 5-596,-52-8 1088,-105-13 1277,125 19-3493,0 1-1,-45 5 0,75-3-358,1 2 0,0-1 1,0 1-1,-12 4 0,2 4-697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4.179"/>
    </inkml:context>
    <inkml:brush xml:id="br0">
      <inkml:brushProperty name="width" value="0.05" units="cm"/>
      <inkml:brushProperty name="height" value="0.05" units="cm"/>
      <inkml:brushProperty name="color" value="#008C3A"/>
    </inkml:brush>
  </inkml:definitions>
  <inkml:trace contextRef="#ctx0" brushRef="#br0">471 1 476,'0'0'3189,"-5"3"-2167,-5 3-535,1 0 0,-1 1 0,2 0 0,-1 1 1,1 0-1,-10 13 0,-43 62 1630,54-73-1954,-35 54 872,4 2-1,3 1 1,-39 102 0,40-74 38,4 2 1,-17 105-1,36-144-296,3 0 1,3 0-1,3 107 0,5-132-761,1 0 0,1 0 0,2-1 1,1 0-1,1 0 0,2-1 0,1 0 0,19 33 1,-17-43-1181,3 3-2602,-13-8-4604,-4-8 5607</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8.697"/>
    </inkml:context>
    <inkml:brush xml:id="br0">
      <inkml:brushProperty name="width" value="0.025" units="cm"/>
      <inkml:brushProperty name="height" value="0.025" units="cm"/>
      <inkml:brushProperty name="color" value="#E71224"/>
    </inkml:brush>
  </inkml:definitions>
  <inkml:trace contextRef="#ctx0" brushRef="#br0">205 71 56,'37'-41'4075,"-15"13"2489,-21 27-4164,-5 4-1257,-29 37 443,2 0-1,1 3 1,-28 54-1,0-1-846,55-92-806,-29 48-1241,18-16-2958,14-34 3743,-1-1-1,1 0 1,0 0 0,0 0-1,0 1 1,0-1-1,0 0 1,0 0 0,0 0-1,1 1 1,-1-1 0,0 0-1,1 0 1,-1 0-1,1 2 1,5 6-2101</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39.031"/>
    </inkml:context>
    <inkml:brush xml:id="br0">
      <inkml:brushProperty name="width" value="0.025" units="cm"/>
      <inkml:brushProperty name="height" value="0.025" units="cm"/>
      <inkml:brushProperty name="color" value="#E71224"/>
    </inkml:brush>
  </inkml:definitions>
  <inkml:trace contextRef="#ctx0" brushRef="#br0">538 637 268,'6'-8'1384,"-3"-4"-96,-6-2-48,-6-6 0,-4-5-15,-12-9-73,-7-6-92,-8-8-112,-20-20-228,0 1-260,-9-7-476,0 6-720,0 0-2744,12 17 1183,16 12 781</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6.454"/>
    </inkml:context>
    <inkml:brush xml:id="br0">
      <inkml:brushProperty name="width" value="0.025" units="cm"/>
      <inkml:brushProperty name="height" value="0.025" units="cm"/>
      <inkml:brushProperty name="color" value="#E71224"/>
    </inkml:brush>
  </inkml:definitions>
  <inkml:trace contextRef="#ctx0" brushRef="#br0">2925 56 1024,'5'2'824,"0"0"-1,0 0 1,-1 1 0,1 0-1,-1 0 1,0 0 0,1 0-1,-2 1 1,1-1 0,5 8-1,-8-11-739,-1 0 0,0 0 0,0 0 0,0 1 0,1-1-1,-1 0 1,0 0 0,0 1 0,0-1 0,0 0 0,0 1 0,0-1-1,1 0 1,-1 0 0,0 1 0,0-1 0,0 0 0,0 1 0,0-1 0,0 0-1,0 1 1,0-1 0,0 0 0,0 1 0,0-1 0,-1 0 0,1 0-1,0 1 1,0-1 0,0 0 0,0 0 0,0 1 0,-1-1 0,1 0-1,0 0 1,0 1 0,0-1 0,-1 0 0,1 0 0,0 1 0,0-1-1,-1 0 1,1 0 0,0 0 0,0 0 0,-1 0 0,1 1 0,0-1 0,-1 0-1,-17 0 2183,14 0-2553,-125-10 3693,51 3-2527,-763-38 3163,397 25-2894,-337-5 210,503 29-1264,96 1-1243,2-9-3410,167 5 3399,-3-2-2417,15 1 3184,1 0 0,-1 0 0,1 0 0,-1 0 0,1 0 0,-1 0-1,0 0 1,1-1 0,-1 1 0,1 0 0,-1 0 0,1-1 0,-1 1 0,1 0 0,-1-1 0,1 1-1,0 0 1,-1-1 0,0 0 0</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6.829"/>
    </inkml:context>
    <inkml:brush xml:id="br0">
      <inkml:brushProperty name="width" value="0.025" units="cm"/>
      <inkml:brushProperty name="height" value="0.025" units="cm"/>
      <inkml:brushProperty name="color" value="#E71224"/>
    </inkml:brush>
  </inkml:definitions>
  <inkml:trace contextRef="#ctx0" brushRef="#br0">1 1471 884,'9'-20'1171,"0"0"1,0 0-1,-2-1 0,-1 0 0,6-33 1,6-112 991,-16 144-1773,8-332 2402,-21-3-1584,5 184-914,3 117-203,1 24 10,1-1 0,5-40 0,-4 71-172,0 1-1,1-1 1,-1 0 0,1 1 0,-1-1 0,1 0-1,0 1 1,0-1 0,0 1 0,-1-1 0,1 1 0,1-1-1,-1 1 1,0 0 0,0 0 0,0-1 0,1 1 0,-1 0-1,0 0 1,1 0 0,-1 1 0,1-1 0,0 0-1,-1 0 1,3 0 0,14-8-7895,-12 3 6050</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7.246"/>
    </inkml:context>
    <inkml:brush xml:id="br0">
      <inkml:brushProperty name="width" value="0.025" units="cm"/>
      <inkml:brushProperty name="height" value="0.025" units="cm"/>
      <inkml:brushProperty name="color" value="#E71224"/>
    </inkml:brush>
  </inkml:definitions>
  <inkml:trace contextRef="#ctx0" brushRef="#br0">0 86 316,'15'-2'1645,"-1"1"-1,1 1 1,-1 0-1,1 1 1,26 5 0,15 1 600,38-5-320,124-11-1,89-27-905,-11 1-214,117 17 873,-323 22-523,159 29-1,-234-30-982,0 1 0,0 0-1,-1 1 1,0 1 0,0 0 0,-1 1-1,20 13 1,-25-14-74,-1 0 1,1 0 0,-1 1-1,0 0 1,-1 1-1,0-1 1,0 1-1,0 0 1,-1 1 0,0-1-1,-1 1 1,6 15-1,2 21 333,-3 0-1,-1 0 0,3 68 1,-3-29 43,30 284 1146,23 213 647,-51-501-4191,-10-80 1716,0 1 0,0 0 0,0 0-1,0-1 1,0 1 0,0 0 0,0 0-1,-1-1 1,1 1 0,0 0 0,0 0-1,-1-1 1,1 1 0,0 0 0,-1-1-1,1 1 1,-1 0 0,-5 2-4525,-2-2-4470,-21-6 5177</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48.639"/>
    </inkml:context>
    <inkml:brush xml:id="br0">
      <inkml:brushProperty name="width" value="0.025" units="cm"/>
      <inkml:brushProperty name="height" value="0.025" units="cm"/>
      <inkml:brushProperty name="color" value="#E71224"/>
    </inkml:brush>
  </inkml:definitions>
  <inkml:trace contextRef="#ctx0" brushRef="#br0">0 209 156,'0'0'13007,"1"-10"-10844,14-10-1424,1 2 0,0 0 0,1 1 0,23-18 0,-25 23-710,1 2 1,0 0-1,0 0 1,0 2-1,1 0 1,1 1-1,-1 1 1,1 0-1,0 2 1,21-4-1,-23 7-135,0 0 1,-1 1-1,1 1 1,0 1-1,-1 0 0,1 1 1,-1 0-1,0 1 0,0 1 1,0 1-1,-1 0 1,1 1-1,18 12 0,-13-7-656,-1 1-1,-1 1 0,23 22 1,-25-20-1319,-1 1 0,-1 0 0,16 25 1,-7-5-253</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4.650"/>
    </inkml:context>
    <inkml:brush xml:id="br0">
      <inkml:brushProperty name="width" value="0.025" units="cm"/>
      <inkml:brushProperty name="height" value="0.025" units="cm"/>
      <inkml:brushProperty name="color" value="#E71224"/>
    </inkml:brush>
  </inkml:definitions>
  <inkml:trace contextRef="#ctx0" brushRef="#br0">32 449 64,'-5'-1'912,"3"1"-140,0 0-1,0-1 0,0 1 1,0 0-1,1-1 1,-1 0-1,0 1 0,0-1 1,1 0-1,-1 0 1,0 0-1,-1-1 0,3 1-677,-1-1 0,1 1 0,0 0 0,0 0 0,0 0 0,-1 0 0,1 0 0,0 0 0,1 0 0,-1-1 0,0 1 0,0 0 0,0 0 0,1 0 0,-1 0 0,0 0 0,1 0 0,-1 0 0,1 0 0,0 0 0,0-1 0,0-1 197,8-13 260,0-1 0,1 2 0,0-1 0,17-17-1,53-53 584,-49 55-698,2 1 0,0 1 0,2 2 0,1 2 0,65-36 0,-92 57-308,1 0 0,-1 1 0,1-1 0,-1 2 0,1 0 0,0 0 0,0 0 0,14 1 0,-16 1-39,-1 1 0,1 0 0,-1 0 1,0 1-1,0 0 0,0 0 1,0 0-1,0 1 0,0 1 1,0-1-1,-1 1 0,8 5 0,-1 2 87,1 0 0,-2 0 0,0 1 0,18 24 0,35 61 565,-50-71-595,2 0 0,1 0 1,1-2-1,32 32 0,-47-53-270,-1 0 0,1 0 0,0 0 1,0-1-1,1 0 0,-1 1 0,0-2 0,1 1 1,-1 0-1,1-1 0,0 0 0,0 0 0,-1 0 1,1 0-1,0-1 0,0 0 0,0 0 0,-1 0 1,1-1-1,0 0 0,7-1 0,-2-1-969,-1 0 0,1-1 0,14-7-1,23-19-7966,-27 15 6054</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5.304"/>
    </inkml:context>
    <inkml:brush xml:id="br0">
      <inkml:brushProperty name="width" value="0.025" units="cm"/>
      <inkml:brushProperty name="height" value="0.025" units="cm"/>
      <inkml:brushProperty name="color" value="#E71224"/>
    </inkml:brush>
  </inkml:definitions>
  <inkml:trace contextRef="#ctx0" brushRef="#br0">5 120 568,'-4'-10'3724,"4"9"-3444,-1-1 0,1 0 1,0 1-1,0-1 0,0 1 1,0-1-1,0 0 0,1 1 0,-1-1 1,0 1-1,1-1 0,-1 1 1,1-1-1,0 1 0,-1-1 1,1 1-1,0 0 0,0-1 0,0 1 1,0 0-1,0 0 0,0-1 1,0 1-1,0 0 0,0 0 1,3-1-1,5-5 507,0 1 0,17-9 0,-26 15-749,15-7 249,0 0 1,1 1-1,-1 1 0,1 0 1,0 1-1,0 1 1,1 0-1,-1 2 1,1 0-1,-1 0 0,1 2 1,-1 0-1,1 0 1,-1 2-1,0 0 1,0 1-1,0 1 0,0 0 1,-1 1-1,0 1 1,0 0-1,-1 1 1,1 0-1,-2 1 1,18 16-1,-12-7-62,-1 1 1,-1 1-1,-1 1 1,0 0-1,20 40 1,49 124 599,-82-177-792,52 127 419,82 177 683,-111-263-893,23 50 250,-48-97-485,-1-1 1,1 1-1,0 0 1,-1-1-1,1 1 1,-1-1 0,0 1-1,0 0 1,1-1-1,-1 1 1,0 0-1,0 0 1,-1-1-1,1 1 1,0-1-1,-1 1 1,1 0-1,0-1 1,-1 1 0,0-1-1,1 1 1,-1-1-1,0 1 1,0-1-1,0 1 1,0-1-1,0 0 1,0 1-1,0-1 1,-1 0-1,1 0 1,0 0 0,-1 0-1,1 0 1,0 0-1,-1-1 1,0 1-1,1 0 1,-3 0-1,-7 3 15,0-1 0,0-1 0,0 0 0,-20 2 0,17-3-9,-366 12-1010,296-13-843,67 0 885,-60-2-2770,27-5-7442,40 3 8295</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5.651"/>
    </inkml:context>
    <inkml:brush xml:id="br0">
      <inkml:brushProperty name="width" value="0.025" units="cm"/>
      <inkml:brushProperty name="height" value="0.025" units="cm"/>
      <inkml:brushProperty name="color" value="#E71224"/>
    </inkml:brush>
  </inkml:definitions>
  <inkml:trace contextRef="#ctx0" brushRef="#br0">469 95 68,'17'-9'1551,"-9"6"-71,-1-1 1,0 0 0,13-9-1,-20 13-1408,0-1-1,0 1 0,0-1 1,0 1-1,1 0 1,-1-1-1,0 1 0,0 0 1,0-1-1,0 1 1,0-1-1,0 1 0,0 0 1,0-1-1,0 1 0,0 0 1,-1-1-1,1 1 1,0-1-1,0 1 0,0 0 1,0-1-1,-1 1 0,1 0 1,0-1-1,0 1 1,0 0-1,-1 0 0,1-1 1,0 1-1,-1 0 0,1 0 1,0-1-1,-1 1 1,1 0-1,-11-8 890,-1 3-395,0 0 0,-1 2 0,0-1 0,0 2 0,1 0 0,-1 0-1,-18 1 1,17 0-194,-25-2 281,-213-10 400,204 16-4189,18 4-4480,20-2 5131</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003"/>
    </inkml:context>
    <inkml:brush xml:id="br0">
      <inkml:brushProperty name="width" value="0.025" units="cm"/>
      <inkml:brushProperty name="height" value="0.025" units="cm"/>
      <inkml:brushProperty name="color" value="#E71224"/>
    </inkml:brush>
  </inkml:definitions>
  <inkml:trace contextRef="#ctx0" brushRef="#br0">1 69 13737,'2'-5'255,"1"0"1,0 1-1,0-1 0,1 1 0,-1 0 1,1 0-1,0 0 0,0 0 0,1 1 1,-1 0-1,1 0 0,-1 0 0,1 0 0,0 1 1,0-1-1,0 1 0,0 1 0,9-3 1,-7 3-92,0 0 1,1 1 0,-1 0-1,1 0 1,-1 1 0,0 0 0,1 0-1,-1 0 1,0 1 0,0 0-1,0 1 1,0-1 0,9 7 0,6 3 71,-1 1 0,-1 2 0,-1 0 1,0 1-1,29 32 0,70 101 532,-58-62-161,72 140 0,-105-172-404,-3 2 1,-2 0-1,29 117 1,-47-152-330,-1-1 0,0 1 1,-2 0-1,0 0 0,-2 0 0,0-1 1,-9 44-1,5-48-284,0 0 0,-1-1 0,0 1 0,-1-1 0,-1-1 0,-1 1-1,0-1 1,-1-1 0,-1 0 0,-13 14 0,5-10-1327,-2 0 1,0-1-1,-1-1 0,-1-1 1,-37 18-1,-37 14-1555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5.045"/>
    </inkml:context>
    <inkml:brush xml:id="br0">
      <inkml:brushProperty name="width" value="0.05" units="cm"/>
      <inkml:brushProperty name="height" value="0.05" units="cm"/>
      <inkml:brushProperty name="color" value="#008C3A"/>
    </inkml:brush>
  </inkml:definitions>
  <inkml:trace contextRef="#ctx0" brushRef="#br0">139 141 172,'16'0'2872,"-5"1"-2231,-10-1-470,0 0 1,0 0 0,1 0 0,-1 0-1,0 0 1,1 0 0,-1 0 0,0 0-1,1 0 1,-1 1 0,0-1-1,0 1 1,1-1 0,-1 1 0,0-1-1,0 1 1,0 0 0,0-1-1,0 1 1,0 0 0,0 0 0,0 0-1,0 0 1,0 0 0,0 0-1,0 0 1,-1 0 0,1 0 0,0 0-1,-1 0 1,1 1 0,-1-1-1,1 0 1,-1 2 0,4 19 1049,0 1-1,13 35 1,-16-57-1203,0 0 0,-1 0 1,1 0-1,-1-1 0,1 1 0,0 0 0,-1-1 0,1 1 0,0-1 0,0 1 0,0-1 0,-1 1 1,1-1-1,0 0 0,0 1 0,0-1 0,0 0 0,0 0 0,0 1 0,0-1 0,0 0 1,0 0-1,0 0 0,-1 0 0,3-1 0,21-2 95,-4-4-106,0-2 1,-1 0 0,0-1-1,0-1 1,20-16 0,-27 19-4,-4 2-33,1 0-1,-1 0 0,0-1 1,-1 0-1,1-1 1,-2 1-1,9-12 0,-14 17 18,1 0-1,-1-1 1,0 1-1,1-1 1,-1 1 0,0-1-1,-1 0 1,1 1-1,0-1 1,-1 0-1,1 1 1,-1-1-1,0 0 1,0 0-1,0 0 1,0 1-1,-1-1 1,1 0-1,-1 1 1,0-1-1,1 0 1,-1 1-1,-1-1 1,1 1 0,0-1-1,0 1 1,-1-1-1,1 1 1,-1 0-1,0 0 1,-3-3-1,0 0 1,0 1-1,-1-1 1,1 1-1,-1 1 1,0-1-1,0 1 1,0 0-1,0 1 1,0-1-1,-1 1 1,1 0 0,-1 1-1,0-1 1,1 2-1,-1-1 1,0 0-1,-8 2 1,1 0 4,0 0-1,0 1 1,1 1 0,-1 0 0,1 1 0,0 1 0,-18 8 0,12-3 2,2 1 1,-1 1-1,1 1 1,1 0 0,0 1-1,1 1 1,1 1-1,0 0 1,1 0-1,1 1 1,0 1-1,2 0 1,0 1-1,0 0 1,-8 28 0,16-41-17,1 0 0,0-1 1,1 1-1,-1 0 0,1 0 1,0 0-1,1 6 0,-1-11-10,0 0-1,0 1 1,0-1-1,1 0 1,-1 0-1,0 0 1,1 0-1,-1 1 1,0-1-1,1 0 1,-1 0-1,1 0 0,0 0 1,-1 0-1,1 0 1,0 0-1,0 0 1,0-1-1,-1 1 1,1 0-1,0 0 1,0-1-1,0 1 0,0 0 1,0-1-1,1 1 1,-1-1-1,0 1 1,0-1-1,0 0 1,0 0-1,0 1 1,1-1-1,-1 0 0,0 0 1,0 0-1,0 0 1,1 0-1,-1 0 1,0-1-1,0 1 1,0 0-1,0-1 1,2 0-1,10-3-553,0-1 0,22-13 0,6-9-3517,-28 18 2238,-1 3 566</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336"/>
    </inkml:context>
    <inkml:brush xml:id="br0">
      <inkml:brushProperty name="width" value="0.025" units="cm"/>
      <inkml:brushProperty name="height" value="0.025" units="cm"/>
      <inkml:brushProperty name="color" value="#E71224"/>
    </inkml:brush>
  </inkml:definitions>
  <inkml:trace contextRef="#ctx0" brushRef="#br0">5 0 980,'-1'7'8720,"-1"27"-7782,0 84 1336,6-1-1,30 192 1,-12-192-1274,41 127 0,-38-168-576,3-1 1,59 110 0,-65-147-322,1 0 1,3-1-1,34 38 1,-39-53-220,0 0 1,1-2-1,1-1 1,1 0-1,33 18 1,-43-29-295,1 0 0,0-2 0,0 0 0,0-1 1,1 0-1,21 3 0,-21-6-1164,1 0-1,-1-2 1,1 1 0,-1-2 0,31-5-1,5-6-1348</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6.665"/>
    </inkml:context>
    <inkml:brush xml:id="br0">
      <inkml:brushProperty name="width" value="0.025" units="cm"/>
      <inkml:brushProperty name="height" value="0.025" units="cm"/>
      <inkml:brushProperty name="color" value="#E71224"/>
    </inkml:brush>
  </inkml:definitions>
  <inkml:trace contextRef="#ctx0" brushRef="#br0">308 1 580,'-3'5'5566,"-1"7"-3831,-10 23-585,-191 332 5955,200-358-7276,-45 84-6,43-78-1986,1 0-1,-5 19 0,9-17-998,4-3 959</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7.001"/>
    </inkml:context>
    <inkml:brush xml:id="br0">
      <inkml:brushProperty name="width" value="0.025" units="cm"/>
      <inkml:brushProperty name="height" value="0.025" units="cm"/>
      <inkml:brushProperty name="color" value="#E71224"/>
    </inkml:brush>
  </inkml:definitions>
  <inkml:trace contextRef="#ctx0" brushRef="#br0">821 744 388,'1'0'118,"0"0"1,0 0-1,0 0 1,0 0-1,0 0 0,0-1 1,0 1-1,0 0 1,-1-1-1,1 1 0,0-1 1,0 1-1,0-1 0,0 1 1,-1-1-1,1 1 1,0-1-1,-1 0 0,1 1 1,0-1-1,-1 0 1,1 0-1,-1 1 0,1-1 1,-1 0-1,1 0 0,-1 0 1,0 0-1,1 0 1,-1 0-1,0 0 0,0 0 1,0 0-1,0 1 1,0-1-1,0 0 0,0 0 1,0 0-1,0 0 0,0 0 1,0 0-1,0 0 1,-1 0-1,0-2 0,-1-1 333,-1-1-1,0 0 1,1 0-1,-2 1 1,1 0-1,-8-8 1,-50-44 2460,-92-67 0,48 41-1705,-45-39-92,-9-7-1564,53 42-2620,87 70-520,-23-24 0,25 19 1323</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7.686"/>
    </inkml:context>
    <inkml:brush xml:id="br0">
      <inkml:brushProperty name="width" value="0.025" units="cm"/>
      <inkml:brushProperty name="height" value="0.025" units="cm"/>
      <inkml:brushProperty name="color" value="#E71224"/>
    </inkml:brush>
  </inkml:definitions>
  <inkml:trace contextRef="#ctx0" brushRef="#br0">71 32 824,'0'-3'912,"0"0"-1,-1 0 1,1 0-1,-1 1 0,0-1 1,0 0-1,0 1 1,0-1-1,-2-3 4906,0 9-4942,-3 4-602,1 1-1,0-1 0,1 1 0,0 0 0,0 1 0,0-1 0,1 1 0,1-1 0,0 1 0,-2 11 0,-9 94 969,10-67-938,3-1-1,2 0 0,2 0 1,2 0-1,1 0 0,3-1 1,2 0-1,2-1 0,33 73 1,-31-84-135,2-2 0,1 1 0,1-2 1,2-1-1,35 37 0,-36-45-35,1-1 0,1-1 0,0-2 0,2 0 0,0-1 0,0-1 0,32 12 0,-47-22-82,0-1-1,0-1 1,1 0 0,-1-1 0,1 0 0,-1 0 0,1-1 0,0 0 0,-1-1 0,1 0-1,0-1 1,0 0 0,16-5 0,-17 3-18,-1 0 0,0-1-1,0-1 1,0 1 0,0-1-1,-1-1 1,0 0 0,0 0 0,0 0-1,-1-1 1,0 0 0,0-1 0,-1 1-1,9-13 1,-4 0-24,-1 0-1,0 0 1,-1 0 0,-1-1-1,-1 0 1,-1-1 0,-1 0-1,-1 0 1,1-30 0,-2-7-279,-2 0 1,-10-77-1,3 78-1690,-3 0 0,-25-93-1,28 139 357,3 4-1399,1 1-3946</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8.036"/>
    </inkml:context>
    <inkml:brush xml:id="br0">
      <inkml:brushProperty name="width" value="0.025" units="cm"/>
      <inkml:brushProperty name="height" value="0.025" units="cm"/>
      <inkml:brushProperty name="color" value="#E71224"/>
    </inkml:brush>
  </inkml:definitions>
  <inkml:trace contextRef="#ctx0" brushRef="#br0">76 49 1128,'46'-47'7215,"-41"46"-1378,-4 7-4698,-3 10-1141,-79 269 4303,38-131-6048,42-153 1528,1 1-1,0 0 1,0 0 0,0 0 0,-1-1-1,1 1 1,1 0 0,-1 0 0,0 0-1,1 1 1,-1-2-191,1 0 1,-1 0-1,0 0 1,1 0-1,-1-1 0,1 1 1,0 0-1,-1 0 0,1-1 1,0 1-1,-1 0 1,1-1-1,0 1 0,-1-1 1,1 1-1,0-1 0,0 1 1,0-1-1,0 1 1,0-1-1,1 0 0,9 1-1905</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8:58.368"/>
    </inkml:context>
    <inkml:brush xml:id="br0">
      <inkml:brushProperty name="width" value="0.025" units="cm"/>
      <inkml:brushProperty name="height" value="0.025" units="cm"/>
      <inkml:brushProperty name="color" value="#E71224"/>
    </inkml:brush>
  </inkml:definitions>
  <inkml:trace contextRef="#ctx0" brushRef="#br0">657 900 4396,'11'3'480,"0"-1"-1,0 0 1,1 0-1,-1-1 1,0 0-1,18-2 1,-27 1-409,-1-1 0,0 1 0,0 0 0,0-1 0,0 1 0,0-1 1,1 1-1,-1-1 0,0 0 0,0 1 0,-1-1 0,1 0 0,0 0 1,0 1-1,0-1 0,0 0 0,-1 0 0,1 0 0,0 0 0,-1 0 0,1 0 1,-1-1-1,1 1 0,-1 0 0,0 0 0,1 0 0,-1 0 0,0 0 0,0-1 1,0 1-1,0 0 0,0-3 0,0-2 203,-1-1-1,0 1 1,0 0 0,-4-12-1,-4-10 163,-2 1 0,-1 0 0,-1 1 0,-22-33 0,-80-97 707,51 78-1378,-3 2 0,-101-87-1,-19 19-7204,100 92 5055</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5.582"/>
    </inkml:context>
    <inkml:brush xml:id="br0">
      <inkml:brushProperty name="width" value="0.05" units="cm"/>
      <inkml:brushProperty name="height" value="0.05" units="cm"/>
      <inkml:brushProperty name="color" value="#FFC114"/>
    </inkml:brush>
  </inkml:definitions>
  <inkml:trace contextRef="#ctx0" brushRef="#br0">718 1 728,'10'12'9995,"-10"-11"-9525,1-1 0,-1 1 1,0 0-1,0-1 0,0 1 0,0-1 0,0 1 0,0-1 0,0 2 0,-2 0-308,0 0 0,0 0 0,0 0 0,0 0 0,0 0 0,-1-1 0,1 1 0,-1-1 0,1 1 0,-1-1 0,0 0 0,1 0 0,-1 0 0,-3 0 0,-48 8 1326,29-6-1071,-36 3 302,-1-2 0,-61-4 0,-20 0-102,-55 1 27,197-1-642,0-1 0,-1 1-1,1 0 1,0 0-1,0 0 1,0 0 0,0 1-1,0-1 1,0 0-1,0 0 1,0 1 0,0-1-1,0 1 1,0-1-1,0 1 1,0-1 0,0 1-1,0-1 1,0 1-1,0 0 1,-1 1 0,2-1-5,0-1 0,0 1 0,0 0 1,0 0-1,0 0 0,0-1 0,1 1 1,-1 0-1,0 0 0,0 0 1,0-1-1,1 1 0,-1 0 0,0-1 1,1 1-1,-1 0 0,1-1 0,-1 1 1,1 0-1,-1-1 0,1 1 1,0-1-1,-1 1 0,1-1 0,-1 1 1,1-1-1,0 1 0,1 0 0,14 8-20,1 0 0,0-1 0,1 0 0,0-2 0,0 0 0,31 6 0,-10-3 2,110 27-37,43 11 178,-137-30-23,-54-17-95,-1 0 0,0 0 1,1 0-1,-1 0 0,0 0 0,1 0 0,-1 1 0,0-1 1,0 0-1,1 0 0,-1 0 0,0 0 0,1 0 0,-1 0 1,0 1-1,0-1 0,1 0 0,-1 0 0,0 0 0,0 1 1,0-1-1,1 0 0,-1 0 0,0 1 0,0-1 0,0 0 0,0 1 1,1-1-1,-1 0 0,0 0 0,0 1 0,0 0 0,-9 3 68,-14-2-24,-7-4 8,0-1-1,0-2 0,0-1 1,-43-14-1,3 0 22,25 8-88,24 6-350,0 0 1,0 2 0,-42-4 0,61 14-2007,21 4-8702,0-7 7935</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7.754"/>
    </inkml:context>
    <inkml:brush xml:id="br0">
      <inkml:brushProperty name="width" value="0.05" units="cm"/>
      <inkml:brushProperty name="height" value="0.05" units="cm"/>
      <inkml:brushProperty name="color" value="#FFC114"/>
    </inkml:brush>
  </inkml:definitions>
  <inkml:trace contextRef="#ctx0" brushRef="#br0">33 3 328,'0'-1'144,"0"1"-1,-1 0 1,1 0-1,0 0 1,0 0-1,0-1 1,-1 1-1,1 0 1,0 0-1,0 0 1,-1 0-1,1 0 1,0 0-1,0 0 1,-1 0-1,1 0 1,0 0-1,-1 0 1,1 0-1,0 0 1,0 0-1,-1 0 1,1 0-1,0 0 1,0 0-1,-1 0 1,1 0-1,0 0 1,0 0-1,-1 1 1,1-1-1,0 0 0,0 0 1,0 0-1,-1 0 1,1 1-1,0-1 1,0 0-1,0 0 1,-1 1-1,-7 15 2233,-2 24-425,10-38-1398,-2 8-119,1-1 0,0 1 0,0-1 0,1 1 0,1-1 0,0 1 0,0-1 1,0 0-1,2 1 0,-1-1 0,7 17 0,-6-20-266,0 1-1,1-1 1,0 1 0,0-1 0,0-1 0,1 1 0,0 0-1,0-1 1,0 0 0,0 0 0,1-1 0,0 0 0,0 0-1,0 0 1,13 6 0,-4-5-78,0-1 1,0 0-1,0-1 0,0 0 0,25 0 1,81-5-1578,-41-1-1350,-61 1 1105,8 2-5506,-18 3 5001</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8.119"/>
    </inkml:context>
    <inkml:brush xml:id="br0">
      <inkml:brushProperty name="width" value="0.05" units="cm"/>
      <inkml:brushProperty name="height" value="0.05" units="cm"/>
      <inkml:brushProperty name="color" value="#FFC114"/>
    </inkml:brush>
  </inkml:definitions>
  <inkml:trace contextRef="#ctx0" brushRef="#br0">487 77 808,'-1'-2'374,"0"1"-1,0-1 1,0 1 0,0-1-1,-1 1 1,1 0-1,0 0 1,-1 0 0,1 0-1,-1 0 1,1 0-1,-1 0 1,1 0 0,-1 1-1,0-1 1,1 0-1,-1 1 1,-2-1 0,-38-6 2116,31 5-1892,-75-12 2111,-44-6-389,1 11-4527,82 4-5920,34 5 6085</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8.456"/>
    </inkml:context>
    <inkml:brush xml:id="br0">
      <inkml:brushProperty name="width" value="0.05" units="cm"/>
      <inkml:brushProperty name="height" value="0.05" units="cm"/>
      <inkml:brushProperty name="color" value="#FFC114"/>
    </inkml:brush>
  </inkml:definitions>
  <inkml:trace contextRef="#ctx0" brushRef="#br0">187 43 1280,'2'-7'7077,"-3"5"-6757,0 0 0,0 1 0,-1-1 0,1 1 0,-1-1 0,0 1 0,1-1 0,-1 1 0,0 0 0,0 0 0,1 0 0,-1 0 0,0 0 0,0 0 0,0 1 0,0-1 0,-4 0 0,-44-4 2169,13 2-2235,-4-1-3101,14 3-4969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5.948"/>
    </inkml:context>
    <inkml:brush xml:id="br0">
      <inkml:brushProperty name="width" value="0.05" units="cm"/>
      <inkml:brushProperty name="height" value="0.05" units="cm"/>
      <inkml:brushProperty name="color" value="#008C3A"/>
    </inkml:brush>
  </inkml:definitions>
  <inkml:trace contextRef="#ctx0" brushRef="#br0">76 168 80,'9'-31'3202,"-9"31"-2794,0-1-343,0 1-1,0 0 1,1-1-1,-1 1 1,0 0-1,0 0 1,0-1-1,0 1 1,0 0-1,0-1 1,0 1-1,0 0 0,0-1 1,0 1-1,0 0 1,0 0-1,0-1 1,-1 1-1,1 0 1,0-1-1,0 1 1,0 0-1,0 0 1,0-1-1,-1 1 1,1 0-1,0 0 1,0 0-1,0-1 0,-1 1 1,1 0-1,0 0 1,-4 0 45,1 0 0,0 1 0,-1 0 0,1-1 0,0 1-1,0 0 1,0 1 0,-1-1 0,2 1 0,-1-1 0,0 1 0,0 0 0,0 0 0,1 0 0,-1 0 0,1 1 0,0-1 0,-3 4 0,3-4-31,0 0 0,0 0 0,-1 1 0,2 0 1,-1-1-1,0 1 0,0 0 0,1 0 1,0 0-1,-1 0 0,1 0 0,0 0 0,1 0 1,-1 0-1,0 0 0,1 1 0,0-1 1,0 0-1,0 0 0,0 5 0,2-6-38,-1 0-1,0 0 0,1 0 1,-1 0-1,1 0 0,0-1 1,-1 1-1,1 0 0,0-1 1,0 1-1,0-1 0,0 0 1,1 0-1,-1 1 1,0-2-1,0 1 0,1 0 1,-1 0-1,5 0 0,3 1 39,-1 0-1,1-1 1,15 1-1,-2-2-25,0-2 0,0 0 0,-1-2 0,1 0 0,-1-2 0,0 0 0,-1-1 0,1-1 0,-1-2 0,-1 0 0,0-1 0,25-17 0,-41 25-47,0-1-1,0 1 1,0-1 0,-1 0-1,1 0 1,-1 0-1,0-1 1,0 1-1,0-1 1,0 0-1,-1 0 1,0 1-1,2-7 1,-4 9-10,0-1 0,1 1 0,-1 0 0,0-1 0,0 1 0,0 0 0,0-1 0,0 1 1,-1 0-1,1 0 0,-1-1 0,0 1 0,1 0 0,-1 0 0,0 0 0,0-1 0,-1 1 0,1 0 0,0 1 0,-1-1 0,1 0 0,-1 0 0,1 0 0,-1 1 0,0-1 0,0 1 0,0 0 1,0-1-1,0 1 0,-4-2 0,-3-1-59,0 0 1,-1 1-1,0 0 1,1 1-1,-1 0 0,0 0 1,0 1-1,0 0 1,0 1-1,-16 1 1,-12 4-448,-54 12 0,53-9 40,24-4-118,19-4-387,22-3 425,-2-2 222,40-12 1,-45 11 404,0 0 0,27-3 0,-45 9-55,0 0 0,0 0 0,0 0 0,0 0 0,0 0 0,0 0 0,0 0 0,0 0 0,0 0 0,0 0 0,0 1 0,0-1 0,0 0 0,-1 1 0,1-1 0,0 1 0,0-1 0,0 1 0,-1-1 0,1 1 0,0-1 0,0 1 0,-1 0 0,2 0 0,-1 1 20,-1 0 1,1-1 0,0 1 0,-1 0-1,1 0 1,-1-1 0,1 1 0,-1 0-1,0 0 1,0 0 0,0 3 0,-1 6 165,0 1 1,-1-1 0,-5 15 0,4-16-53,-182 810 7738,179-797-7711,4-18-209,1 1 1,0-1 0,0 0-1,0 1 1,0-1 0,1 1-1,0-1 1,1 8 0,-1-12-150,0-1 147,0 0 1,0 0-1,0 0 1,0 1 0,0-1-1,0 0 1,0 0-1,0 0 1,0 0 0,0 0-1,0 1 1,0-1-1,0 0 1,0 0 0,0 0-1,0 0 1,0 0 0,0 0-1,1 1 1,-1-1-1,0 0 1,0 0 0,0 0-1,0 0 1,0 0-1,0 0 1,0 0 0,1 0-1,-1 0 1,0 0-1,0 0 1,0 0 0,0 0-1,0 0 1,1 1-1,-1-1 1,0 0 0,0 0-1,0 0 1,0 0-1,0-1 1,1 1 0,-1 0-1,0 0 1,0 0-1,0 0 1,0 0 0,0 0-1,1 0 1,-1 0-1,0 0 1,0 0 0,0 0-1,0 0 1,0 0-1,0 0 1,0-1 0,1 1-1,-1 0 1,0 0-1,0 0 1,0 0 0,11-7-1074,11-10-6340,-15 9 5256</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052"/>
    </inkml:context>
    <inkml:brush xml:id="br0">
      <inkml:brushProperty name="width" value="0.05" units="cm"/>
      <inkml:brushProperty name="height" value="0.05" units="cm"/>
      <inkml:brushProperty name="color" value="#FFC114"/>
    </inkml:brush>
  </inkml:definitions>
  <inkml:trace contextRef="#ctx0" brushRef="#br0">1 9 20,'11'-6'4055,"0"4"4190,-8 4-7891,0-1 0,1 1 0,-1 0 0,0 0 0,-1 1 0,1-1 0,0 0 0,-1 1 0,1 0 1,-1 0-1,0 0 0,3 5 0,27 48 2009,-20-33-1747,22 38 574,2-1-1,4-2 0,53 62 0,-89-116-1093,-1 0 0,1-1 1,0 1-1,0-1 0,1 0 0,-1 0 1,1 0-1,-1 0 0,10 3 0,-13-6-73,1 1 0,-1-1 0,1 0 0,0 0 0,-1 0 0,1 1 0,0-1 0,-1-1 0,1 1 0,0 0 0,-1 0-1,1-1 1,0 1 0,-1-1 0,1 1 0,-1-1 0,1 1 0,-1-1 0,1 0 0,-1 0 0,0 0 0,1 0 0,-1 0 0,0 0 0,0 0 0,0-1 0,1 1-1,-1 0 1,0-1 0,-1 1 0,1 0 0,0-1 0,1-2 0,6-18-27,0 1 1,-1-1-1,-2-1 0,0 1 0,-1-1 1,1-26-1,-4 39-80,2-30-474,-2 22-592,0 1 1,7-30-1,-8 46 1086,0 1 0,0-1 1,1 0-1,-1 0 0,0 1 0,0-1 0,0 0 0,0 1 0,1-1 1,-1 0-1,0 0 0,1 1 0,-1-1 0,1 1 0,-1-1 0,0 0 1,1 1-1,0-1 0,-1 1 0,1-1 0,-1 1 0,1-1 1,-1 1-1,1 0 0,0-1 0,-1 1 0,1 0 0,0-1 0,0 1 1,0 0-1,0 0 30,0 1 0,1-1 1,-1 1-1,0-1 0,0 1 0,0 0 1,0 0-1,0 0 0,0-1 1,0 1-1,0 0 0,-1 0 0,1 0 1,0 0-1,1 2 0,3 7 109,1 1 0,6 17 0,-4-7 145,0 0-1,1-1 0,1 0 0,19 27 1,-26-41-197,1-1 1,0 0-1,1-1 1,-1 1-1,1-1 0,0 0 1,0 0-1,0 0 1,1-1-1,-1 1 1,1-1-1,0-1 1,0 1-1,0-1 1,0 0-1,0-1 1,0 1-1,1-1 1,-1 0-1,9 0 1,10-2-642,0-1 0,31-7 1,13-6-5296,-51 11 2837,-1 1-577,-4 3 1108</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406"/>
    </inkml:context>
    <inkml:brush xml:id="br0">
      <inkml:brushProperty name="width" value="0.05" units="cm"/>
      <inkml:brushProperty name="height" value="0.05" units="cm"/>
      <inkml:brushProperty name="color" value="#FFC114"/>
    </inkml:brush>
  </inkml:definitions>
  <inkml:trace contextRef="#ctx0" brushRef="#br0">473 168 332,'0'0'1317,"-2"-10"2569,-5 7-2694,0-1 1,0 1-1,0 1 0,-11-4 0,-63-8 2403,59 11-2816,-159-28 2795,61 8-4631,118 23 928,1 0 0,0-1 0,0 1-1,-1 0 1,1-1 0,0 1 0,0 0 0,-1-1 0,1 0 0,0 1 0,0-1-1,0 0 1,0 1 0,0-1 0,-1-1 0,2 1 60,-1 1 0,1 0 0,0-1-1,0 1 1,0-1 0,0 1 0,0 0 0,0-1 0,0 1 0,1-1 0,-1 1-1,0 0 1,0-1 0,0 1 0,0-1 0,0 1 0,1 0 0,-1-1 0,0 1-1,0 0 1,1-1 0,-1 1 0,0 0 0,0-1 0,1 1 0,-1 0 0,0 0-1,1-1 1,-1 1 0,1 0 0,6-5-1079,1 1 0,-1 0 0,12-4 1,-8 3-641,15-6-865,1 0 807</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29.757"/>
    </inkml:context>
    <inkml:brush xml:id="br0">
      <inkml:brushProperty name="width" value="0.05" units="cm"/>
      <inkml:brushProperty name="height" value="0.05" units="cm"/>
      <inkml:brushProperty name="color" value="#FFC114"/>
    </inkml:brush>
  </inkml:definitions>
  <inkml:trace contextRef="#ctx0" brushRef="#br0">211 113 6729,'20'-9'-104,"-12"7"165,1-2 1,-1 1-1,0-1 1,0-1-1,-1 0 1,1 0-1,9-8 1,-17 12-22,1 1 1,-1 0 0,0-1 0,1 1-1,-1 0 1,0-1 0,0 1 0,0 0-1,1-1 1,-1 1 0,0-1 0,0 1-1,0 0 1,0-1 0,0 1 0,0-1-1,0 1 1,0-1 0,0 1 0,0 0-1,0-1 1,0 1 0,0-1 0,0 1-1,0 0 1,0-1 0,0 1 0,0-1-1,-1 1 1,1-1 0,-13-9 534,-19-1 279,-4 2-464,0 2-1,0 1 1,-50 0 0,51 11-1376,33-5 617,0 0-1,1 1 1,-1-1 0,0 1 0,0 0 0,1-1 0,-1 1-1,0 0 1,1 0 0,-1 0 0,1 0 0,-1 0-1,1 1 1,0-1 0,0 0 0,-2 3 0,-1 4-1105</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091"/>
    </inkml:context>
    <inkml:brush xml:id="br0">
      <inkml:brushProperty name="width" value="0.05" units="cm"/>
      <inkml:brushProperty name="height" value="0.05" units="cm"/>
      <inkml:brushProperty name="color" value="#FFC114"/>
    </inkml:brush>
  </inkml:definitions>
  <inkml:trace contextRef="#ctx0" brushRef="#br0">21 291 664,'46'49'11346,"-36"-43"-8364,-9-5-2590,1 0 1,0 0-1,-1 1 1,0-1-1,1 0 1,-1 0-1,1 1 1,-1-1-1,2 4 1865,-2-8-2151,-1 1-1,1-1 1,-1 1 0,0-1-1,1 1 1,-1-1-1,0 1 1,0-1 0,-1 1-1,1 0 1,0-1-1,-2-4 1,-7-22 701,-24-54 1,19 52-618,-11-41 0,22 66-177,1 0 0,0-1 0,1 1 1,0 0-1,0-1 0,0 1 0,0-1 0,1 1 1,0-1-1,1 1 0,0-1 0,0 1 0,0-1 1,2-6-1,-2 12-14,-1 1 0,0-1 1,1 1-1,-1 0 0,0-1 1,1 1-1,-1 0 0,1-1 0,-1 1 1,0 0-1,1-1 0,-1 1 0,1 0 1,-1 0-1,1-1 0,-1 1 1,1 0-1,-1 0 0,1 0 0,-1 0 1,1 0-1,-1 0 0,1 0 0,-1 0 1,1 0-1,-1 0 0,1 0 1,-1 0-1,1 0 0,0 0 0,-1 0 1,0 1-1,1-1 0,-1 0 0,1 0 1,-1 0-1,1 1 0,0 0 1,15 8-9,-16-9 9,3 3-2,-1 0 1,1 1-1,-1-1 1,0 0 0,1 1-1,-2-1 1,1 1-1,0 0 1,-1-1 0,0 1-1,1 0 1,-2 0-1,2 7 1,1 1 4,2 15 5,0 0 0,0 43 0,-4-43 4,2-1 0,10 51 0,-12-74-18,0 0-1,0 0 1,0 0 0,1 0-1,-1 0 1,1 0 0,-1 0-1,1-1 1,0 1 0,0-1 0,1 1-1,-1-1 1,0 0 0,1 0-1,-1 0 1,1 0 0,0-1-1,0 1 1,0-1 0,0 1 0,0-1-1,0 0 1,0 0 0,0 0-1,0-1 1,0 1 0,4 0-1,9-1-276,-1 0 0,0 0 0,1-2 0,21-4 0,-16 3-341,-4 0-207,1-1 1,18-6-1,-1-5-2580,-6-7-5725,-20 11 6586</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418"/>
    </inkml:context>
    <inkml:brush xml:id="br0">
      <inkml:brushProperty name="width" value="0.05" units="cm"/>
      <inkml:brushProperty name="height" value="0.05" units="cm"/>
      <inkml:brushProperty name="color" value="#FFC114"/>
    </inkml:brush>
  </inkml:definitions>
  <inkml:trace contextRef="#ctx0" brushRef="#br0">9 7 108,'-9'-6'9142,"10"26"-6470,10 34-1052,-5-38-1063,1-1-1,0-1 1,1 1 0,18 24 0,-23-35-472,1 0 1,-1 0 0,1 0 0,0 0 0,0-1-1,0 0 1,0 0 0,1 0 0,0 0-1,-1-1 1,1 1 0,0-1 0,0 0-1,0-1 1,0 1 0,0-1 0,1 0-1,-1-1 1,6 1 0,-4-1-13,1-1 0,-1-1 0,0 1 0,0-1 0,0 0 0,0-1 0,-1 0 0,1 0 0,-1 0 0,7-5 0,18-8 306,-30 16-226,-1 0-136,1 0-1,0 1 1,-1-1-1,1 0 1,-1 0-1,1 1 1,-1-1-1,1 1 1,-1-1-1,1 0 1,-1 1-1,0-1 1,1 1-1,-1-1 1,0 1-1,1-1 1,-1 1-1,0-1 1,1 1-1,-1 0 1,0-1-1,0 1 1,0-1-1,0 1 1,0-1-1,1 1 1,-1 0-1,0-1 1,0 1-1,-1 0 1,1-1-1,0 1 1,0-1-1,0 1 1,0 0-1,-1 0 1,-4 24 311,5-23-294,-37 211 2036,31-167-1747,-8 68 307,2 127 1,14-219-1376,-2-21 570,0-1 0,1 1 0,-1 0 1,0-1-1,0 1 0,0 0 0,1-1 0,-1 1 0,0-1 1,1 1-1,-1-1 0,0 1 0,1-1 0,-1 1 0,1-1 1,-1 1-1,1-1 0,-1 1 0,1-1 0,-1 0 0,1 1 1,-1-1-1,1 0 0,-1 1 0,1-1 0,0 0 0,-1 0 1,1 0-1,0 1 0,14-21-9439,-4 3 6599</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0.756"/>
    </inkml:context>
    <inkml:brush xml:id="br0">
      <inkml:brushProperty name="width" value="0.05" units="cm"/>
      <inkml:brushProperty name="height" value="0.05" units="cm"/>
      <inkml:brushProperty name="color" value="#FFC114"/>
    </inkml:brush>
  </inkml:definitions>
  <inkml:trace contextRef="#ctx0" brushRef="#br0">1 1 984,'7'-1'5759,"8"13"-5028,-15-12-316,4 6-30,0-1 0,-1 1 0,0 0-1,0 0 1,-1 0 0,1 1 0,-1-1 0,-1 0-1,1 1 1,0 6 0,1 2 159,79 272 4767,-81-282-5460,9 23 23,-10-27-32,1 0 0,-1 0 0,1 0-1,-1 0 1,0 0 0,1 0 0,0 0-1,-1 0 1,1 0 0,0 0 0,-1-1 0,1 1-1,0 0 1,0 0 0,-1-1 0,1 1-1,0-1 1,0 1 0,0-1 0,2 1-1,7-19-9908</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086"/>
    </inkml:context>
    <inkml:brush xml:id="br0">
      <inkml:brushProperty name="width" value="0.05" units="cm"/>
      <inkml:brushProperty name="height" value="0.05" units="cm"/>
      <inkml:brushProperty name="color" value="#FFC114"/>
    </inkml:brush>
  </inkml:definitions>
  <inkml:trace contextRef="#ctx0" brushRef="#br0">387 67 468,'0'-2'231,"1"-2"338,-1 0-1,0 0 1,0 0-1,-1 0 1,1 0-1,-1 0 0,-2-7 1,2 10-381,0-1 0,0 1 0,-1 0 0,1-1 0,0 1 0,0 0 0,-1 0 0,1 0 0,-1 0 0,1 0 0,-1 0 0,1 0 0,-1 1 0,1-1 0,-1 0 0,0 1 0,1-1 0,-1 1 0,0 0 0,-3-1 1,-34-2 952,1 0 0,-1 3 0,-57 6 1,36-2-3719,0-2-3473,44-2 4208</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426"/>
    </inkml:context>
    <inkml:brush xml:id="br0">
      <inkml:brushProperty name="width" value="0.05" units="cm"/>
      <inkml:brushProperty name="height" value="0.05" units="cm"/>
      <inkml:brushProperty name="color" value="#FFC114"/>
    </inkml:brush>
  </inkml:definitions>
  <inkml:trace contextRef="#ctx0" brushRef="#br0">1 1 508,'5'2'489,"1"1"1,-1 0-1,0 1 0,0-1 0,0 1 0,0 0 1,-1 0-1,0 1 0,1 0 0,-1-1 1,-1 1-1,5 8 0,5 9 1171,17 41 0,-18-34-815,117 263 4818,-125-285-5622,0 1 1,0-1-1,1 0 1,0-1-1,9 10 1,-13-15-198,0 0 1,0 0-1,0 0 0,0 0 1,0 0-1,1-1 1,-1 1-1,1 0 0,-1 0 1,0-1-1,1 1 1,-1-1-1,1 1 0,-1-1 1,3 0-1,-3 0-143,0 0 0,0 0 0,0-1 0,0 1-1,0 0 1,0-1 0,-1 1 0,1-1 0,0 0 0,0 1-1,0-1 1,0 1 0,-1-1 0,1 0 0,0 0 0,-1 1 0,1-1-1,0 0 1,-1 0 0,1 0 0,-1 0 0,0 0 0,1 0-1,-1 0 1,0 0 0,1-1 0,2-11-1991</inkml:trace>
  <inkml:trace contextRef="#ctx0" brushRef="#br0" timeOffset="1">280 80 604,'2'-1'487,"-1"0"0,1 0-1,-1 0 1,1 1 0,-1-1 0,1 1 0,-1-1 0,1 1-1,0-1 1,-1 1 0,1 0 0,1 0 0,5 4 95,-1 0 0,0 1 0,0 0 0,-1 0 0,1 0 0,-1 1 0,0 0 0,-1 1 0,7 8 0,42 71 2106,-44-68-2232,44 85 1364,18 31-758,-66-124-1347,-5-7 57,0-1 0,0 0 0,0 0 0,0 0 0,1 0 0,-1 0 0,1-1 1,-1 1-1,1 0 0,0-1 0,0 1 0,2 1 0,3-17-9478,-3 9 7613</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1.773"/>
    </inkml:context>
    <inkml:brush xml:id="br0">
      <inkml:brushProperty name="width" value="0.05" units="cm"/>
      <inkml:brushProperty name="height" value="0.05" units="cm"/>
      <inkml:brushProperty name="color" value="#FFC114"/>
    </inkml:brush>
  </inkml:definitions>
  <inkml:trace contextRef="#ctx0" brushRef="#br0">453 363 460,'-4'-13'1554,"0"7"-1221,0 1 1,0 0 0,-1 0-1,1 0 1,-1 1 0,0-1 0,-1 1-1,1 1 1,-1-1 0,1 1 0,-1 0-1,0 0 1,-1 0 0,1 1-1,0 0 1,-7-1 0,-17-4 611,1 2 0,-37-2 1,57 6-751,-146-3-1498,112 4-3476,24 0 3115</inkml:trace>
  <inkml:trace contextRef="#ctx0" brushRef="#br0" timeOffset="1">422 1 176,'4'1'1304,"-1"2"-948,1-1 0,0 1 0,-1-1 0,1 1 0,-1 0 0,0 1 0,0-1 0,0 1 0,0-1 0,0 1 0,-1 0 0,0 0 0,0 0 0,0 0 0,2 7 0,6 15 1323,7 37 0,-11-41-955,8 24 594,1-1-1,43 84 1,-56-125-1619,1 0-1,-1 0 1,1-1-1,0 1 0,0 0 1,0-1-1,6 6 1,-6-7-645,-1 0-1,1 0 1,0-1 0,0 1 0,1-1 0,5 3 0,6 1-1270</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109"/>
    </inkml:context>
    <inkml:brush xml:id="br0">
      <inkml:brushProperty name="width" value="0.05" units="cm"/>
      <inkml:brushProperty name="height" value="0.05" units="cm"/>
      <inkml:brushProperty name="color" value="#FFC114"/>
    </inkml:brush>
  </inkml:definitions>
  <inkml:trace contextRef="#ctx0" brushRef="#br0">0 570 140,'1'0'124,"-1"0"-1,1 0 1,-1 1-1,1-1 1,-1 0-1,1 0 1,-1 0-1,1 0 1,-1 0-1,1 0 1,-1 0 0,1-1-1,-1 1 1,1 0-1,-1 0 1,1 0-1,-1 0 1,1-1-1,-1 1 1,1 0 0,-1 0-1,1-1 1,-1 1-1,1 0 1,-1-1-1,0 1 1,1 0-1,-1-1 1,0 1-1,1-1 1,-1 1 0,0-1-1,1 1 1,-1-1-1,0 1 1,0-1-1,0 1 1,0-1-1,1 0 1,10-27 1272,-4-19 303,-2 0 1,-2 0-1,-4-70 1,0 37-456,-4-94 1777,7 155-2018,-2 19-982,0 0 0,1 0 0,-1 0 1,0 0-1,0 0 0,1 0 1,-1 0-1,0 0 0,0 0 0,0 0 1,1 0-1,-1 0 0,0 0 1,0 0-1,0 1 0,1-1 1,-1 0-1,0 0 0,0 0 0,0 0 1,0 0-1,1 1 0,-1-1 1,0 0-1,0 0 0,0 0 0,0 0 1,0 1-1,0-1 0,0 0 1,1 0-1,-1 0 0,0 1 0,0-1 1,0 0-1,0 0 0,0 1 1,0-1-1,13 39 854,-10-30-875,66 181 1695,-58-167-1382,0 0 0,1-1-1,1-1 1,2 0 0,0-1-1,17 19 1,-28-35-225,1 0 1,-1 0 0,1 0-1,0-1 1,-1 0-1,1 0 1,1 0-1,-1-1 1,0 1-1,1-1 1,-1-1-1,1 1 1,0-1-1,6 1 1,-9-1-87,0-1-1,0 0 1,0-1-1,0 1 1,0-1 0,0 1-1,0-1 1,0 0 0,0 0-1,0 0 1,0 0-1,0 0 1,-1-1 0,1 0-1,-1 1 1,1-1 0,-1 0-1,1 0 1,-1 0-1,0 0 1,0-1 0,0 1-1,0-1 1,-1 1-1,1-1 1,-1 0 0,3-5-1,0-3-312,0-1 1,0 0-1,-1 0 0,-1-1 0,0 1 0,1-18 0,-6-76-3929,2 91 3448,-4-18-3498,1 5-2270,1 13 3884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7.850"/>
    </inkml:context>
    <inkml:brush xml:id="br0">
      <inkml:brushProperty name="width" value="0.05" units="cm"/>
      <inkml:brushProperty name="height" value="0.05" units="cm"/>
      <inkml:brushProperty name="color" value="#008C3A"/>
    </inkml:brush>
  </inkml:definitions>
  <inkml:trace contextRef="#ctx0" brushRef="#br0">1 141 428,'0'-11'2620,"2"6"-2346,0-1 0,1 1 0,0-1 0,-1 1 0,2 0 0,-1 0 0,0 0 0,1 1 1,0-1-1,0 1 0,1 0 0,-1 0 0,1 1 0,0-1 0,-1 1 0,8-4 0,3-1 72,1 0-1,-1 1 0,2 1 0,24-6 0,-28 9-179,0 1 0,0 0 0,0 1 0,0 1 0,0 0 0,0 1 1,0 0-1,0 1 0,0 0 0,0 1 0,0 1 0,-1 0 0,1 0 0,-1 2 0,0-1 0,12 9 1,-16-9-96,-1 0 0,0 0 0,0 1 0,0-1 0,-1 2 0,0-1 1,0 1-1,0 0 0,-1 0 0,0 0 0,-1 1 0,1-1 1,-2 1-1,1 0 0,-1 1 0,0-1 0,-1 1 0,1-1 0,-2 1 1,1 0-1,-1-1 0,-1 1 0,0 0 0,-1 13 0,-2-3 9,-1 0-1,-1 0 0,-1-1 0,-1 0 0,0 0 1,-1 0-1,-1-1 0,0-1 0,-2 1 1,0-1-1,0-1 0,-2 0 0,-21 20 0,3-7-24,0-1 0,-2-2 0,-1-2-1,-1 0 1,-48 22 0,39-23-1547,43-22 650,7-1-4067,21-4 2109,-3 0 850</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444"/>
    </inkml:context>
    <inkml:brush xml:id="br0">
      <inkml:brushProperty name="width" value="0.05" units="cm"/>
      <inkml:brushProperty name="height" value="0.05" units="cm"/>
      <inkml:brushProperty name="color" value="#FFC114"/>
    </inkml:brush>
  </inkml:definitions>
  <inkml:trace contextRef="#ctx0" brushRef="#br0">214 92 1112,'11'-7'1908,"-1"0"0,1-1 0,-2 0 0,1-1 0,11-14 0,-20 23-1733,0-1 0,0 0 0,-1 1 0,1-1 1,-1 0-1,1 0 0,0 0 0,-1 1 0,1-1 0,-1 0 0,0 0 1,1 0-1,-1 0 0,0 0 0,0 0 0,1 1 0,-1-1 0,0 0 1,0 0-1,0 0 0,0-2 0,-1 2-86,1 1 0,0-1-1,-1 0 1,1 1 0,-1-1 0,1 1-1,-1-1 1,0 1 0,1-1 0,-1 1-1,1 0 1,-1-1 0,0 1 0,1 0-1,-1-1 1,0 1 0,0 0 0,1 0-1,-1-1 1,-1 1 0,-3 0 95,1-1 0,0 1 0,0 0 0,-1 0 0,1 1 0,0-1 0,0 1 0,-7 2-1,-3 3 7,1 0-1,0 1 1,0 1-1,1 1 0,0-1 1,0 2-1,1 0 1,0 0-1,0 1 0,1 0 1,1 1-1,0 0 0,-10 18 1,9-12-82,0 1 0,2 0 1,0 0-1,1 0 0,1 1 1,1 0-1,1 1 0,0-1 1,0 24-1,4-35-24,0 0 0,0 0-1,1 0 1,0 0 0,1 0 0,0 0 0,0 0 0,1-1-1,0 1 1,0-1 0,10 16 0,-11-20-44,1-1 0,0 1 0,0-1 1,0 0-1,0 0 0,0 0 0,1 0 0,0 0 0,-1-1 0,1 1 0,0-1 1,0 0-1,0 0 0,0-1 0,1 1 0,-1-1 0,0 0 0,1 0 0,-1 0 1,1-1-1,-1 0 0,1 0 0,-1 0 0,1 0 0,7-2 0,-3 1-9,-1-1 0,1 0 1,-1-1-1,0 0 0,0 0 0,0 0 0,0-1 0,-1 0 0,0-1 0,1 0 0,-2 0 0,1-1 0,0 1 0,-1-1 0,0-1 0,5-6 0,-11 12-56,1 1-1,-1-1 0,0 1 0,1 0 1,-1-1-1,1 0 0,-1 1 0,0-1 1,1 1-1,-1-1 0,0 1 0,0-1 1,0 0-1,1 1 0,-1-1 0,0 1 1,0-1-1,0 0 0,0 1 0,0-1 1,0 0-1,0 1 0,0-1 0,0 0 0,-1 1 1,1-1-1,0 1 0,0-1 0,0 0 1,-1 1-1,1-1 0,0 1 0,-1-1 1,1 1-1,0-1 0,-1 1 0,1-1 1,-1 1-1,1-1 0,-1 1 0,1 0 1,-1-1-1,1 1 0,-1 0 0,1-1 1,-1 1-1,-1-1 0,0 1-177,0-1-1,0 1 1,-1 0 0,1-1 0,0 1-1,-1 0 1,1 0 0,0 1 0,0-1-1,-1 0 1,-3 2 0,0 0-454,0 1 0,0 0 1,1 0-1,-1 1 0,-6 5 1,2-1-2018,1 0 0,0 2 0,-13 15 0,6-2-175</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2.774"/>
    </inkml:context>
    <inkml:brush xml:id="br0">
      <inkml:brushProperty name="width" value="0.05" units="cm"/>
      <inkml:brushProperty name="height" value="0.05" units="cm"/>
      <inkml:brushProperty name="color" value="#FFC114"/>
    </inkml:brush>
  </inkml:definitions>
  <inkml:trace contextRef="#ctx0" brushRef="#br0">57 26 344,'-13'-6'5169,"7"3"-2521,-4-3-776,4 1-1572,3-1-812,-16 23-6489</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3.524"/>
    </inkml:context>
    <inkml:brush xml:id="br0">
      <inkml:brushProperty name="width" value="0.05" units="cm"/>
      <inkml:brushProperty name="height" value="0.05" units="cm"/>
      <inkml:brushProperty name="color" value="#FFC114"/>
    </inkml:brush>
  </inkml:definitions>
  <inkml:trace contextRef="#ctx0" brushRef="#br0">1 1056 1188,'3'-7'1492,"1"0"0,1 0 0,-1 0 0,1 1 0,7-9 1,8-10 768,11-14-365,0 1-1,3 2 1,63-55-1,-2 13-754,3 4-1,3 4 0,210-107 0,-174 114-462,2 5 1,266-70 0,-220 86-297,351-33 0,-310 62-9,271 20 0,-292 9-202,-1 8 1,-1 10 0,280 83-1,-340-71-110,-2 6-1,-2 7 1,-3 5-1,-3 6 1,169 119-1,-256-157-512,-2 3-1,-1 1 1,-1 2 0,-3 2-1,-1 2 1,37 54 0,-52-57-2310,1 24-9597,-18-38 8463</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5.931"/>
    </inkml:context>
    <inkml:brush xml:id="br0">
      <inkml:brushProperty name="width" value="0.05" units="cm"/>
      <inkml:brushProperty name="height" value="0.05" units="cm"/>
      <inkml:brushProperty name="color" value="#FFC114"/>
    </inkml:brush>
  </inkml:definitions>
  <inkml:trace contextRef="#ctx0" brushRef="#br0">287 57 420,'46'-30'4865,"2"4"5486,-49 30-9407,-8 20 6,-1-1 0,-1 1 1,-20 30-1,4-7-218,-151 244 1833,122-217-3549,15-27-2947,39-45 3619,1 0-761,-1-1 1,1 1 0,-1-1-1,1 1 1,0 0 0,0 0-1,0 0 1,0-1 0,-2 5-1,3 2-1702</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6.262"/>
    </inkml:context>
    <inkml:brush xml:id="br0">
      <inkml:brushProperty name="width" value="0.05" units="cm"/>
      <inkml:brushProperty name="height" value="0.05" units="cm"/>
      <inkml:brushProperty name="color" value="#FFC114"/>
    </inkml:brush>
  </inkml:definitions>
  <inkml:trace contextRef="#ctx0" brushRef="#br0">669 886 492,'52'-8'11701,"-52"7"-11579,0 1-1,1 0 1,-1-1-1,0 1 1,0-1-1,1 0 1,-1 1-1,0-1 1,0 1-1,0-1 1,0 1 0,0-1-1,0 1 1,0-1-1,0 0 1,0 1-1,0-1 1,0 1-1,0-1 1,0 1-1,0-1 1,0 1-1,-1-1 1,1 0 0,0 1-1,0-1 1,-1 1-1,1-1 1,0 1-1,-1 0 1,1-1-1,0 1 1,-2-1-1,-9-18 922,11 19-1021,-179-241 4860,55 74-4295,-42-42-2465,74 111-2338,-5 10-3590,48 51 4592</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8.932"/>
    </inkml:context>
    <inkml:brush xml:id="br0">
      <inkml:brushProperty name="width" value="0.05" units="cm"/>
      <inkml:brushProperty name="height" value="0.05" units="cm"/>
      <inkml:brushProperty name="color" value="#FFC114"/>
    </inkml:brush>
  </inkml:definitions>
  <inkml:trace contextRef="#ctx0" brushRef="#br0">1 24 184,'4'-3'401,"-1"1"0,1-1-1,1 0 1,-1 1 0,0 0 0,1 0 0,-1 0-1,1 1 1,6-2 0,-9 3-221,0 0 0,0 0 0,1 0 0,-1 0-1,0 0 1,0 0 0,0 1 0,0-1 0,0 1 0,0 0 0,0-1 0,0 1 0,0 0 0,0 0-1,0 0 1,0 1 0,-1-1 0,1 0 0,0 1 0,-1-1 0,1 1 0,-1-1 0,1 1 0,0 2-1,6 7 300,-2 0-1,1 1 1,-1 0-1,-1 0 1,7 23-1,13 74 984,-24-104-1398,26 151 1298,-7 0 1,0 211 0,-26-184-609,2-153-1446,-7 30-1,6-41-1245,-1 0 0,-12 28 0,0-17-1713,-1-6 1109</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39.502"/>
    </inkml:context>
    <inkml:brush xml:id="br0">
      <inkml:brushProperty name="width" value="0.05" units="cm"/>
      <inkml:brushProperty name="height" value="0.05" units="cm"/>
      <inkml:brushProperty name="color" value="#FFC114"/>
    </inkml:brush>
  </inkml:definitions>
  <inkml:trace contextRef="#ctx0" brushRef="#br0">168 1 148,'-3'3'1809,"-9"12"-736,1 1 0,0 0 0,1 1 0,0 0-1,2 0 1,0 1 0,1 0 0,-7 27 0,-29 155 1703,43-200-2769,-14 85 815,4 1 1,4 0-1,6 137 0,4-177-1231,1-1 0,3 0 0,1 0 0,2-1 0,2 0 0,3-1 0,1-1 0,33 60 0,-40-84-1083,2 0-1,0-1 1,1 0 0,28 28 0,6-5-859</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0.636"/>
    </inkml:context>
    <inkml:brush xml:id="br0">
      <inkml:brushProperty name="width" value="0.05" units="cm"/>
      <inkml:brushProperty name="height" value="0.05" units="cm"/>
      <inkml:brushProperty name="color" value="#FFC114"/>
    </inkml:brush>
  </inkml:definitions>
  <inkml:trace contextRef="#ctx0" brushRef="#br0">590 76 124,'9'-19'4462,"-8"18"-4307,-1 0 1,0-1-1,1 1 0,-1 0 1,0 0-1,0-1 0,0 1 1,0 0-1,0 0 1,-1-1-1,1 1 0,0 0 1,0 0-1,-1 0 0,1-1 1,-1 1-1,1 0 1,-1 0-1,1 0 0,-1 0 1,0 0-1,0 0 0,1 0 1,-2-1-1,-1 0 130,0 0 1,0 0-1,1 0 0,-1 0 0,-1 1 1,1-1-1,0 1 0,-6-2 0,-4 0 446,0 1 0,0 0 0,-25-1 0,24 4-342,0 0-1,1 1 1,-1 1-1,0 0 0,1 0 1,0 1-1,-22 11 1,16-6-34,0 1 0,1 1 0,0 1 0,-22 20 0,20-14-128,1 2 0,0 0 1,2 1-1,1 1 0,0 0 1,2 2-1,1-1 0,-13 31 0,10-13 93,2-1 0,1 2-1,2 0 1,-7 62-1,15-79-135,1-1 0,2 1 0,0 0 0,1-1 0,2 1 0,0-1 0,2 1 0,11 35 0,-11-46-111,1-1 0,0 1 1,0-1-1,2 0 0,-1 0 0,2-1 1,0 0-1,0-1 0,1 0 0,0 0 1,1-1-1,0 0 0,1-1 0,0 0 1,19 10-1,-10-9-94,0-2-1,1 0 1,0-1 0,0-1 0,0-1-1,1-1 1,0-2 0,-1 0-1,1-1 1,0-1 0,25-3 0,-3-2-1918,61-15 1,38-21-10949,-122 33 9907</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1.082"/>
    </inkml:context>
    <inkml:brush xml:id="br0">
      <inkml:brushProperty name="width" value="0.05" units="cm"/>
      <inkml:brushProperty name="height" value="0.05" units="cm"/>
      <inkml:brushProperty name="color" value="#FFC114"/>
    </inkml:brush>
  </inkml:definitions>
  <inkml:trace contextRef="#ctx0" brushRef="#br0">408 26 592,'3'-26'6508,"-6"30"-5227,-9 8-318,0 0 0,1 1 0,-18 28 0,-25 53 908,9-16-780,-182 256 127,225-331-1770,-10 14 13,9-9-1997</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49:41.434"/>
    </inkml:context>
    <inkml:brush xml:id="br0">
      <inkml:brushProperty name="width" value="0.05" units="cm"/>
      <inkml:brushProperty name="height" value="0.05" units="cm"/>
      <inkml:brushProperty name="color" value="#FFC114"/>
    </inkml:brush>
  </inkml:definitions>
  <inkml:trace contextRef="#ctx0" brushRef="#br0">642 716 13657,'9'3'740,"1"-11"-236,-29-32-24,-3-2-16,-13-15-84,-24-28-99,-17-8-37,-21-14-264,9 27-633,0 1-4815,-6 11 1860,12 9 1227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8.266"/>
    </inkml:context>
    <inkml:brush xml:id="br0">
      <inkml:brushProperty name="width" value="0.05" units="cm"/>
      <inkml:brushProperty name="height" value="0.05" units="cm"/>
      <inkml:brushProperty name="color" value="#008C3A"/>
    </inkml:brush>
  </inkml:definitions>
  <inkml:trace contextRef="#ctx0" brushRef="#br0">64 1 856,'0'0'2089,"2"2"-1087,0 0-846,-1 0 1,0 0-1,0 0 1,0 0-1,0 1 1,0-1-1,-1 0 1,1 0-1,-1 1 1,1-1-1,-1 0 1,0 1-1,0-1 0,0 4 1,-5 41 1314,1-20-822,-46 453 6693,49-474-7206,1 0-1,-2 0 1,1 0 0,-1 0 0,0 0-1,0 0 1,-3 5 0,4-10 48,1-12-111,-1-1-1,2 1 0,0-1 1,0 1-1,1 0 0,4-17 1,25-66-54,-28 86-13,7-17-80,0 0 0,2 0-1,0 1 1,2 1 0,1 0-1,0 1 1,2 1 0,1 0-1,0 1 1,1 1 0,1 1 0,39-27-1,-42 31-713,8-6-1498,-8 15-5447</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076"/>
    </inkml:context>
    <inkml:brush xml:id="br0">
      <inkml:brushProperty name="width" value="0.05" units="cm"/>
      <inkml:brushProperty name="height" value="0.05" units="cm"/>
      <inkml:brushProperty name="color" value="#FFC114"/>
    </inkml:brush>
  </inkml:definitions>
  <inkml:trace contextRef="#ctx0" brushRef="#br0">0 527 376,'5'-9'16420,"-1"6"-16199,-1 1 1,1-1 0,-1 0 0,0 0-1,0 0 1,0 0 0,0-1 0,0 1 0,-1-1-1,0 0 1,4-7 0,5-6 101,219-330 1076,-188 282-1344,-37 56-43,8-13 28,-12 21-37,0 0 1,-1 1 0,1-1-1,0 0 1,-1 0-1,1 0 1,0 1 0,0-1-1,0 0 1,-1 1-1,1-1 1,0 1 0,0-1-1,0 1 1,0 0-1,0-1 1,2 1 0,-2 1 0,0 0 0,0 0 1,0 0-1,0 1 0,0-1 0,0 0 1,0 1-1,0-1 0,1 4 1,-2-5-1,2 7 18,0-1-1,-1 1 1,0 0-1,0 0 1,0 0 0,-1-1-1,0 1 1,0 0-1,-2 8 1,0 12 64,3 48 68,2-1 0,19 107-1,-21-178-242,-1 1 1,1-1-1,0 0 0,0 1 0,1-1 0,-1 0 0,0 0 0,1 0 0,0 0 0,0 0 0,0 0 1,4 4-1,-5-6-55,1 0 1,-1 0 0,0-1 0,1 1-1,-1 0 1,1-1 0,-1 1 0,1-1-1,0 1 1,-1-1 0,1 1 0,0-1-1,-1 0 1,1 0 0,0 0 0,-1 0-1,1 0 1,0-1 0,-1 1 0,1 0 0,-1-1-1,1 1 1,0-1 0,-1 1 0,1-1-1,-1 0 1,0 0 0,3-1 0,-1 0-850,0 0-1,-1 0 1,1 0 0,0 0 0,-1-1 0,1 1 0,-1-1 0,0 1 0,3-5 0,1-2-1492</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403"/>
    </inkml:context>
    <inkml:brush xml:id="br0">
      <inkml:brushProperty name="width" value="0.05" units="cm"/>
      <inkml:brushProperty name="height" value="0.05" units="cm"/>
      <inkml:brushProperty name="color" value="#FFC114"/>
    </inkml:brush>
  </inkml:definitions>
  <inkml:trace contextRef="#ctx0" brushRef="#br0">299 108 188,'-3'-5'408,"0"-1"-1,0 2 0,-1-1 1,1 0-1,-1 0 1,0 1-1,-1 0 1,1 0-1,-1 0 1,0 1-1,1-1 1,-2 1-1,1 0 1,0 1-1,-10-4 1,-8-2 394,0 1 0,-36-6 1,38 8-347,20 5-511,-48-7 660,24 8-1819,24 0 766,-1-1 1,0 1-1,0-1 1,1 1 0,-1-1-1,1 1 1,-1 0-1,0 0 1,1 0-1,-2 1 1</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4.718"/>
    </inkml:context>
    <inkml:brush xml:id="br0">
      <inkml:brushProperty name="width" value="0.05" units="cm"/>
      <inkml:brushProperty name="height" value="0.05" units="cm"/>
      <inkml:brushProperty name="color" value="#FFC114"/>
    </inkml:brush>
  </inkml:definitions>
  <inkml:trace contextRef="#ctx0" brushRef="#br0">3 28 1028,'28'-28'12703,"-28"33"-11737,1 18-28,-2 0 0,-1 1 0,-7 38 0,-2 16 307,8-49-830,1-14-187,0-1 0,1 1 0,1 0 0,0 0 0,1 0 0,0 0 0,6 20 0,-6-33-266,0 0 0,0 0 0,0 0 1,0 0-1,1 0 0,-1 0 1,1-1-1,-1 1 0,1-1 0,0 1 1,0-1-1,-1 1 0,1-1 0,0 0 1,0 0-1,0 0 0,0 0 1,0 0-1,1-1 0,-1 1 0,0-1 1,0 1-1,0-1 0,1 0 0,-1 0 1,0 0-1,0 0 0,4 0 1,7-1-842,0-1 0,-1 0 0,20-6 0,-30 8 695,10-4-2095,0-1 1,0 0-1,15-9 1,4-2-603</inkml:trace>
  <inkml:trace contextRef="#ctx0" brushRef="#br0" timeOffset="1">373 51 272,'0'0'4076,"10"28"-2883,-7-11-29,0 6-68,3 0-104,1 2-88,-1 3-100,6-2-160,4-1-208,9-5-300,4-6-412,11-8-516,14-6-2832,6-9 1231,12-8 817</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9.520"/>
    </inkml:context>
    <inkml:brush xml:id="br0">
      <inkml:brushProperty name="width" value="0.05" units="cm"/>
      <inkml:brushProperty name="height" value="0.05" units="cm"/>
      <inkml:brushProperty name="color" value="#FFC114"/>
    </inkml:brush>
  </inkml:definitions>
  <inkml:trace contextRef="#ctx0" brushRef="#br0">717 82 216,'5'-17'2332,"0"1"0,10-21-1,-15 37-2262,0-1-1,0 1 1,1 0-1,-1-1 0,0 1 1,0 0-1,0-1 0,0 1 1,0 0-1,0-1 1,0 1-1,0-1 0,0 1 1,0 0-1,0-1 1,-1 1-1,1 0 0,0-1 1,0 1-1,0 0 1,0-1-1,0 1 0,-1 0 1,1-1-1,0 1 1,0 0-1,-1 0 0,1-1 1,0 1-1,0 0 1,-1 0-1,1-1 0,0 1 1,-1 0-1,1 0 1,0 0-1,-1 0 0,1-1 1,0 1-1,-1 0 1,1 0-1,0 0 0,-1 0 1,1 0-1,0 0 1,-1 0-1,1 0 0,-1 0 1,1 0-1,0 0 1,-1 0-1,1 0 0,0 1 1,-1-1-1,1 0 1,0 0-1,-1 0 0,1 0 1,0 1-1,-1-1 0,1 0 1,0 0-1,0 0 1,-1 1-1,-25 16 1085,1 2-1,-45 42 0,-44 57 225,86-88-1085,-200 227 1506,11-13-2502,213-239 147,-8 8-420,8-3-4793,17-9-331</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19.868"/>
    </inkml:context>
    <inkml:brush xml:id="br0">
      <inkml:brushProperty name="width" value="0.05" units="cm"/>
      <inkml:brushProperty name="height" value="0.05" units="cm"/>
      <inkml:brushProperty name="color" value="#FFC114"/>
    </inkml:brush>
  </inkml:definitions>
  <inkml:trace contextRef="#ctx0" brushRef="#br0">773 1228 384,'23'16'14296,"-41"-42"-11679,-31-34 1,-10-13-731,-224-386 2169,88 129-5840,148 256-248,-62-94-10100,73 115 8575</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21.409"/>
    </inkml:context>
    <inkml:brush xml:id="br0">
      <inkml:brushProperty name="width" value="0.05" units="cm"/>
      <inkml:brushProperty name="height" value="0.05" units="cm"/>
      <inkml:brushProperty name="color" value="#FFC114"/>
    </inkml:brush>
  </inkml:definitions>
  <inkml:trace contextRef="#ctx0" brushRef="#br0">403 31 84,'7'-25'5773,"-8"25"-5671,1-1 0,0 1 1,0 0-1,0-1 0,-1 1 0,1 0 0,0 0 0,0-1 0,-1 1 0,1 0 0,0 0 1,-1-1-1,1 1 0,0 0 0,-1 0 0,1 0 0,0-1 0,-1 1 0,1 0 1,-1 0-1,1 0 0,0 0 0,-1 0 0,1 0 0,0 0 0,-1 0 0,1 0 0,-1 0 1,1 0-1,0 0 0,-1 0 0,1 0 0,0 1 0,-1-1 0,1 0 0,0 0 0,-1 0 1,1 0-1,0 1 0,-1-1 0,1 0 0,0 0 0,-1 1 0,-10 8 452,1 0-1,0 1 1,1 0-1,0 0 1,1 1-1,0 0 1,-12 22-1,-40 96 1265,53-111-1624,-39 97 945,6 1 1,-47 224 0,59-176-577,-13 328-1,41-375-1286,5 1 0,5-1 0,41 182 0,-43-261-642,2-1 0,2 0 0,2-1 0,1 0 0,2-1 0,1-1 0,26 37 0,16 13-1332</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008"/>
    </inkml:context>
    <inkml:brush xml:id="br0">
      <inkml:brushProperty name="width" value="0.05" units="cm"/>
      <inkml:brushProperty name="height" value="0.05" units="cm"/>
      <inkml:brushProperty name="color" value="#FFC114"/>
    </inkml:brush>
  </inkml:definitions>
  <inkml:trace contextRef="#ctx0" brushRef="#br0">78 55 504,'-1'-7'1373,"0"0"-1,0 0 0,-1 0 1,1 0-1,-6-12 1853,5 24-2245,-7 17-35,1 2-1,1-1 1,1 1-1,-3 29 1,-5 106 1255,9-98-1474,0 65 1077,23 251 1,-17-369-1920,0-1-1,1 0 1,0 0 0,0 0 0,3 7-1,-4-12-16,0 0 0,0-1 0,0 1 0,0-1-1,0 1 1,0-1 0,0 1 0,1-1 0,-1 1-1,0-1 1,3 1 0,-4-1-12,1-1-1,0 0 0,-1 0 1,1 1-1,0-1 1,0 0-1,0 0 1,-1 0-1,1 0 1,0 0-1,0 0 1,-1 0-1,1 0 1,0 0-1,0 0 0,0 0 1,-1 0-1,1 0 1,0-1-1,0 1 1,-1 0-1,1-1 1,0 1-1,-1-1 1,1 1-1,1-1 1,-1-1-646,0 1 0,1-1 1,-1 1-1,0-1 1,0 1-1,0-1 1,0 0-1,0 1 0,-1-1 1,2-3-1,-2 5 651,4-12-2649</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475"/>
    </inkml:context>
    <inkml:brush xml:id="br0">
      <inkml:brushProperty name="width" value="0.05" units="cm"/>
      <inkml:brushProperty name="height" value="0.05" units="cm"/>
      <inkml:brushProperty name="color" value="#FFC114"/>
    </inkml:brush>
  </inkml:definitions>
  <inkml:trace contextRef="#ctx0" brushRef="#br0">211 28 584,'19'-18'3035,"-9"8"4472,-155 247-1431,128-207-5931,-30 61-825,21-29-3324,22-41-2742,4-10 4621</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0.823"/>
    </inkml:context>
    <inkml:brush xml:id="br0">
      <inkml:brushProperty name="width" value="0.05" units="cm"/>
      <inkml:brushProperty name="height" value="0.05" units="cm"/>
      <inkml:brushProperty name="color" value="#FFC114"/>
    </inkml:brush>
  </inkml:definitions>
  <inkml:trace contextRef="#ctx0" brushRef="#br0">277 603 648,'1'0'169,"0"1"0,0-1 0,0 0 1,0 1-1,1-1 0,-1 0 0,0 0 0,0 0 0,0 1 0,1-1 0,-1-1 0,0 1 1,0 0-1,1 0 0,-1 0 0,0-1 0,0 1 0,0 0 0,0-1 0,1 0 1,-1 1-1,0-1 0,0 1 0,0-1 0,0 0 0,1-1 0,0 0 43,-1 0-1,0-1 1,0 1-1,0 0 1,0 0-1,-1-1 1,1 1-1,-1 0 1,1-1-1,-1 1 0,0 0 1,0-6-1,-1-5 426,0 0-1,-1 0 0,-8-26 0,-2 4 27,-1 0 1,-2 1-1,-1 0 0,-33-48 0,-20-16-978,-6 2-3798,37 48-41,21 26 2272</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1.303"/>
    </inkml:context>
    <inkml:brush xml:id="br0">
      <inkml:brushProperty name="width" value="0.05" units="cm"/>
      <inkml:brushProperty name="height" value="0.05" units="cm"/>
      <inkml:brushProperty name="color" value="#FFC114"/>
    </inkml:brush>
  </inkml:definitions>
  <inkml:trace contextRef="#ctx0" brushRef="#br0">7 126 880,'-5'-20'11851,"3"12"-9893,2 6-1713,0-1-1,0 0 1,1 0 0,-1 0 0,1 0 0,-1 0 0,1 0-1,0 1 1,0-1 0,0 0 0,1 1 0,-1-1 0,1 1-1,-1-1 1,1 1 0,0 0 0,0-1 0,0 1 0,0 0-1,0 0 1,0 1 0,5-4 0,0 0-35,0 1 0,1-1 1,0 1-1,0 1 0,0-1 1,0 1-1,1 1 0,-1 0 0,1 0 1,10-1-1,-5 3-15,-1-1 1,1 2-1,-1 0 1,1 0-1,-1 1 1,15 5-1,-3 1 7,1 1 0,-1 1 0,-1 2 0,0 0 0,-1 2 1,26 18-1,-35-21-106,0 0-1,0 1 1,-1 1 0,-1 0 0,0 0 0,-1 1 0,0 1 0,-2 0-1,1 0 1,11 28 0,-18-36-83,0 1 0,-1 0 0,0 0 0,0 0 0,0 0 0,-1 1 0,-1-1 0,1 0 0,-1 0 0,-1 1-1,1-1 1,-1 0 0,-1 0 0,0 0 0,0 0 0,0 0 0,-1 0 0,0 0 0,-1-1 0,0 0 0,0 1 0,0-1 0,-1-1 0,0 1 0,-7 7-1,2-4-165,0-1-1,-1-1 0,0 0 0,0 0 0,-1-1 0,1 0 0,-2-1 0,1 0 0,-14 4 0,-47 10-2805,-1-4-4968,67-15 6770,-12 2-3342,2-3 1367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8:18.638"/>
    </inkml:context>
    <inkml:brush xml:id="br0">
      <inkml:brushProperty name="width" value="0.05" units="cm"/>
      <inkml:brushProperty name="height" value="0.05" units="cm"/>
      <inkml:brushProperty name="color" value="#008C3A"/>
    </inkml:brush>
  </inkml:definitions>
  <inkml:trace contextRef="#ctx0" brushRef="#br0">362 42 96,'-1'-7'1930,"1"6"-1710,0 0-1,-1 0 1,1 0 0,0-1 0,0 1-1,-1 0 1,1 0 0,0 0 0,0 0-1,0 0 1,1 0 0,-1 0 0,0 0 0,0 0-1,0 0 1,1 0 0,-1 0 0,1 0-1,-1 0 1,1 0 0,-1 0 0,1 0-1,-1 1 1,1-1 0,0 0 0,-1 0-1,1 0 1,0 1 0,0-1 0,0 0-1,-1 1 1,1-1 0,0 1 0,0-1-1,0 1 1,2-1 0,6 0 111,0 0 0,1 1 0,-1 0 0,0 1-1,0 0 1,1 0 0,-1 1 0,0 0 0,0 1 0,-1 0 0,1 0 0,0 1 0,-1 0 0,0 0 0,0 1-1,0 0 1,-1 1 0,12 10 0,-1 0-38,-1 2-1,-1 0 1,0 1-1,-1 1 1,-2 0-1,16 29 1,-12-14-25,-1 0 0,-2 0 0,-2 2 0,-1-1 0,-1 2 0,-3-1 1,5 56-1,-9-45 17,-3-1 1,-2 1-1,-1-1 1,-3 0-1,-20 80 1,12-79-93,-1-1 0,-3 0 1,-1-2-1,-3 0 0,-1-1 1,-2-1-1,-3-1 0,0-2 1,-3-1-1,-2-1 0,-1-2 1,-67 56-1,67-66-230,-1-2 0,-2-1-1,-40 19 1,-45 20-5022,118-59 3755,-1 0-1,1 0 0,0 0 1,0 0-1,0 0 0,1 1 1,-4 4-1,-4 10-2004</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1.725"/>
    </inkml:context>
    <inkml:brush xml:id="br0">
      <inkml:brushProperty name="width" value="0.05" units="cm"/>
      <inkml:brushProperty name="height" value="0.05" units="cm"/>
      <inkml:brushProperty name="color" value="#FFC114"/>
    </inkml:brush>
  </inkml:definitions>
  <inkml:trace contextRef="#ctx0" brushRef="#br0">990 71 512,'2'-1'127,"0"-1"-1,-1 1 1,1 0-1,-1-1 1,1 1-1,-1-1 1,0 1 0,0-1-1,1 1 1,-1-1-1,0 0 1,0 0-1,-1 0 1,1 0 0,0 1-1,-1-1 1,1 0-1,0-3 1,-2 3-41,1 1 0,0 0 0,0-1 0,-1 1 0,1 0 0,-1 0 0,1 0 1,-1-1-1,0 1 0,1 0 0,-1 0 0,0 0 0,0 0 0,0 0 0,0 0 0,0 0 0,0 0 1,0 0-1,0 1 0,0-1 0,0 0 0,0 1 0,-1-1 0,1 1 0,0-1 0,0 1 0,-1-1 1,1 1-1,0 0 0,-2-1 0,-13-2 347,-1 1 1,0 0-1,0 1 0,0 0 1,1 2-1,-24 2 0,-100 25 1090,99-16-1214,2 1 0,-1 3 0,2 1 0,0 1 0,1 3 0,1 0 0,1 3 0,1 1 0,1 1 0,-45 47 1,51-45-50,2 2 0,0 0 1,2 2-1,1 0 0,2 2 1,1 0-1,2 1 1,1 1-1,2 0 0,1 2 1,-11 55-1,21-73-95,0 1 0,2-1-1,0 1 1,1-1-1,1 1 1,1-1 0,0 1-1,2-1 1,9 30 0,-9-38-137,1 0 0,0-1 1,1 1-1,0-2 0,0 1 1,1 0-1,1-1 0,0-1 1,0 1-1,1-1 0,0 0 1,1-1-1,0 0 0,0-1 1,0 0-1,18 8 0,-10-7-222,0-1-1,1-1 1,0-1 0,0-1-1,0 0 1,1-1-1,-1-1 1,1-1-1,0-1 1,21-3-1,-3 0-1482,43-11 1,34-16-5010,-58 13 4310</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060"/>
    </inkml:context>
    <inkml:brush xml:id="br0">
      <inkml:brushProperty name="width" value="0.05" units="cm"/>
      <inkml:brushProperty name="height" value="0.05" units="cm"/>
      <inkml:brushProperty name="color" value="#FFC114"/>
    </inkml:brush>
  </inkml:definitions>
  <inkml:trace contextRef="#ctx0" brushRef="#br0">598 0 544,'0'0'4002,"-5"6"-2679,-27 31 253,-2-2 1,-1-2 0,-50 37 0,30-24-756,45-37-711,-187 163 1407,76-49-3508,119-121 1886,-15 20-2198,16-21 2049,1 0 0,-1 0 1,0 0-1,1 0 0,0 1 0,-1-1 0,1 0 0,0 0 0,0 0 0,-1 1 0,1-1 0,0 0 0,0 0 1,0 1-1,1-1 0,-1 0 0,0 0 0,0 0 0,1 2 0,7 8-1593</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394"/>
    </inkml:context>
    <inkml:brush xml:id="br0">
      <inkml:brushProperty name="width" value="0.05" units="cm"/>
      <inkml:brushProperty name="height" value="0.05" units="cm"/>
      <inkml:brushProperty name="color" value="#FFC114"/>
    </inkml:brush>
  </inkml:definitions>
  <inkml:trace contextRef="#ctx0" brushRef="#br0">601 538 1208,'12'-8'1144,"1"-4"-104,-10-5-68,-6-8 20,-4-6-63,-15-9-5,-12-11-96,-10 1-112,-28-16-144,-7 4-268,-9 9-456,-3 4-568,15 15-2260,14 12 1015,11 5 665</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32.721"/>
    </inkml:context>
    <inkml:brush xml:id="br0">
      <inkml:brushProperty name="width" value="0.05" units="cm"/>
      <inkml:brushProperty name="height" value="0.05" units="cm"/>
      <inkml:brushProperty name="color" value="#FFC114"/>
    </inkml:brush>
  </inkml:definitions>
  <inkml:trace contextRef="#ctx0" brushRef="#br0">560 0 15965,'34'11'342,"-1"0"0,0 3 0,-1 0 0,44 28 0,-14-1 196,58 49 0,-59-39-273,-2 3 1,-3 2-1,-2 2 0,-3 3 0,56 86 1,-75-96-135,-2 1-1,-3 1 1,-2 1 0,-2 2 0,-3 0 0,-2 1-1,16 95 1,-29-116-87,-2 1-1,-2-1 1,-1 0-1,-2 0 0,-2 0 1,-1 0-1,-1 0 1,-2-1-1,-2 0 1,-16 40-1,0-16-164,-2-2 0,-3-1 0,-2-1 0,-74 93 1,41-71-694,-3-3 0,-3-3 0,-4-3 1,-113 79-1,-360 191-8603,301-204 6624</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40.052"/>
    </inkml:context>
    <inkml:brush xml:id="br0">
      <inkml:brushProperty name="width" value="0.05" units="cm"/>
      <inkml:brushProperty name="height" value="0.05" units="cm"/>
      <inkml:brushProperty name="color" value="#FFC114"/>
    </inkml:brush>
  </inkml:definitions>
  <inkml:trace contextRef="#ctx0" brushRef="#br0">37 249 700,'-6'-21'4828,"2"12"-1369,2 0 3598,2 11-6905,-1 0 0,1 0 1,0 0-1,-1 0 0,0 0 0,1-1 0,-1 1 0,0 0 0,0 0 1,-1 2-1,-8 19 713,7-1-268,1 0 0,1 0 0,1 0 1,0 0-1,6 31 0,-4-42-445,0 0 1,1 0-1,0-1 1,0 1-1,2-1 1,-1 0-1,1 0 1,0 0-1,1-1 1,0 1-1,1-1 1,12 12-1,-14-16-85,1-1-1,-1 1 1,1-1-1,0-1 1,0 1-1,0-1 1,1 0-1,-1-1 1,1 1 0,12 2-1,-7-3-11,0-1-1,0 0 0,0-1 1,0 0-1,21-3 1,-2-2-68,-1-2 0,0-2 0,0-1 0,29-13 0,11-10-462,-1-3 0,-2-3 1,85-64-1,12-28-3662,-3-8-5611,-82 70 6391</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0.709"/>
    </inkml:context>
    <inkml:brush xml:id="br0">
      <inkml:brushProperty name="width" value="0.05" units="cm"/>
      <inkml:brushProperty name="height" value="0.05" units="cm"/>
      <inkml:brushProperty name="color" value="#FFC114"/>
    </inkml:brush>
  </inkml:definitions>
  <inkml:trace contextRef="#ctx0" brushRef="#br0">275 1 856,'-88'84'5231,"-38"46"-1504,116-119-3348,-28 31 987,37-40-1304,-1-1-1,1 1 1,0 0 0,0 0 0,0 0 0,0-1-1,0 1 1,0 0 0,0 0 0,1 0 0,-1 0-1,1 0 1,0 1 0,-1-1 0,1 0 0,0 0-1,0 0 1,0 0 0,0 0 0,2 4 0,-1-4-16,1 0 0,0 0 0,0 0 0,1-1 0,-1 1 0,0-1 0,0 0 1,1 0-1,-1 0 0,1 0 0,-1 0 0,1 0 0,-1 0 0,1-1 0,0 0 1,4 1-1,0 0 44,22 5 111,99 22 430,-114-24-511,1 1-1,-1 1 0,0 0 0,0 1 1,-1 0-1,17 12 0,-25-16-65,-1 1 0,0-1 0,-1 1 1,1 0-1,0 0 0,-1 0 0,0 0 0,0 0 0,0 1 0,-1 0 0,1-1 0,-1 1 1,0 0-1,0 0 0,-1 0 0,2 8 0,-3-6 4,0 0 1,0 0-1,0-1 0,-1 1 0,0 0 1,0 0-1,-1-1 0,1 1 1,-2-1-1,1 1 0,-5 8 0,-1 0-218,-2-1-1,1 1 0,-2-1 0,0-1 1,-1 0-1,0 0 0,0-1 1,-2-1-1,-15 11 0,-10 1-2034,12-10-5569</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109"/>
    </inkml:context>
    <inkml:brush xml:id="br0">
      <inkml:brushProperty name="width" value="0.05" units="cm"/>
      <inkml:brushProperty name="height" value="0.05" units="cm"/>
      <inkml:brushProperty name="color" value="#FFC114"/>
    </inkml:brush>
  </inkml:definitions>
  <inkml:trace contextRef="#ctx0" brushRef="#br0">120 0 720,'0'0'3375,"-2"5"-2321,-6 18 232,1 1-1,1 0 0,2 0 1,-3 28-1,6-39-892,0 0 1,1 1-1,1-1 0,0 0 1,0 1-1,2-1 0,-1 0 1,2 0-1,7 19 0,-10-29-323,0-1 0,1 1 0,-1-1 0,1 1 0,0-1 0,0 1-1,0-1 1,0 0 0,0 0 0,0 0 0,0 0 0,1-1 0,-1 1-1,1 0 1,-1-1 0,1 0 0,0 1 0,0-1 0,-1 0 0,1-1-1,0 1 1,0 0 0,0-1 0,0 0 0,4 1 0,-3-2-14,0 1-1,0-1 1,0 0 0,0 0 0,0 0 0,-1 0-1,1-1 1,0 1 0,-1-1 0,1 0 0,-1 0-1,0 0 1,1-1 0,-1 1 0,0-1-1,-1 0 1,1 0 0,0 0 0,2-3 0,-2 0-31,1 0 1,-1 1-1,0-1 1,-1-1-1,1 1 1,-1 0-1,-1-1 1,1 1-1,-1-1 1,0 1-1,0-1 1,-1 0-1,0 1 1,0-1-1,0 0 1,-1 1-1,0-1 1,-1 1-1,1-1 1,-1 1-1,-1-1 1,1 1-1,-1 0 1,0 0-1,0 0 1,-1 1-1,-4-6 1,4 4-230,-1 1 1,0 0 0,0 1-1,0-1 1,-1 1 0,0 0-1,0 0 1,0 1 0,-1 0-1,1 0 1,-1 0 0,0 1-1,0 0 1,-1 1 0,1-1 0,0 1-1,-1 1 1,0-1 0,1 1-1,-1 1 1,0-1 0,1 1-1,-11 2 1,13-1-235,0 0-1,0 0 1,1 1 0,-1 0-1,1 0 1,-6 3 0,-10 11-5352,11-8 3844</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547"/>
    </inkml:context>
    <inkml:brush xml:id="br0">
      <inkml:brushProperty name="width" value="0.05" units="cm"/>
      <inkml:brushProperty name="height" value="0.05" units="cm"/>
      <inkml:brushProperty name="color" value="#FFC114"/>
    </inkml:brush>
  </inkml:definitions>
  <inkml:trace contextRef="#ctx0" brushRef="#br0">1 492 284,'2'2'346,"1"0"0,0 0 0,0 0 0,-1 0 1,1 0-1,1-1 0,-1 0 0,3 2 0,-4-3 648,3-2 1,0-1-743,-1 0 0,1 0 0,-1 0 0,0-1 0,0 1 0,0-1 0,0 0 0,0 0 0,-1-1-1,0 1 1,0-1 0,0 0 0,0 1 0,2-10 0,5-13 637,-1 0-1,9-52 1,1-62 911,-15 107-1368,0 2 9,4-61 1328,-8 96-1744,0 0 0,0-1 1,0 1-1,1 0 0,-1 0 1,1 0-1,-1 0 0,1 0 1,0-1-1,0 1 0,0 0 0,1-1 1,-1 1-1,0-1 0,1 1 1,0-1-1,0 0 0,0 0 1,0 0-1,0 0 0,0 0 0,0 0 1,0 0-1,6 2 0,-4-2-6,1 0-1,-1-1 0,1 0 0,0 0 0,0 0 0,-1 0 1,1-1-1,0 0 0,0 0 0,0 0 0,-1-1 1,1 0-1,0 1 0,6-3 0,4-3 29,1 0-1,-1-1 1,0 0-1,-1-1 1,0-1-1,17-13 1,-30 21-22,0 0 1,0 0 0,0 1 0,0-1 0,0 0 0,0 1 0,0-1 0,0 1-1,0-1 1,1 1 0,-1 0 0,0-1 0,0 1 0,0 0 0,0 0 0,1 0-1,-1 0 1,2 0 0,-2 0-12,-1 1 0,1-1-1,0 1 1,-1-1 0,1 1-1,-1-1 1,1 1 0,0-1-1,-1 1 1,1-1-1,-1 1 1,0 0 0,1-1-1,-1 1 1,1 0 0,-1-1-1,0 1 1,1 0 0,-1 0-1,0-1 1,0 2 0,2 6 59,-2 1-1,1-1 1,-1 1 0,-1 11 0,0-4 91,1 1-78,1 0 0,0 0 0,1 0 0,1 0 0,1-1 0,0 0 0,11 27 0,-13-38-176,1 0 0,-1 0 1,1 0-1,0 0 0,0-1 1,0 0-1,1 1 0,0-1 1,0 0-1,0-1 0,0 1 1,0-1-1,1 0 0,0 0 1,-1 0-1,1 0 0,0-1 1,0 0-1,1 0 0,-1-1 1,0 1-1,0-1 0,1 0 1,-1 0-1,1-1 0,-1 0 1,8 0-1,28-6-1993,-29 3-6,0-1 0,-1 0-1,12-6 1,-3 1-266</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1.878"/>
    </inkml:context>
    <inkml:brush xml:id="br0">
      <inkml:brushProperty name="width" value="0.05" units="cm"/>
      <inkml:brushProperty name="height" value="0.05" units="cm"/>
      <inkml:brushProperty name="color" value="#FFC114"/>
    </inkml:brush>
  </inkml:definitions>
  <inkml:trace contextRef="#ctx0" brushRef="#br0">1 0 896,'0'0'1201,"2"3"-24,32 47 3245,-18-26-2347,23 29 0,-32-46-1767,0 1-1,1-1 1,0 0-1,0 0 1,0-1 0,1 0-1,12 6 1,-11-8-434,1 1 0,-1-2 0,1 1 1,0-1-1,0-1 0,0 0 0,0-1 1,1 0-1,19-1 0,-27 0-505,13 0 125,-5 2-6367</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2.211"/>
    </inkml:context>
    <inkml:brush xml:id="br0">
      <inkml:brushProperty name="width" value="0.05" units="cm"/>
      <inkml:brushProperty name="height" value="0.05" units="cm"/>
      <inkml:brushProperty name="color" value="#FFC114"/>
    </inkml:brush>
  </inkml:definitions>
  <inkml:trace contextRef="#ctx0" brushRef="#br0">418 371 932,'1'-2'236,"0"0"0,0 0 0,-1 0 1,1-1-1,-1 1 0,0 0 0,1 0 0,-1-1 0,0 1 0,0 0 0,-1 0 1,1-1-1,0 1 0,-1 0 0,1 0 0,-1-1 0,0 1 0,0 0 0,-1-3 1,0 3-10,0-1 1,0 0 0,-1 1-1,1-1 1,-1 1 0,1-1-1,-1 1 1,0 0 0,0 0 0,0 1-1,-5-3 1,-2 0 74,0 0 0,-1 1 0,1 1 0,-1-1 0,0 2-1,1-1 1,-14 1 0,-142 5 1446,141-9-1577,25 5-163,-1 0-1,1 0 0,-1 0 0,0-1 1,1 1-1,-1 0 0,1 0 0,-1 0 0,1-1 1,-1 1-1,1 0 0,-1-1 0,1 1 1,-1 0-1,1-1 0,0 1 0,-1-1 1,1 1-1,-1-1 0,1 1 0,0 0 0,-1-1 1,1 1-1,0-1 0,0 0 0,-1 1 1,1-1-1,0 1 0,0-1 0,0 1 0,0-1 1,0 1-1,0-1 0,0 0 0,0 1 1,0-1-1,0 1 0,0-1 0,0 0 0,0 1 1,0-1-1,1 1 0,-1-1 0,1 0 1,19-31 190,-6 11 22,0 0 0,12-30 0,-25 49-203,0 0-1,0 0 1,0 0-1,-1-1 1,1 1-1,-1 0 0,0 0 1,0-1-1,0 1 1,0 0-1,0-1 1,0 1-1,-1 0 1,1-1-1,-1 1 1,1 0-1,-3-4 0,1 2-42,0 1-1,0 0 1,0 0-1,0 0 0,-1 0 1,0 0-1,1 1 0,-1-1 1,0 1-1,-4-2 0,-7-4-1239,0 0-1,-1 1 1,1 1-1,-18-4 1,22 6-693,-16-4-58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2:54.579"/>
    </inkml:context>
    <inkml:brush xml:id="br0">
      <inkml:brushProperty name="width" value="0.025" units="cm"/>
      <inkml:brushProperty name="height" value="0.025" units="cm"/>
      <inkml:brushProperty name="color" value="#E71224"/>
    </inkml:brush>
  </inkml:definitions>
  <inkml:trace contextRef="#ctx0" brushRef="#br0">0 14 220,'0'0'6385,"1"4"-5653,2 8 469,0-1 0,1 0-1,10 20 1,8 20 366,-10-14-447,20 42 0,-12-31-297,-13-31-436,0-1 0,1 1 1,0-2-1,14 20 0,-21-34-354,0 1 0,0-1 0,0 0 0,0 0 0,0 0 0,0 0-1,0 0 1,1 0 0,-1 0 0,0 0 0,1-1 0,-1 1 0,0 0-1,1-1 1,-1 1 0,1-1 0,-1 1 0,1-1 0,-1 0 0,1 0-1,-1 0 1,1 0 0,-1 0 0,1 0 0,0 0 0,-1 0 0,1-1-1,-1 1 1,1 0 0,-1-1 0,0 1 0,1-1 0,-1 0 0,1 0-1,-1 1 1,0-1 0,0 0 0,1 0 0,1-2 0,3-3 46,1 0 0,-1-1 0,-1 1 0,1-1 0,6-13 0,104-176-353,-66 128-2780,7 4-6665,-35 41 7043</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4.047"/>
    </inkml:context>
    <inkml:brush xml:id="br0">
      <inkml:brushProperty name="width" value="0.05" units="cm"/>
      <inkml:brushProperty name="height" value="0.05" units="cm"/>
      <inkml:brushProperty name="color" value="#FFC114"/>
    </inkml:brush>
  </inkml:definitions>
  <inkml:trace contextRef="#ctx0" brushRef="#br0">0 1097 672,'12'-13'1164,"0"0"-1,1 1 1,25-18-1,-24 19-665,65-48 1016,2 3 0,2 4 0,3 4 0,176-72 0,414-97 1246,19 54-1101,668-51 706,559 125 404,-1006 124-1309,-1 0-711,505 22-82,-652 16-344,-545-39-215,307 87 0,-425-87-43,-2 4 0,119 63-1,171 134 297,-288-160-195,95 91 0,-108-79 18,131 157 1,55 119 9,-235-305-201,33 41-989,-21-38-2554,-39-46 894,0-4-3884,-7-5 1427,-2 0 1900</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0:54.567"/>
    </inkml:context>
    <inkml:brush xml:id="br0">
      <inkml:brushProperty name="width" value="0.05" units="cm"/>
      <inkml:brushProperty name="height" value="0.05" units="cm"/>
      <inkml:brushProperty name="color" value="#FFC114"/>
    </inkml:brush>
  </inkml:definitions>
  <inkml:trace contextRef="#ctx0" brushRef="#br0">569 102 264,'0'-1'111,"0"1"0,0-1 0,0 1 0,0-1 0,-1 1 0,1-1 1,0 1-1,0-1 0,-1 1 0,1-1 0,0 1 0,-1 0 0,1-1 0,0 1 0,-1-1 0,1 1 0,-1 0 0,1-1 0,0 1 0,-1 0 1,1-1-1,-1 1 0,1 0 0,-1 0 0,1 0 0,-2-1 0,-7 3 308,0 0 0,1 1 0,-1 0 0,1 0 0,-1 1 0,1 0 0,0 0 0,-8 7 0,-64 50 1203,50-36-992,-166 148 1855,104-87-1380,76-73-708,0 0-1,-24 14 1,39-26-20,0-4-223,0 2-133,1-1 1,-1 1-1,1-1 0,0 1 0,0-1 0,-1 1 0,1-1 0,0 1 0,0-1 1,1 1-1,-1 0 0,0-1 0,0 1 0,1-1 0,-1 1 0,1-1 0,-1 1 1,1 0-1,0-1 0,-1 1 0,1 0 0,0 0 0,0 0 0,0 0 0,0-1 1,0 1-1,0 0 0,0 0 0,0 1 0,1-1 0,-1 0 0,0 0 0,1 1 1,-1-1-1,0 0 0,1 1 0,1-1 0,1 0 61,1 1 1,0 0-1,0 0 0,0 0 1,0 0-1,0 1 0,0 0 1,-1 0-1,1 0 0,0 0 1,-1 1-1,5 2 0,11 5 294,26 18-1,-19-11-6,15 8 155,63 33 631,-90-50-898,0-1 0,1 0-1,-1-1 1,33 5 0,-46-9-237,1-1 1,-1 0 0,0 0 0,0 0 0,0-1 0,0 1 0,0 0-1,0-1 1,0 1 0,0-1 0,0 0 0,0 1 0,-1-1 0,1 0-1,0 0 1,0 0 0,-1-1 0,1 1 0,-1 0 0,1-1 0,-1 1 0,1-1-1,-1 1 1,0-1 0,0 0 0,1 1 0,-1-1 0,-1 0 0,1 0-1,1-4 1,1-1-24,-1-1 0,0 0 0,0-1 0,-1 1 0,0 0-1,-1-11 1,-1-21-633,-2 0-1,-2 1 0,-2 0 1,-14-47-1,-60-144-9205,46 150 6914</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1.152"/>
    </inkml:context>
    <inkml:brush xml:id="br0">
      <inkml:brushProperty name="width" value="0.05" units="cm"/>
      <inkml:brushProperty name="height" value="0.05" units="cm"/>
      <inkml:brushProperty name="color" value="#FFC114"/>
    </inkml:brush>
  </inkml:definitions>
  <inkml:trace contextRef="#ctx0" brushRef="#br0">20 196 160,'-12'-23'8566,"11"23"-8299,0-1 1,1 1-1,-1-1 0,1 1 1,-1-1-1,1 0 0,-1 1 1,1-1-1,-1 0 0,1 0 1,0 1-1,-1-1 0,1 0 1,0 0-1,0 1 0,0-1 1,-1 0-1,1 0 0,0 0 1,0-1-1,8-4 75,-1 0-1,1 1 1,0 0-1,0 1 1,0 0-1,1 0 1,12-4-1,1-1-79,26-11 316,0 2 0,1 2 0,0 2 1,1 2-1,1 2 0,0 3 1,58-1-1,-103 8-485,0 0 1,-1 1-1,1-1 1,0 1-1,-1 1 0,1-1 1,-1 1-1,0 0 1,1 0-1,-1 0 1,0 1-1,0-1 0,-1 1 1,8 6-1,-6-4 25,-1 1 1,1 0-1,-1 1 0,0-1 1,0 1-1,-1 0 0,0 0 1,6 16-1,0 6 162,-2 0 0,-1 1 0,-1 0 0,2 37 0,50 364 2107,-47-354-1947,25 125 407,-30-174-928,-3-20-712,-1 0 0,-1 0 0,2 15 0</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1.572"/>
    </inkml:context>
    <inkml:brush xml:id="br0">
      <inkml:brushProperty name="width" value="0.05" units="cm"/>
      <inkml:brushProperty name="height" value="0.05" units="cm"/>
      <inkml:brushProperty name="color" value="#FFC114"/>
    </inkml:brush>
  </inkml:definitions>
  <inkml:trace contextRef="#ctx0" brushRef="#br0">345 0 40,'25'14'6713,"-14"-7"-2997,4 3 3409,-16-3-2429,-23-3-3811,0-2 1,-1 0-1,-29-2 1,28-1-522,-42 3 420,24 0-807,-55-6 0,76-2-2242,16-2-2122,6-5-6652,4 7 7721</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106"/>
    </inkml:context>
    <inkml:brush xml:id="br0">
      <inkml:brushProperty name="width" value="0.05" units="cm"/>
      <inkml:brushProperty name="height" value="0.05" units="cm"/>
      <inkml:brushProperty name="color" value="#FFC114"/>
    </inkml:brush>
  </inkml:definitions>
  <inkml:trace contextRef="#ctx0" brushRef="#br0">365 18 812,'0'0'1016,"25"-8"17828,-70 13-15669,-44-4-1529,-35 1-1707,43-6-4421,76 4 4125,-14-2-3739,0-4-3875,12 1 4909</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573"/>
    </inkml:context>
    <inkml:brush xml:id="br0">
      <inkml:brushProperty name="width" value="0.05" units="cm"/>
      <inkml:brushProperty name="height" value="0.05" units="cm"/>
      <inkml:brushProperty name="color" value="#FFC114"/>
    </inkml:brush>
  </inkml:definitions>
  <inkml:trace contextRef="#ctx0" brushRef="#br0">223 16 852,'-1'-1'352,"1"0"1,0 0-1,0 0 0,-1 0 0,1 1 1,-1-1-1,1 0 0,-1 0 0,1 0 1,-1 1-1,1-1 0,-1 0 0,1 1 1,-1-1-1,0 0 0,0 1 0,0-1 1,0 0-194,0 1 0,0 0 0,0 0 0,0-1 0,-1 1 0,1 0 0,0 0 0,0 0 0,0 0 0,0 0 0,0 1 0,0-1 0,0 0 1,0 0-1,0 1 0,0-1 0,0 1 0,0-1 0,-2 2 0,-1 1 201,-1 0 1,0 0-1,1 1 1,0 0-1,-7 7 0,-2 9 378,0 0-1,1 1 1,1 0-1,1 1 1,1 0-1,-8 32 1,15-46-619,-16 49 394,3 0-1,3 1 1,2 1 0,-2 63-1,10-74-388,2 0 1,2 0-1,3 0 0,1 0 0,20 70 1,-15-82-296,2-1 0,2-1 0,1 0 0,1-1 0,33 46 0,-20-37-416,2-2 0,2-1 0,50 44 1,-55-59-921,0-1 0,1-2 0,1 0 0,0-3 1,2 0-1,58 21 0,-10-13-1079</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2.960"/>
    </inkml:context>
    <inkml:brush xml:id="br0">
      <inkml:brushProperty name="width" value="0.05" units="cm"/>
      <inkml:brushProperty name="height" value="0.05" units="cm"/>
      <inkml:brushProperty name="color" value="#FFC114"/>
    </inkml:brush>
  </inkml:definitions>
  <inkml:trace contextRef="#ctx0" brushRef="#br0">1 2 952,'1'0'401,"0"0"1,0-1-1,0 1 0,0 0 1,0 0-1,0 0 0,0 0 1,0 0-1,0 0 0,0 0 1,0 0-1,0 0 1,0 0-1,0 0 0,0 1 1,1-1-1,16 12 1935,12 20 57,-2 9-783,-1 1-1,23 52 0,33 94-35,39 144 268,-98-252-1481,-5 1 0,13 104 0,-30-160-606,-1-1 1,0 1-1,-2 0 1,-1 0 0,-1-1-1,-1 1 1,-1-1-1,-14 39 1,11-44-1044,0 0 0,-13 21 1,10-24-1231,0 0 0,-19 22 0,-7-3-432</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3.393"/>
    </inkml:context>
    <inkml:brush xml:id="br0">
      <inkml:brushProperty name="width" value="0.05" units="cm"/>
      <inkml:brushProperty name="height" value="0.05" units="cm"/>
      <inkml:brushProperty name="color" value="#FFC114"/>
    </inkml:brush>
  </inkml:definitions>
  <inkml:trace contextRef="#ctx0" brushRef="#br0">296 6 1288,'0'0'213,"1"-1"1,-1 1-1,0 0 1,0-1-1,1 1 0,-1 0 1,0-1-1,1 1 0,-1 0 1,0 0-1,1-1 1,-1 1-1,1 0 0,-1 0 1,0 0-1,1-1 0,-1 1 1,1 0-1,-1 0 0,1 0 1,-1 0-1,0 0 1,1 0-1,-1 0 0,1 0 1,0 0-1,-2 10 1226,-12 20-533,-106 176 3453,-2-8-5989,82-134-4815,26-38 4407</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3.723"/>
    </inkml:context>
    <inkml:brush xml:id="br0">
      <inkml:brushProperty name="width" value="0.05" units="cm"/>
      <inkml:brushProperty name="height" value="0.05" units="cm"/>
      <inkml:brushProperty name="color" value="#FFC114"/>
    </inkml:brush>
  </inkml:definitions>
  <inkml:trace contextRef="#ctx0" brushRef="#br0">695 524 416,'3'-14'1392,"-6"-6"-60,-3-5-48,-10-9 1,-15-6-81,-7-5-120,-9-3-84,-25-12-144,6 15-336,-25-9-452,9 4-636,-12 10-2792,12 12 1143,13 8 753</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5.496"/>
    </inkml:context>
    <inkml:brush xml:id="br0">
      <inkml:brushProperty name="width" value="0.05" units="cm"/>
      <inkml:brushProperty name="height" value="0.05" units="cm"/>
      <inkml:brushProperty name="color" value="#FFC114"/>
    </inkml:brush>
  </inkml:definitions>
  <inkml:trace contextRef="#ctx0" brushRef="#br0">414 66 360,'12'-26'2741,"10"-13"6835,-23 43-8783,-16 34 965,-43 72 1,13-30-834,-37 83 287,-124 216 1165,200-368-2475,5-6-168,-1 0-1,1 0 1,0 1 0,0-1 0,-4 12 0,7-17 175,0 0 0,0 0 0,0 1 0,0-1 0,0 0 0,0 0 1,0 1-1,0-1 0,0 0 0,0 0 0,1 1 0,-1-1 0,0 0 0,0 0 0,0 0 1,0 1-1,0-1 0,0 0 0,0 0 0,1 0 0,-1 0 0,0 1 0,0-1 0,0 0 1,1 0-1,-1 0 0,0 0 0,0 0 0,0 1 0,1-1 0,-1 0 0,0 0 0,0 0 0,0 0 1,1 0-1,9-2-8188,8-7 5316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06.476"/>
    </inkml:context>
    <inkml:brush xml:id="br0">
      <inkml:brushProperty name="width" value="0.025" units="cm"/>
      <inkml:brushProperty name="height" value="0.025" units="cm"/>
      <inkml:brushProperty name="color" value="#E71224"/>
    </inkml:brush>
  </inkml:definitions>
  <inkml:trace contextRef="#ctx0" brushRef="#br0">368 32 552,'13'-3'2057,"36"-9"742,-34 8-2106,1 0-1,-1 1 1,32-2-1,-28 4-323,1 2-1,-1 0 1,0 0 0,0 2-1,1 1 1,24 7-1,-25-3-138,-1 0-1,0 2 0,0 0 1,0 1-1,-2 0 0,1 1 1,-2 2-1,19 18 0,2 7 430,59 86-1,-86-110-602,-1 1 0,-1 0-1,-1 0 1,0 0-1,-1 1 1,5 26 0,1 7 53,-4-19 33,-1 0 0,-1 1-1,0 36 1,-6-47-100,0-1-1,-2 1 1,-1 0 0,0-1 0,-1 0 0,-2 0 0,0 0 0,-1-1-1,-1 0 1,0-1 0,-2 1 0,-18 23 0,15-24-27,0-1 0,-2 0 0,0-1 0,-1-1 1,0-1-1,-32 21 0,-124 58 69,153-83-59,-1-1 0,0-2-1,0 0 1,-1-1 0,0-1 0,-24 2 0,29-6-23,0 0-1,0-1 1,0-1 0,0 0 0,1-2-1,-1 0 1,0 0 0,-24-10 0,20 5-34,0-1-1,1-1 1,0-1 0,0-1 0,1 0 0,1-1-1,0-1 1,-20-22 0,26 24 18,1-2 1,1 1-1,0-1 0,1-1 1,0 1-1,1-2 0,1 1 0,0-1 1,1 0-1,1 0 0,-5-29 1,5 13 10,2-1 0,2 1 0,0-1 1,3 1-1,0-1 0,2 1 0,2 0 0,10-36 1,-5 31-71,2 0 1,2 1 0,1 0 0,1 1 0,2 1 0,35-46 0,-39 61-462,1 1 0,0 0 0,27-22 0,-30 30-517,0 0 1,1 1 0,0 1-1,0 0 1,1 1 0,15-6 0,20-2-983</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06.267"/>
    </inkml:context>
    <inkml:brush xml:id="br0">
      <inkml:brushProperty name="width" value="0.05" units="cm"/>
      <inkml:brushProperty name="height" value="0.05" units="cm"/>
      <inkml:brushProperty name="color" value="#FFC114"/>
    </inkml:brush>
  </inkml:definitions>
  <inkml:trace contextRef="#ctx0" brushRef="#br0">244 24 80,'3'-23'12027,"-13"27"-6657,-1 4-6978,4-2 2054,0 1 0,0 0 0,1 1 0,0 0 0,1 0 0,0 0 0,0 0 0,0 1 0,-5 16 0,3-9-57,-21 50 595,2 0 1,4 2-1,-21 107 1,28-85-333,4 1 1,0 123-1,11-158-504,3 0 0,3 0 0,1 0 0,3-1 0,3 0-1,26 74 1,-27-99-383,1-1 0,1 0 0,1-1-1,2-1 1,1 0 0,1-1 0,1-1-1,1-1 1,1-1 0,1-1 0,1-1-1,46 31 1,34 7-3030,-53-34-2302,67 21-1,-45-24 1911</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1.689"/>
    </inkml:context>
    <inkml:brush xml:id="br0">
      <inkml:brushProperty name="width" value="0.05" units="cm"/>
      <inkml:brushProperty name="height" value="0.05" units="cm"/>
      <inkml:brushProperty name="color" value="#FFC114"/>
    </inkml:brush>
  </inkml:definitions>
  <inkml:trace contextRef="#ctx0" brushRef="#br0">1 2 1188,'3'-2'9638,"-3"19"-8724,1 0-1,0 1 0,2-1 0,0-1 1,1 1-1,0 0 0,2-1 1,10 23-1,-10-28-708,0 0 0,1 0-1,0 0 1,1-1 0,0 0 0,1 0 0,0-1 0,0 0 0,1-1 0,0 0 0,1 0-1,11 6 1,4-1-3,-1-2 0,2 0 0,-1-2-1,1-1 1,1 0 0,30 2 0,170 9-4413,-199-17 2717,18-4-7772,-31 1 6339</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022"/>
    </inkml:context>
    <inkml:brush xml:id="br0">
      <inkml:brushProperty name="width" value="0.05" units="cm"/>
      <inkml:brushProperty name="height" value="0.05" units="cm"/>
      <inkml:brushProperty name="color" value="#FFC114"/>
    </inkml:brush>
  </inkml:definitions>
  <inkml:trace contextRef="#ctx0" brushRef="#br0">596 119 1320,'0'0'268,"1"-1"-1,-1 0 1,0 0-1,1 1 1,-1-1-1,0 0 1,0 0-1,1 0 1,-1 1 0,0-1-1,0 0 1,0 0-1,0 0 1,0 0-1,0 1 1,0-1-1,0 0 1,0 0-1,-1 0 1,1 0 0,0 1-1,0-1 1,-1-1-1,-1 0 19,1 1-1,0 0 0,0-1 1,0 1-1,-1 0 1,1 0-1,0 0 1,-1 0-1,1 0 1,-1 0-1,-2 0 0,-6-3 379,-1 1-1,1 0 0,-14-1 0,11 1 157,-276-32 4308,127 19-6906,144 15 928,-7-2-1046,9-1-3441,18-4-381</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368"/>
    </inkml:context>
    <inkml:brush xml:id="br0">
      <inkml:brushProperty name="width" value="0.05" units="cm"/>
      <inkml:brushProperty name="height" value="0.05" units="cm"/>
      <inkml:brushProperty name="color" value="#FFC114"/>
    </inkml:brush>
  </inkml:definitions>
  <inkml:trace contextRef="#ctx0" brushRef="#br0">460 102 24,'26'-14'1043,"-21"12"-611,0 0 0,0-1 0,0 0 0,0 0 0,0-1-1,5-4 1,-10 8-353,0-1 0,1 1 0,-1-1 0,0 1 0,0-1 0,1 1-1,-1-1 1,0 1 0,0-1 0,0 1 0,1-1 0,-1 1 0,0-1 0,0 1-1,0-1 1,0 1 0,0-1 0,0 1 0,0-1 0,0 1 0,-1-1 0,1 0-1,0 1 1,0-1 0,0 1 0,-1-1 0,1 1 0,0 0 0,0-1 0,-1 1-1,1-1 1,0 1 0,-1-1 0,1 1 0,0 0 0,-1-1 0,1 1 0,-1 0-1,1-1 1,-1 1 0,1 0 0,-1 0 0,0-1 0,-25-11 1594,0 4-731,-1 2-1,0 0 0,0 2 1,-46-2-1,-111 11-505,126 1-2328,50-4 761,0-1 0,1 1 0,-1 1-1,0-1 1,-7 5 0,-2 4-915</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2.706"/>
    </inkml:context>
    <inkml:brush xml:id="br0">
      <inkml:brushProperty name="width" value="0.05" units="cm"/>
      <inkml:brushProperty name="height" value="0.05" units="cm"/>
      <inkml:brushProperty name="color" value="#FFC114"/>
    </inkml:brush>
  </inkml:definitions>
  <inkml:trace contextRef="#ctx0" brushRef="#br0">424 32 452,'24'-19'3645,"-7"6"4377,-20 16-6663,-101 97 3833,-49 61-2015,115-120-2445,-81 87-431,117-126-522,-30 37-1634,30-36 550,0 1 1,0-1-1,0 1 1,1-1-1,-1 1 1,-1 4-1,4-2-2664,4 0 1202</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3.032"/>
    </inkml:context>
    <inkml:brush xml:id="br0">
      <inkml:brushProperty name="width" value="0.05" units="cm"/>
      <inkml:brushProperty name="height" value="0.05" units="cm"/>
      <inkml:brushProperty name="color" value="#FFC114"/>
    </inkml:brush>
  </inkml:definitions>
  <inkml:trace contextRef="#ctx0" brushRef="#br0">355 340 620,'1'0'128,"-1"0"1,1 0-1,0 0 1,-1 0-1,1 0 1,-1-1-1,1 1 0,-1 0 1,1 0-1,-1-1 1,1 1-1,-1 0 1,1 0-1,-1-1 0,1 1 1,-1 0-1,1-1 1,-1 1-1,1-1 0,-1 1 1,0-1-1,1 1 1,-1-1-1,0 1 1,0-1-1,1 1 0,-1-1 1,0 1-1,0-1 1,0 1-1,1-1 0,-1 0 1,0 1-1,0-1 1,0 1-1,0-1 1,0 0-1,-2-1 171,1 0 0,0 0-1,-1 1 1,1-1 0,-1 0 0,1 1 0,-1-1-1,0 1 1,1 0 0,-5-2 0,-139-101 5329,9-13-4636,134 115-960,-32-32-1910,29 29 403,0-1 1,1 0-1,0 0 1,-5-8-1,5 3-749</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3.706"/>
    </inkml:context>
    <inkml:brush xml:id="br0">
      <inkml:brushProperty name="width" value="0.05" units="cm"/>
      <inkml:brushProperty name="height" value="0.05" units="cm"/>
      <inkml:brushProperty name="color" value="#FFC114"/>
    </inkml:brush>
  </inkml:definitions>
  <inkml:trace contextRef="#ctx0" brushRef="#br0">114 53 1076,'7'-16'12677,"-50"-15"-9627,41 30-2822,2 1-187,0 0 0,1 0-1,-1 0 1,0 0 0,0 0 0,0 0 0,0-1-1,0 1 1,0 0 0,0 0 0,1 0 0,-1 0-1,0 0 1,0 0 0,0 0 0,0 0 0,0 0 0,0 0-1,0 0 1,0-1 0,0 1 0,0 0 0,0 0-1,0 0 1,0 0 0,1 0 0,-1 0 0,0 0-1,0-1 1,0 1 0,0 0 0,0 0 0,0 0 0,0 0-1,0 0 1,0 0 0,0 0 0,0-1 0,-1 1-1,1 0 1,0 0 0,6 3 75,0-1-1,0 1 1,0 1 0,0-1-1,-1 1 1,0 0 0,0 1-1,8 7 1,-13-12-104,1 1 0,-1-1 0,1 0 0,-1 1 0,0-1 0,1 0 0,-1 1 0,0-1 0,1 1 0,-1-1 0,0 1-1,1-1 1,-1 0 0,0 1 0,0-1 0,0 1 0,0-1 0,1 1 0,-1 0 0,0-1 0,0 1 0,0-1 0,0 1 0,0-1 0,0 1 0,0-1 0,0 1 0,0-1 0,-1 1 0,1-1 0,0 1 0,0-1 0,0 1 0,-1-1 0,1 1 0,0-1 0,-1 1 0,0 0 5,-1 0 1,0 0-1,1 0 1,-1 0-1,0-1 0,0 1 1,1-1-1,-1 1 1,0-1-1,0 1 1,-2-1-1,-7 1 38,0-1-1,-20-2 1,19 2-32,8 0-10,0 0-1,0-1 1,0 1 0,0-1-1,1 1 1,-1-1 0,0 0-1,0-1 1,1 1 0,-1 0 0,-3-3-1,6 3-2,5 0-6,0 0 0,-1 0 0,1 0 1,0 0-1,-1 0 0,5-3 0,16-5 13,-17 7 251,1 1 0,0 0 0,0 1 0,0 0 0,0 0 0,-1 0 0,1 1 0,13 3 0,-20-3 253,-8-1-1215,-24-4-760,19-1-2460,0-2-4633</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7.377"/>
    </inkml:context>
    <inkml:brush xml:id="br0">
      <inkml:brushProperty name="width" value="0.05" units="cm"/>
      <inkml:brushProperty name="height" value="0.05" units="cm"/>
      <inkml:brushProperty name="color" value="#FFC114"/>
    </inkml:brush>
  </inkml:definitions>
  <inkml:trace contextRef="#ctx0" brushRef="#br0">32 882 444,'-4'13'24620,"45"-124"-20538,-39 106-3634,1-1-1,-2 1 1,1 0 0,0-1 0,-1 1-1,0-1 1,0-8 0,-4 17-414,-11 10-29,6-4-5,2-2 0,3 1 0,-1 0 0,1-2 0,-2 2 0,1-1 0,1-1-9,3-4-43,0 5-1186,0 0 1143,-1 0 0,0 0 0,0 0 0,-2 7 0,2-13 98,-5 26-17,6-21 4,-4 26-34,-4 7-97,8-38 119,0 25-333,1-24 357,-1 0-1,0-1 1,0 1-1,1 0 1,-1-1-1,0 1 1,0 0-1,-1 0 1,1-1-1,0 1 1,-1 0-1,1-1 1,0 1-1,-1-1 1,-1 4-1,3 4 0,1-5-11,-1-6-31,54-258 7,-23 97 47,58-301 135,-61 320 518,-23 204-13,10 54-341,5 0 1,72 220-1,-58-235-312,5-1 0,63 111 0,-102-207 0,28 45 0,-26-43 0,-1 0 0,2-1 0,-1 1 0,0-1 0,0 0 0,1 0 0,0 0 0,0 0 0,5 3 0,-8-6-5,-1 1 1,0-1-1,1 0 1,-1 0-1,1 0 0,-1 1 1,0-1-1,1 0 1,-1 0-1,1 0 1,-1 0-1,1 0 0,-1 0 1,0 0-1,1 0 1,-1 0-1,1 0 0,-1 0 1,1 0-1,-1 0 1,0 0-1,1 0 0,-1 0 1,1-1-1,-1 1 1,0 0-1,1 0 1,-1 0-1,1-1 0,-1 1 1,0 0-1,1 0 1,-1-1-1,2 0-818,-4-2-2041,2 2 2618,-1 0 0,0-1 0,1 1 0,-1 0 0,0 1 1,0-1-1,0 0 0,0 0 0,0 0 0,0 1 1,0-1-1,0 0 0,0 1 0,-2-2 0,-21-5-7681,5 2 186,7 0 4306</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17.723"/>
    </inkml:context>
    <inkml:brush xml:id="br0">
      <inkml:brushProperty name="width" value="0.05" units="cm"/>
      <inkml:brushProperty name="height" value="0.05" units="cm"/>
      <inkml:brushProperty name="color" value="#FFC114"/>
    </inkml:brush>
  </inkml:definitions>
  <inkml:trace contextRef="#ctx0" brushRef="#br0">491 49 816,'13'-27'6160,"-11"20"-2114,-2 6-3779,-1 0 0,0 0 0,0 0 1,0 0-1,0 0 0,0 0 0,0 0 0,0 0 1,-1 0-1,1 1 0,0-1 0,0 0 0,-1 1 1,1-1-1,0 1 0,-1-1 0,1 1 0,0 0 1,-1 0-1,1 0 0,-3-1 0,-34 4 2124,28-2-1672,-140 11 4432,-1-1-3939,52 0-10729,80-8 3785,8 2 1741</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1.330"/>
    </inkml:context>
    <inkml:brush xml:id="br0">
      <inkml:brushProperty name="width" value="0.05" units="cm"/>
      <inkml:brushProperty name="height" value="0.05" units="cm"/>
      <inkml:brushProperty name="color" value="#FFC114"/>
    </inkml:brush>
  </inkml:definitions>
  <inkml:trace contextRef="#ctx0" brushRef="#br0">8 151 180,'-8'7'10623,"8"-17"-8394,1 8-2212,-1 0-1,1-1 1,-1 1 0,1 0-1,0 0 1,0 0-1,0 0 1,0 0-1,0 0 1,2-2 0,15-18 828,-5 5 108,28-27 0,-36 40-749,0-1-1,0 1 0,1 0 1,-1 1-1,1-1 0,0 1 1,0 1-1,1-1 0,11-3 1,-13 5-105,-1 1 0,0 0 1,0 0-1,1 0 1,-1 0-1,0 1 1,0 0-1,0 0 0,1 0 1,-1 0-1,0 1 1,0-1-1,4 4 0,9 4 258,26 19-1,-21-13-153,-14-9-349,0-1 1,1 0 0,0-1-1,0 0 1,0 0 0,1-1-1,17 3 1,-20-5-903,0 0 1,-1-1-1,1 0 0,0 0 1,0-1-1,0 0 1,10-2-1,4-2-2613,-1 2 1111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078"/>
    </inkml:context>
    <inkml:brush xml:id="br0">
      <inkml:brushProperty name="width" value="0.05" units="cm"/>
      <inkml:brushProperty name="height" value="0.05" units="cm"/>
      <inkml:brushProperty name="color" value="#008C3A"/>
    </inkml:brush>
  </inkml:definitions>
  <inkml:trace contextRef="#ctx0" brushRef="#br0">428 60 108,'1'-1'179,"0"0"0,-1 0-1,1 1 1,0-1 0,0 0 0,-1 0 0,1 0-1,-1 0 1,1 0 0,-1 0 0,1 0 0,-1-1-1,1 1 1,-1 0 0,0 0 0,0 0 0,0 0-1,0-1 1,0 1 0,0 0 0,0 0-1,0 0 1,0 0 0,0-1 0,0 1 0,-1 0-1,1 0 1,-1 0 0,1 0 0,-1 0 0,1 0-1,-1 0 1,1 0 0,-1 0 0,0 0 0,0 0-1,1 0 1,-1 0 0,0 1 0,0-1 0,0 0-1,0 1 1,0-1 0,0 0 0,0 1 0,0-1-1,0 1 1,0 0 0,0-1 0,-1 1 0,1 0-1,0 0 1,-1-1 0,-11-2 216,-1 0 1,1 1 0,0 0-1,-1 1 1,1 0-1,-1 1 1,1 1 0,-1 0-1,1 1 1,0 1-1,-1-1 1,1 2-1,1 0 1,-14 6 0,11-3-745,1 0 1,0 1 0,1 1 0,-1 0-1,2 0 1,-1 2 0,1-1 0,1 2-1,0-1 1,1 2 0,-13 18 0,22-31 307,-5 10-1482,0-1 0,1 1 1,-5 12-1,0 4-411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3.844"/>
    </inkml:context>
    <inkml:brush xml:id="br0">
      <inkml:brushProperty name="width" value="0.025" units="cm"/>
      <inkml:brushProperty name="height" value="0.025" units="cm"/>
      <inkml:brushProperty name="color" value="#E71224"/>
    </inkml:brush>
  </inkml:definitions>
  <inkml:trace contextRef="#ctx0" brushRef="#br0">16 39 468,'0'-25'4657,"0"24"-3529,4-11 7754,0 33-7922,0 0 0,-2 1 0,0 35 0,-9 73 508,1-51-701,0 33 131,-7 238 1679,13-343-2507,0-1 0,1 1-1,-1-1 1,1 1 0,1-1 0,-1 0 0,1 0 0,0 1 0,0-1-1,1-1 1,5 11 0,-5-12-30,0-1-1,0 1 1,1 0-1,-1-1 1,1 0-1,0 0 1,0 0-1,0 0 1,0-1-1,1 1 1,-1-1 0,1 0-1,-1 0 1,1-1-1,8 3 1,162 24-200,-58-22-7829,-100-4-1590,-8-1 6555</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1.931"/>
    </inkml:context>
    <inkml:brush xml:id="br0">
      <inkml:brushProperty name="width" value="0.05" units="cm"/>
      <inkml:brushProperty name="height" value="0.05" units="cm"/>
      <inkml:brushProperty name="color" value="#FFC114"/>
    </inkml:brush>
  </inkml:definitions>
  <inkml:trace contextRef="#ctx0" brushRef="#br0">308 17 956,'6'-15'4799,"-6"15"-4693,0-1 1,0 1-1,0 0 1,0 0-1,-1 0 0,1 0 1,0 0-1,0 0 0,0 0 1,0 0-1,0 0 1,-1 0-1,1 0 0,0 0 1,0 0-1,0 0 1,0 0-1,0 0 0,-1 0 1,1 0-1,0 0 0,0 0 1,0 0-1,0 0 1,-1 0-1,1 0 0,0 1 1,0-1-1,0 0 0,0 0 1,-15 7 3465,7-2-4574,-4 4 1466,1 1 1,0 0-1,1 0 0,0 1 1,1 0-1,0 1 0,-9 15 1,-3 3 215,-18 23 150,-91 129-248,130-182-678,-7 16-2544,10 2-7818</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2.278"/>
    </inkml:context>
    <inkml:brush xml:id="br0">
      <inkml:brushProperty name="width" value="0.05" units="cm"/>
      <inkml:brushProperty name="height" value="0.05" units="cm"/>
      <inkml:brushProperty name="color" value="#FFC114"/>
    </inkml:brush>
  </inkml:definitions>
  <inkml:trace contextRef="#ctx0" brushRef="#br0">346 362 1044,'2'0'184,"-1"-1"-1,0 1 1,1-1-1,-1 1 1,0-1-1,1 1 1,-1-1-1,0 0 1,0 0 0,0 0-1,1 1 1,-1-1-1,0 0 1,0 0-1,0-1 1,0 1-1,-1 0 1,1 0-1,0 0 1,0-1-1,-1 1 1,1 0 0,-1-1-1,1-1 1,-1 1 53,1-1 1,-1 0-1,0 0 1,-1 0-1,1 0 1,0 0-1,-1 1 1,0-1-1,1 0 1,-1 0-1,-2-3 0,-3-5 305,0 0 0,0 0 0,-1 1 0,-14-15 0,-5-4-12,-1 1 0,-2 2-1,-54-39 1,21 26-2868,-4 6-3451,39 21 3925</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2.609"/>
    </inkml:context>
    <inkml:brush xml:id="br0">
      <inkml:brushProperty name="width" value="0.05" units="cm"/>
      <inkml:brushProperty name="height" value="0.05" units="cm"/>
      <inkml:brushProperty name="color" value="#FFC114"/>
    </inkml:brush>
  </inkml:definitions>
  <inkml:trace contextRef="#ctx0" brushRef="#br0">176 21 14481,'1'-2'160,"1"0"0,-1 1 0,1-1-1,-1 1 1,1-1 0,0 1 0,0 0 0,-1 0-1,1 0 1,0 0 0,0 0 0,0 0 0,0 0-1,0 0 1,0 1 0,0-1 0,4 1 0,-1-1 120,0 1 1,0 1-1,-1-1 1,1 1 0,0 0-1,0 0 1,7 2 0,3 3 326,0 1 1,0 0 0,23 16-1,-7-1-11,0 2 0,-2 1-1,0 2 1,34 41-1,-13-6 218,50 81 0,-53-64-289,-2 1 0,-4 2-1,46 135 1,-67-155-279,-3 1-1,-2 0 1,-3 1 0,-3 0-1,1 124 1,-11-147-275,-3 0 0,-1-1-1,-2 0 1,-1 0 0,-3-1-1,-20 54 1,16-61-253,0 0 0,-2-1 0,-1-1 0,-1 0 0,-2-2 0,-1 0 0,-43 41 1,31-39-712,-1-2-1,-2-1 1,0-2 0,-2-1 0,-51 23 0,12-13-4634,-148 43-1,84-40 1859</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1:24.615"/>
    </inkml:context>
    <inkml:brush xml:id="br0">
      <inkml:brushProperty name="width" value="0.05" units="cm"/>
      <inkml:brushProperty name="height" value="0.05" units="cm"/>
      <inkml:brushProperty name="color" value="#FFC114"/>
    </inkml:brush>
  </inkml:definitions>
  <inkml:trace contextRef="#ctx0" brushRef="#br0">1 535 6517,'229'-116'-1541,"29"-11"-151,18-18 572,14-2 384</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11.98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3 15 24,'-3'-9'-12,"3"4"4</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13.02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56 124 316,'4'0'956,"3"2"-289,1-1 1,-1 1-1,0 1 0,13 5 1,-18-7-499,0-1 0,0 1 1,0 0-1,0 1 1,0-1-1,0 0 0,0 0 1,-1 1-1,1-1 1,0 1-1,-1 0 0,1-1 1,-1 1-1,1 0 1,-1 0-1,0 0 0,0 0 1,0 0-1,0 0 1,0 0-1,-1 0 0,2 3 1,-2-4-125,0 0-1,0 0 1,0-1 0,0 1 0,0 0-1,0 0 1,-1-1 0,1 1 0,0 0-1,0 0 1,0-1 0,-1 1 0,1 0-1,0-1 1,-1 1 0,1 0 0,-1-1 0,1 1-1,-1 0 1,1-1 0,-1 1 0,1-1-1,-1 1 1,0-1 0,1 1 0,-1-1-1,-1 1 1,1-1 13,-1 1-1,0-1 1,0 0-1,0 0 1,0 1 0,0-1-1,0 0 1,1-1-1,-1 1 1,0 0 0,-2-1-1,-4-1 93,0-1-1,1 1 0,-1-2 1,-7-3-1,10 4-60,1 0 0,-1 0-1,1 0 1,0-1-1,0 0 1,0 0 0,1 0-1,-1 0 1,1 0-1,0-1 1,0 1 0,0-1-1,1 0 1,-1 0-1,1 0 1,0 0 0,-1-8-1,2 9-13,1 1 1,-1 0-1,1-1 0,0 1 0,0 0 0,1-1 0,-1 1 1,1 0-1,-1 0 0,1-1 0,0 1 0,0 0 0,1 0 0,-1 0 1,0 0-1,1 0 0,0 0 0,0 1 0,0-1 0,0 0 1,0 1-1,1 0 0,-1-1 0,1 1 0,-1 0 0,1 0 1,0 0-1,0 1 0,4-3 0,-1 2 14,0 0 0,1 0 0,-1 0 0,0 1 1,1 0-1,-1 1 0,1-1 0,-1 1 0,1 0 0,0 1 0,-1 0 0,1 0 0,-1 0 0,11 4 1,-13-4-52,0 1 1,0 0 0,0-1-1,0 2 1,-1-1 0,1 0-1,0 1 1,-1 0 0,0-1-1,4 5 1,-5-4-21,0-1-1,-1 0 1,1 0 0,-1 1 0,0-1-1,0 0 1,0 1 0,0 0 0,0-1-1,-1 1 1,1-1 0,-1 1 0,1 0 0,-1-1-1,0 1 1,0 0 0,-1 3 0,1-2-6,-1-1 0,0 0 0,0 0 0,0 0 1,0-1-1,-1 1 0,1 0 0,-1 0 0,1-1 0,-1 1 1,0-1-1,0 1 0,0-1 0,-1 0 0,1 0 1,0 0-1,-1 0 0,0 0 0,-4 2 0,-4 1-42,0 1-1,-1-2 1,-16 5 0,20-7-40,7-1 52,0-1 0,-1 0 0,1 0 1,0 0-1,0 0 0,-1 0 0,1 0 1,0 0-1,0 0 0,0 0 0,-1-1 1,1 1-1,0-1 0,0 1 0,0 0 1,0-1-1,0 0 0,-2 0 0,3 1 14,-1-1-1,1 1 0,0 0 0,-1-1 1,1 1-1,0 0 0,-1-1 0,1 1 1,0-1-1,0 1 0,-1-1 0,1 1 1,0 0-1,0-1 0,0 1 0,-1-1 1,1 1-1,0-1 0,0 1 0,0-1 1,0 1-1,0-1 0,0 1 1,0-1-1,0 1 0,0-1 0,0 1 1,1-1-1,-1 1 0,0-1 0,0 1 1,0-1-1,1 1 0,-1 0 0,0-1 1,0 1-1,1-1 0,-1 1 0,0 0 1,1-1-1,-1 1 0,0 0 0,1-1 1,0 1-1,1-2 10,0 0 0,1 1 0,-1-1 0,1 1-1,-1-1 1,1 1 0,-1 0 0,1 0 0,0 0 0,0 1 0,-1-1 0,1 1 0,0-1 0,0 1 0,0 0 0,0 0 0,0 0-1,2 1 1,1 0 22,-1 0 0,0 0 0,0 1 0,1 0 0,-1 0 0,-1 0 0,1 1-1,0-1 1,7 7 0,-8-6 0,0 0 1,0 1-1,0 0 1,-1-1-1,1 1 0,-1 1 1,0-1-1,-1 0 0,1 1 1,3 6-1,-5-8-16,0 0-1,0 0 1,-1 0-1,1 0 1,-1 0-1,1 1 1,-1-1 0,0 0-1,0 0 1,0 0-1,-1 1 1,1-1-1,-1 0 1,0 0 0,1 0-1,-1 0 1,-3 5-1,2-5-15,0 1 0,-1-1-1,1 1 1,-1-1 0,0 0-1,0 0 1,0 0 0,0-1-1,-1 1 1,1-1-1,-1 0 1,1 0 0,-1 0-1,0 0 1,0-1 0,0 1-1,0-1 1,0 0 0,-5 1-1,-4 0-72,0-1 0,0 0-1,0-1 1,-21-2 0,23-4 67,11 6 21,0 0 1,0 0-1,0 0 1,0 0 0,0 0-1,0 0 1,0 0-1,-1 0 1,1 0-1,0 0 1,0-1-1,0 1 1,0 0 0,0 0-1,0 0 1,0 0-1,0 0 1,0 0-1,0 0 1,0 0-1,0 0 1,-1-1-1,1 1 1,0 0 0,0 0-1,0 0 1,0 0-1,0 0 1,0 0-1,0 0 1,0-1-1,0 1 1,0 0 0,0 0-1,0 0 1,0 0-1,0 0 1,0 0-1,0 0 1,0-1-1,1 1 1,-1 0-1,0 0 1,0 0 0,0 0-1,0 0 1,0 0-1,0 0 1,0 0-1,0 0 1,0-1-1,0 1 1,0 0 0,1 0-1,-1 0 1,0 0-1,0 0 1,0 0-1,0 0 1,0 0-1,0 0 1,0 0-1,0 0 1,1 0 0,-1 0-1,0 0 1,0 0-1,7 0 75,1 1-1,-1 0 1,0 1 0,0-1-1,9 4 1,-14-4-238,0-1 1,-1 1-1,1-1 1,0 1-1,0 0 1,-1 0 0,1 0-1,-1 0 1,1 0-1,-1 0 1,1 0-1,-1 0 1,1 1-1,-1-1 1,0 0-1,0 1 1,0-1-1,0 1 1,0-1-1,0 1 1,0 0-1,0 0 1,-1-1 0,1 1-1,-1 0 1,1 0-1,-1-1 1,0 1-1,0 0 1,0 3-1</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203"/>
    </inkml:context>
    <inkml:brush xml:id="br0">
      <inkml:brushProperty name="width" value="0.05" units="cm"/>
      <inkml:brushProperty name="height" value="0.05" units="cm"/>
      <inkml:brushProperty name="color" value="#FFC114"/>
    </inkml:brush>
  </inkml:definitions>
  <inkml:trace contextRef="#ctx0" brushRef="#br0">13 699 1172,'0'0'7419,"-7"-7"-2575,6 5-4654,0 1 0,0-1 0,1 0 0,-1 0 0,1 0 0,-1 0 1,1 0-1,0 0 0,-1 0 0,1 0 0,0 0 0,1-1 0,-1 1 0,0 0 0,1-3 0,11-37 837,-9 32-660,213-569 6316,-215 577-6623,0 0 7,-1 1 0,1-1 1,0 0-1,0 1 0,0-1 0,0 1 1,0-1-1,0 1 0,0-1 0,0 1 1,0 0-1,1 0 0,-1 0 0,2-2 1,-2 3 248,2 3-40,1 2-185,0 0 0,-1 0 1,0 0-1,0 0 0,0 1 1,4 11-1,11 44 446,-7-20-302,9 19 129,41 85-1,-44-113-1424,1 0 0,24 30-1,-33-49-125,10 13-5678</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517"/>
    </inkml:context>
    <inkml:brush xml:id="br0">
      <inkml:brushProperty name="width" value="0.05" units="cm"/>
      <inkml:brushProperty name="height" value="0.05" units="cm"/>
      <inkml:brushProperty name="color" value="#FFC114"/>
    </inkml:brush>
  </inkml:definitions>
  <inkml:trace contextRef="#ctx0" brushRef="#br0">390 167 188,'1'-4'941,"-1"-1"0,0 0 0,-1 1 0,1-1 0,-1 0-1,0 1 1,0-1 0,0 1 0,-1-1 0,-3-7 0,3 9-652,-1 1 1,1-1-1,0 1 0,-1 0 1,1 0-1,-1 0 0,0 0 1,0 0-1,0 0 0,0 1 1,0 0-1,0-1 0,0 1 1,0 0-1,-1 0 0,-4 0 1,-152-32 3964,51 13-5144,102 19 217,-25-6-1132,15-2-4858,17 0 1075</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2.850"/>
    </inkml:context>
    <inkml:brush xml:id="br0">
      <inkml:brushProperty name="width" value="0.05" units="cm"/>
      <inkml:brushProperty name="height" value="0.05" units="cm"/>
      <inkml:brushProperty name="color" value="#FFC114"/>
    </inkml:brush>
  </inkml:definitions>
  <inkml:trace contextRef="#ctx0" brushRef="#br0">0 49 236,'37'-41'9984,"-37"40"-9863,0 1 0,0 0-1,0-1 1,1 1 0,-1 0-1,0-1 1,0 1 0,0 0-1,1-1 1,-1 1 0,0 0 0,1-1-1,-1 1 1,0 0 0,1-1-1,-1 1 1,0 0 0,1 0-1,-1 0 1,0-1 0,1 1-1,-1 0 1,1 0 0,-1 0-1,0 0 1,1 0 0,-1 0 0,1 0-1,-1 0 1,0 0 0,1 0-1,-1 0 1,1 0 0,-1 0-1,0 0 1,1 0 0,-1 0-1,1 0 1,-1 0 0,0 1 0,1-1-1,-1 0 1,1 0 0,-1 0-1,0 1 1,1-1 0,-1 0-1,0 1 1,0-1 0,1 0-1,-1 1 1,0-1 0,0 0-1,1 1 1,-1-1 0,0 0 0,0 1-1,0 0 1,8 24 1332,15 127 2525,-14-80-2970,32 124 0,-41-194-1113,1 0 1,0 0-1,-1-1 1,1 1 0,0 0-1,0 0 1,0 0-1,0-1 1,0 1 0,1-1-1,-1 1 1,0-1-1,1 1 1,-1-1-1,1 0 1,0 0 0,-1 1-1,1-1 1,0 0-1,0-1 1,0 1 0,-1 0-1,1 0 1,0-1-1,0 1 1,0-1 0,0 0-1,0 0 1,0 0-1,3 0 1,4 0-1478,1-1-1,-1-1 1,0 0 0,0 0-1,11-5 1,-6 3-3068,-1-1 1991</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200"/>
    </inkml:context>
    <inkml:brush xml:id="br0">
      <inkml:brushProperty name="width" value="0.05" units="cm"/>
      <inkml:brushProperty name="height" value="0.05" units="cm"/>
      <inkml:brushProperty name="color" value="#FFC114"/>
    </inkml:brush>
  </inkml:definitions>
  <inkml:trace contextRef="#ctx0" brushRef="#br0">1 63 392,'12'-62'12661,"-11"66"-11660,3 29-185,2 0 0,1 0 0,2-1 0,1 0 0,1 0 0,2-1 0,18 32 0,-27-57-943,0 1-1,0-1 1,1 0 0,0-1 0,0 1-1,0-1 1,1 0 0,0-1 0,0 1-1,0-1 1,0 0 0,1 0 0,0-1-1,12 5 1,-10-6-851,0 0 1,0 0-1,0-1 1,0 0-1,0 0 1,0-1-1,12-1 1,10-2-2716,-3 0 1121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4.364"/>
    </inkml:context>
    <inkml:brush xml:id="br0">
      <inkml:brushProperty name="width" value="0.025" units="cm"/>
      <inkml:brushProperty name="height" value="0.025" units="cm"/>
      <inkml:brushProperty name="color" value="#E71224"/>
    </inkml:brush>
  </inkml:definitions>
  <inkml:trace contextRef="#ctx0" brushRef="#br0">167 97 92,'13'-14'2050,"-11"12"-1500,0 0-1,-1 0 1,1 0-1,0 0 0,-1 0 1,1 0-1,-1 0 1,1-3-1,-1 4-396,-1-1 0,0 1-1,0 0 1,0 0-1,0 0 1,0 0 0,0 0-1,0 0 1,-1 0 0,1 0-1,0-1 1,0 1-1,-1 0 1,1 0 0,-1 0-1,1 0 1,-1 0 0,0 0-1,1 1 1,-1-1-1,0 0 1,1 0 0,-3-1-1,-1-2 98,0 1-1,0 0 1,0 0 0,-1 0-1,1 0 1,-1 0-1,0 1 1,0 0-1,0 0 1,0 1 0,0-1-1,-1 1 1,-8-1-1,11 1-283,0 1 0,-1 0 0,1 0 0,0 0 0,0 0 0,-1 0 0,1 1 0,0-1 0,0 1 0,0 0 0,-1 0 0,1 0 0,0 0 0,0 1 0,1-1 0,-1 1 0,0 0-1,0 0 1,1 0 0,-1 0 0,1 0 0,-4 5 0,5-6-25,0 1-1,1 0 1,-1-1-1,1 1 0,0 0 1,0-1-1,-1 1 1,1 0-1,0-1 1,0 1-1,0 0 1,1-1-1,-1 1 0,0 0 1,1-1-1,-1 1 1,1 0-1,-1-1 1,1 1-1,0-1 1,0 1-1,-1-1 1,1 1-1,0-1 0,1 0 1,-1 1-1,0-1 1,0 0-1,3 2 1,4 4-57,0 1 0,19 11 0,-1-3 333,-16-9 135,1 0-1,13 11 0,-24-18-326,1 0 0,-1 1 0,1-1 0,-1 1 0,0-1-1,1 0 1,-1 1 0,0-1 0,1 1 0,-1-1-1,0 1 1,0-1 0,1 1 0,-1 0 0,0-1 0,0 1-1,0-1 1,0 1 0,0-1 0,0 1 0,0 0-1,0-1 1,0 1 0,0-1 0,0 1 0,0-1 0,0 1-1,0 0 1,-1-1 0,1 1 0,0-1 0,0 1-1,-1-1 1,1 1 0,0-1 0,-1 1 0,1-1 0,-1 0-1,1 1 1,0-1 0,-1 1 0,1-1 0,-1 0-1,0 1 1,-20 10 384,-29 2-42,-4 2-2136,49-13 576,1 0-1,0 0 1,0 0 0,0 0-1,-6 7 1,2-1-805</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648"/>
    </inkml:context>
    <inkml:brush xml:id="br0">
      <inkml:brushProperty name="width" value="0.05" units="cm"/>
      <inkml:brushProperty name="height" value="0.05" units="cm"/>
      <inkml:brushProperty name="color" value="#FFC114"/>
    </inkml:brush>
  </inkml:definitions>
  <inkml:trace contextRef="#ctx0" brushRef="#br0">77 444 24,'18'19'2582,"-1"0"0,-1 2 1,-1 0-1,-1 0 0,18 37 0,-22-39 1423,-10-24-3444,-1-13-167,-2 0 0,0 0-1,-2 0 1,-8-25 0,-2-7 82,-18-60 429,-47-108 0,66 187-771,-15-43 278,28 74-408,1-1 0,0 1 0,-1-1 0,1 1-1,0-1 1,0 1 0,0 0 0,0-1 0,-1 1 0,1-1-1,0 1 1,0-1 0,0 1 0,0-1 0,0 1 0,0-1-1,0 1 1,0-1 0,0 1 0,0-1 0,1 1-1,-1-1 1,0 1 0,0-1 0,0 1 0,1-1 0,-1 1-1,0 0 1,0-1 0,1 1 0,-1-1 0,0 1 0,1 0-1,-1-1 1,0 1 0,1 0 0,-1-1 0,1 1 0,-1 0-1,1 0 1,-1-1 0,0 1 0,1 0 0,-1 0 0,1 0-1,-1 0 1,1 0 0,-1 0 0,1 0 0,-1-1-1,1 1 1,-1 1 0,2-1 0,25 7 74,78 39-485,-104-46 373,0 1 1,0-1 0,-1 1 0,1-1 0,0 1-1,0-1 1,-1 1 0,1 0 0,0-1 0,-1 1-1,1 0 1,0 0 0,-1-1 0,1 1 0,-1 0-1,0 0 1,1 0 0,-1 0 0,1 0 0,-1 0 0,0-1-1,0 1 1,0 0 0,1 2 0,-2 0-94,1 0 0,0 0-1,0 0 1,-1 0 0,0 0 0,1 0 0,-4 5 0,-1 3-583,-1 1 0,-12 17 0,-12 13-1781,7-9-1363,1 0-3372,12-16 4636</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3.984"/>
    </inkml:context>
    <inkml:brush xml:id="br0">
      <inkml:brushProperty name="width" value="0.05" units="cm"/>
      <inkml:brushProperty name="height" value="0.05" units="cm"/>
      <inkml:brushProperty name="color" value="#FFC114"/>
    </inkml:brush>
  </inkml:definitions>
  <inkml:trace contextRef="#ctx0" brushRef="#br0">1 0 752,'3'1'301,"0"0"1,0 0-1,-1 0 0,1 0 1,0 0-1,-1 1 0,1-1 1,-1 1-1,1 0 0,-1 0 1,0 0-1,1 0 0,-1 0 0,0 0 1,-1 0-1,3 4 0,4 6 838,0 0 0,6 16-1,-2-3-63,-4-10-426,0-1-1,1 0 1,1-1-1,22 25 1,-29-35-795,1 1-1,0-1 1,0 0 0,0 0-1,1-1 1,-1 1 0,1-1-1,-1 0 1,1 0 0,0 0-1,0-1 1,0 1 0,0-1-1,0 0 1,0-1 0,0 1-1,0-1 1,0 0 0,0-1-1,6 0 1,26-7-5477,-21 5 3859</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4.305"/>
    </inkml:context>
    <inkml:brush xml:id="br0">
      <inkml:brushProperty name="width" value="0.05" units="cm"/>
      <inkml:brushProperty name="height" value="0.05" units="cm"/>
      <inkml:brushProperty name="color" value="#FFC114"/>
    </inkml:brush>
  </inkml:definitions>
  <inkml:trace contextRef="#ctx0" brushRef="#br0">387 274 776,'-7'-5'918,"0"-1"0,0 2 0,-1-1-1,1 1 1,-1 0 0,0 1 0,-10-4 0,-63-14 2014,40 12-1803,-90-21-238,129 30-1006,1 0-1,-1-1 0,1 1 1,0 0-1,-1-1 0,1 1 1,0-1-1,-1 1 0,1-1 1,0 0-1,0 0 0,0 1 1,0-1-1,-1 0 0,1 0 1,0 0-1,0 0 0,0-2 1,1 2 8,-1 0 0,2-1 0,-1 1 0,0-1 1,0 1-1,0 0 0,1-1 0,-1 1 1,0 0-1,1-1 0,0 1 0,-1 0 1,1-1-1,0 1 0,-1 0 0,1 0 0,0 0 1,0 0-1,2-2 0,15-16-630,14-19 471,-30 36 307,-1 0 0,0 0-1,1 0 1,-1 0 0,0-1 0,0 1-1,0 0 1,-1 0 0,1-1-1,-1 1 1,1 0 0,-1-1 0,0 1-1,0-1 1,0 1 0,0-4-1,-1 4-12,0 0 0,0 0 0,0 1 0,-1-1 0,1 0 0,0 1 0,-1-1-1,1 1 1,-1 0 0,0-1 0,1 1 0,-1 0 0,0 0 0,0 0 0,0 0 0,0 0-1,0 0 1,-3 0 0,-1-1-284,0 0-1,-1 0 1,1 1 0,0 0-1,-8 0 1,-9 6-3687,11 0 2695</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4.667"/>
    </inkml:context>
    <inkml:brush xml:id="br0">
      <inkml:brushProperty name="width" value="0.05" units="cm"/>
      <inkml:brushProperty name="height" value="0.05" units="cm"/>
      <inkml:brushProperty name="color" value="#FFC114"/>
    </inkml:brush>
  </inkml:definitions>
  <inkml:trace contextRef="#ctx0" brushRef="#br0">132 15 988,'0'-1'156,"-1"0"0,0 0-1,1 0 1,-1 0 0,0 0 0,1 0-1,-1 1 1,0-1 0,0 0 0,1 1-1,-1-1 1,0 0 0,0 1 0,0-1 0,0 1-1,0-1 1,0 1 0,0 0 0,0-1-1,0 1 1,0 0 0,0 0 0,-1 0-1,1 0 1,0 0 0,0 0 0,0 0-1,0 0 1,0 0 0,0 0 0,0 1 0,0-1-1,0 0 1,0 1 0,0-1 0,0 1-1,0-1 1,0 1 0,-1 1 0,-1 0 40,-1 0 0,1 0 0,0 1 0,1-1 0,-1 1 0,0 0 0,1 0 0,-1 0 0,-2 5 0,-4 10 304,2 1 1,0 1 0,1-1-1,1 1 1,1 0 0,-4 40-1,7-36-129,1 1 0,0-1 0,2 1 0,1-1 0,9 36 0,-11-54-291,1-1 0,-1 0 0,1 1 0,1-1 0,-1 0 0,1 0 1,0 0-1,0 0 0,1-1 0,-1 1 0,1-1 0,0 0 0,0 0 0,0 0 1,1-1-1,-1 1 0,1-1 0,9 5 0,-9-7-33,0 1-1,0 0 1,0-1-1,0 0 1,1 0 0,-1-1-1,0 1 1,1-1-1,-1 0 1,0-1 0,1 1-1,-1-1 1,0 0-1,0-1 1,0 1 0,1-1-1,-2 0 1,1 0-1,0 0 1,4-4 0,-2 2-14,-1-1 1,1 1-1,-1-1 1,-1-1 0,1 1-1,-1-1 1,0 0-1,0 0 1,-1-1 0,1 1-1,-2-1 1,1 0-1,-1 0 1,0-1 0,3-11-1,-5 16-48,0-1-1,0 0 0,-1 1 1,1-1-1,-1 0 0,0 1 1,0-1-1,0 0 1,-1 0-1,1 1 0,-1-1 1,0 0-1,0 1 0,0-1 1,-1 1-1,1 0 1,-1-1-1,0 1 0,0 0 1,0 0-1,0 0 0,-1 0 1,1 0-1,-1 0 1,1 1-1,-1 0 0,0-1 1,0 1-1,0 0 0,-1 0 1,1 0-1,0 1 1,-1-1-1,-3 0 0,1 0-114,1 0 0,-1 1 0,0 0 0,0 0 0,0 0-1,0 1 1,0 0 0,0 0 0,0 0 0,0 1 0,1 0-1,-1 0 1,0 1 0,0-1 0,1 1 0,-1 0 0,1 1 0,-1-1-1,1 1 1,-6 4 0,-2 3-1182,1 0-1,-1 0 1,1 1-1,1 1 1,0 0-1,-11 16 1,3-3-656</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075"/>
    </inkml:context>
    <inkml:brush xml:id="br0">
      <inkml:brushProperty name="width" value="0.05" units="cm"/>
      <inkml:brushProperty name="height" value="0.05" units="cm"/>
      <inkml:brushProperty name="color" value="#FFC114"/>
    </inkml:brush>
  </inkml:definitions>
  <inkml:trace contextRef="#ctx0" brushRef="#br0">51 581 1172,'44'20'5730,"-40"-39"-3987,-1-5-862,-13-57 1120,-23-93 0,6 39-798,13 78-637,9 40-152,1 1 0,1-1 1,-2-30-1,5 46-398,0 1 0,0-1-1,0 1 1,0-1 0,0 1-1,0-1 1,0 1 0,0-1-1,0 1 1,0-1 0,1 1-1,-1 0 1,0-1 0,0 1-1,1-1 1,-1 1 0,0-1 0,0 1-1,1 0 1,-1-1 0,0 1-1,1 0 1,-1-1 0,1 1-1,-1 0 1,0-1 0,1 1-1,-1 0 1,1 0 0,-1 0-1,1-1 1,-1 1 0,1 0-1,-1 0 1,1 0 0,-1 0-1,1 0 1,-1 0 0,0 0 0,1 0-1,-1 0 1,2 0 0,20 7 328,-18-6-340,138 65 651,-142-66-677,1 0 1,0 0-1,-1 1 1,1-1-1,0 1 1,-1-1-1,1 0 1,-1 1-1,1-1 1,-1 1-1,1 0 1,-1-1-1,1 1 1,-1-1-1,1 1 1,-1 0-1,0-1 1,1 1-1,-1 0 1,0-1-1,1 1 1,-1 0-1,0 0 1,0-1-1,0 1 1,0 0-1,0 0 1,0-1-1,0 1 1,0 0-1,0 0 1,0-1-1,0 1 1,-1 0-1,1-1 1,0 1-1,0 0 1,-1 0-1,1-1 1,0 1-1,-1-1 1,1 1-1,-1 0 1,1-1-1,-1 1 1,1-1-1,-1 1 1,0 0-1,-3 3-269,-1 0 0,1 0 0,-1 0 0,-10 6 0,-34 22-2617,2 4-4485,31-22 5303</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426"/>
    </inkml:context>
    <inkml:brush xml:id="br0">
      <inkml:brushProperty name="width" value="0.05" units="cm"/>
      <inkml:brushProperty name="height" value="0.05" units="cm"/>
      <inkml:brushProperty name="color" value="#FFC114"/>
    </inkml:brush>
  </inkml:definitions>
  <inkml:trace contextRef="#ctx0" brushRef="#br0">1 31 868,'9'-10'1608,"6"-4"820,-11 7 2528,-1 10-3948,3 4-535,0 1-1,-1 0 1,0 1 0,0-1-1,-1 1 1,0 0-1,0 0 1,2 13 0,12 25 696,-12-34-930,0 0 0,1 0 0,0-1-1,17 20 1,-22-28-352,1-1-1,0-1 1,0 1-1,0 0 1,1-1-1,-1 1 1,1-1-1,-1 0 0,1 0 1,0 0-1,-1-1 1,1 0-1,0 1 1,0-1-1,0 0 1,1-1-1,-1 1 1,0-1-1,0 0 0,0 0 1,5-1-1,1 0-1148,0-1 0,-1 0 0,1-1 0,-1 0-1,0-1 1,13-6 0,6-6-946</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5.770"/>
    </inkml:context>
    <inkml:brush xml:id="br0">
      <inkml:brushProperty name="width" value="0.05" units="cm"/>
      <inkml:brushProperty name="height" value="0.05" units="cm"/>
      <inkml:brushProperty name="color" value="#FFC114"/>
    </inkml:brush>
  </inkml:definitions>
  <inkml:trace contextRef="#ctx0" brushRef="#br0">11 0 404,'-9'20'3671,"9"-16"-3302,-1 0 0,1-1 0,-1 1 0,1 0 1,0-1-1,1 1 0,-1 0 0,0 0 0,1-1 0,0 1 0,0 0 0,0-1 0,1 1 0,-1-1 0,1 0 1,0 1-1,0-1 0,0 0 0,0 0 0,0 0 0,1 0 0,-1-1 0,6 5 0,-2-2-170,1-1 0,0 0 0,-1 0 0,2-1 0,-1 1 0,0-2 0,0 1 0,1-1 0,0 0 0,10 1 0,21 0-817,16 2-1865,-50-4 1375,0 0 0,0 1 0,0 0 0,0-1 0,4 4 0,4 3-821</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6.106"/>
    </inkml:context>
    <inkml:brush xml:id="br0">
      <inkml:brushProperty name="width" value="0.05" units="cm"/>
      <inkml:brushProperty name="height" value="0.05" units="cm"/>
      <inkml:brushProperty name="color" value="#FFC114"/>
    </inkml:brush>
  </inkml:definitions>
  <inkml:trace contextRef="#ctx0" brushRef="#br0">839 343 848,'-14'-9'2000,"8"5"-1384,0 0 0,0 1 1,0-1-1,0 2 1,-1-1-1,-12-3 1,-9 0 105,1 0 0,-1 2 0,-1 1 0,1 2 0,0 0 1,-42 6-1,-16 0-1479,86-5 741,-1 1 0,1-1 0,-1 0 1,1 0-1,-1 0 0,1 0 0,-1 0 0,1 0 0,-1 0 0,1 0 0,-1 0 0,0-1 1,1 1-1,-1 0 0,1 0 0,-1 0 0,1-1 0,-1 1 0,1 0 0,0 0 1,-1-1-1,1 1 0,-1 0 0,1-1 0,0 1 0,-1-1 0,1 1 0,0 0 0,-1-1 1,1 1-1,0-1 0,-1 1 0,1-1 0,0 1 0,0-1 0,0 1 0,0-1 1,-1 1-1,1-1 0,0 0 0,0 1 0,0-1 0,0 1 0,0-1 0,0 1 0,0-1 1,1 1-1,-1-1 0,0 1 0,0-1 0,0 1 0,0-1 0,1 1 0,-1-1 1,0 1-1,1-1 0,18-28-89,-17 26 64,10-12 38,38-54 290,-46 62-207,0 0 0,-1 0 0,0 0-1,0 0 1,0 0 0,-1-1 0,0 1 0,1-12-1,-2 16-37,-1 0-1,0 0 0,0 1 0,-1-1 0,1 0 1,0 1-1,-1-1 0,0 0 0,1 1 1,-1-1-1,0 0 0,0 1 0,-1-1 0,1 1 1,-1 0-1,1 0 0,-3-4 0,1 3 11,-1 0-1,1 1 1,0-1-1,-1 1 1,0 0-1,1 0 0,-1 0 1,0 0-1,0 0 1,-5 0-1,-7-2 62,0 1-1,0 1 1,0 1-1,-29 1 1,3 2-603,-79 15 0,69-6-2899,-54 21 0,54-13 1404</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8.442"/>
    </inkml:context>
    <inkml:brush xml:id="br0">
      <inkml:brushProperty name="width" value="0.05" units="cm"/>
      <inkml:brushProperty name="height" value="0.05" units="cm"/>
      <inkml:brushProperty name="color" value="#FFC114"/>
    </inkml:brush>
  </inkml:definitions>
  <inkml:trace contextRef="#ctx0" brushRef="#br0">52 15 1028,'-2'-9'2361,"2"9"-2228,0 0 1,0-1-1,0 1 0,0 0 0,0 0 0,0-1 0,-1 1 0,1 0 0,0 0 0,0-1 0,0 1 0,0 0 0,0 0 0,0 0 0,0-1 0,-1 1 0,1 0 0,0 0 0,0 0 0,0-1 0,-1 1 0,1 0 0,0 0 0,0 0 0,0 0 0,-1 0 0,1 0 0,0-1 0,0 1 0,-1 0 0,1 0 0,0 0 0,0 0 0,-1 0 0,1 0 0,0 0 0,0 0 0,-1 0 0,1 0 0,0 0 0,0 0 0,-1 0 0,-2 3 124,0-1 0,0 1 0,0-1 0,1 1-1,-1 0 1,1 0 0,0 0 0,-1 0-1,1 0 1,1 1 0,-1-1 0,0 1-1,1-1 1,0 1 0,0-1 0,0 1-1,0 0 1,0 6 0,-1 5 206,1-1 1,0 1-1,1 0 0,0 0 0,2 0 1,0 0-1,0-1 0,1 1 1,8 20-1,-9-29-554,1 0 1,0 0-1,0 0 1,0-1-1,1 1 0,0-1 1,0 0-1,0 0 1,1 0-1,7 6 1,-8-8-380,0-1 1,1 1 0,-1-1-1,1 0 1,-1 0 0,1 0-1,0 0 1,0-1 0,0 0-1,0 0 1,0 0 0,0-1 0,0 1-1,0-1 1,5-1 0,9-2-2973,-3-2 1044</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8.855"/>
    </inkml:context>
    <inkml:brush xml:id="br0">
      <inkml:brushProperty name="width" value="0.05" units="cm"/>
      <inkml:brushProperty name="height" value="0.05" units="cm"/>
      <inkml:brushProperty name="color" value="#FFC114"/>
    </inkml:brush>
  </inkml:definitions>
  <inkml:trace contextRef="#ctx0" brushRef="#br0">403 319 1232,'0'-3'312,"-1"1"-1,1 0 1,-1-1 0,0 1-1,1-1 1,-1 1-1,0 0 1,0 0 0,0-1-1,-1 1 1,1 0-1,-1 0 1,1 0 0,-1 0-1,1 0 1,-1 1-1,0-1 1,0 1 0,0-1-1,0 1 1,0-1 0,0 1-1,-1 0 1,1 0-1,-5-1 1,-7-3 528,0 0 1,-1 1-1,-17-2 0,13 3-106,-16-3 205,-43-1 0,46 6-2205,-50-11 0,82 12 1212,-1 0 0,0 0 0,0 0 0,1 0 0,-1-1 0,0 1 1,1 0-1,-1-1 0,0 1 0,1-1 0,-1 1 0,0 0 0,1-1 1,-1 1-1,1-1 0,-1 0 0,1 1 0,-1-1 0,1 1 0,-1-1 1,1 0-1,0 1 0,-1-1 0,1 0 0,0 0 0,0 1 0,0-1 1,-1 0-1,1 0 0,0 1 0,0-1 0,0 0 0,0 0 0,0 1 1,0-1-1,0 0 0,0 0 0,1 1 0,-1-1 0,0 0 0,0 0 1,1 1-1,-1-1 0,0 0 0,1 1 0,-1-1 0,1 0 1,0 0-1,3-6-117,0 1 1,0 0-1,9-9 1,-11 13 152,14-15-84,-10 12 160,-1-1 1,1 0-1,-1 0 0,0 0 0,0 0 1,-1-1-1,0 0 0,0 0 0,0 0 1,4-15-1,-8 20-44,0 0 1,0 0-1,0 0 1,0 0-1,-1 0 1,1 1-1,0-1 1,-1 0-1,0 0 1,1 0-1,-1 1 1,0-1-1,0 0 1,0 1-1,0-1 1,0 1-1,0-1 1,0 1-1,-1-1 1,1 1-1,0 0 1,-1 0-1,1 0 1,-1 0-1,0 0 1,1 0-1,-1 0 1,0 0-1,1 0 1,-1 1-1,0-1 1,0 1 0,-2-1-1,-2 0-295,0-1 1,0 1-1,0 0 1,0 1-1,0-1 0,0 1 1,0 1-1,-1-1 1,-6 2-1,12-1-8,0-1 0,0 1-1,-1-1 1,1 1 0,0 0-1,0-1 1,0 1 0,0 0 0,0 0-1,0 0 1,0 0 0,-1 1 0,1 0-43,-5 4-950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5.747"/>
    </inkml:context>
    <inkml:brush xml:id="br0">
      <inkml:brushProperty name="width" value="0.025" units="cm"/>
      <inkml:brushProperty name="height" value="0.025" units="cm"/>
      <inkml:brushProperty name="color" value="#E71224"/>
    </inkml:brush>
  </inkml:definitions>
  <inkml:trace contextRef="#ctx0" brushRef="#br0">73 255 140,'-5'0'276,"-18"2"5,21-2-139,0-1 1,0 1-1,0-1 0,0 0 1,0 0-1,1 0 1,-1 0-1,0 0 0,1 0 1,-1 0-1,1 0 1,-1-1-1,1 1 0,0-1 1,-1 1-1,1-1 1,0 1-1,0-1 0,0 0 1,0 0-1,0-1 1,0 2-63,-1-4 204,0 1 0,1-1 0,0 1 1,-1-1-1,1 1 0,1-1 0,-1 0 0,1 1 1,0-1-1,0 0 0,0 0 0,1 1 0,-1-1 1,1 0-1,1 1 0,-1-1 0,0 1 0,1-1 1,0 1-1,3-5 0,2-4 151,0 1 0,1 0 0,0 0 0,1 1 0,16-16 0,-21 23-275,1 0 0,-1 1 0,1-1 0,0 1-1,0 0 1,1 0 0,-1 0 0,0 1-1,1 0 1,0 0 0,-1 0 0,1 1 0,0 0-1,0 0 1,7 0 0,-10 1-110,0 0 0,0 0 0,-1 1 0,1-1 1,0 1-1,0-1 0,-1 1 0,1 0 0,0 0 0,-1 0 0,1 1 0,-1-1 0,1 1 1,-1-1-1,0 1 0,0 0 0,1 0 0,-1 0 0,0 0 0,-1 0 0,1 0 0,0 0 1,-1 1-1,1-1 0,-1 1 0,0-1 0,0 1 0,0 0 0,0-1 0,0 1 1,0 0-1,-1 0 0,1 4 0,0 5 29,0 0-1,-1 0 1,0 0 0,-1 0-1,-1 0 1,1 0 0,-2 0-1,0 0 1,-6 15 0,-6 10 130,-31 52 1,6-11 167,32-62-272,5-12 24,1 1 1,-1 0 0,1 0 0,0 0 0,0 1 0,1-1 0,-2 7-1,3-11-102,1 1 0,-1-1 0,0 0-1,0 1 1,0-1 0,1 1-1,-1-1 1,1 0 0,-1 1-1,1-1 1,0 0 0,-1 0 0,1 0-1,0 1 1,0-1 0,0 0-1,0 0 1,0 0 0,0 0-1,0 0 1,0 0 0,0-1 0,0 1-1,1 0 1,-1-1 0,0 1-1,1 0 1,-1-1 0,0 0-1,1 1 1,-1-1 0,0 0 0,3 1-1,12 2 83,-1-1 0,1 0 0,0-1 0,22-2 0,65-9 91,-56 5-261,-32 3-143,44-3-1001,-20 6-2716,-27 4-4458</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192"/>
    </inkml:context>
    <inkml:brush xml:id="br0">
      <inkml:brushProperty name="width" value="0.05" units="cm"/>
      <inkml:brushProperty name="height" value="0.05" units="cm"/>
      <inkml:brushProperty name="color" value="#FFC114"/>
    </inkml:brush>
  </inkml:definitions>
  <inkml:trace contextRef="#ctx0" brushRef="#br0">1 4 528,'0'0'186,"1"-1"1,0 1-1,0-1 1,0 1-1,0 0 0,0-1 1,0 1-1,0 0 0,0 0 1,0 0-1,0 0 0,0-1 1,-1 2-1,1-1 1,0 0-1,0 0 0,0 0 1,0 0-1,0 0 0,0 1 1,0-1-1,0 0 0,0 1 1,0-1-1,-1 1 1,2 0-1,-1 1 114,-1 0-1,1 0 1,-1-1-1,0 1 1,1 0 0,-1 0-1,0 0 1,0 0-1,-1 0 1,1 0 0,-1 2-1,0 5-191,-2 34 1903,2 0 0,8 82 0,-4-97-1530,2 0 0,1-1 0,2 1-1,0-2 1,19 40 0,-24-58-456,1-1-1,0 0 1,1 0 0,0 0 0,0-1-1,0 0 1,0 0 0,1 0-1,0 0 1,0-1 0,1 0-1,12 7 1,-13-9-244,-1-1 0,0 0 0,1-1 0,-1 1 0,1-1 0,-1 0 0,1 0 0,0-1-1,-1 0 1,1 0 0,0 0 0,-1 0 0,1-1 0,0 0 0,-1 0 0,1-1 0,-1 0 0,0 0 0,6-2 0,-2-1-1660,0 0 1,0 0 0,9-8 0,1-4-494</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526"/>
    </inkml:context>
    <inkml:brush xml:id="br0">
      <inkml:brushProperty name="width" value="0.05" units="cm"/>
      <inkml:brushProperty name="height" value="0.05" units="cm"/>
      <inkml:brushProperty name="color" value="#FFC114"/>
    </inkml:brush>
  </inkml:definitions>
  <inkml:trace contextRef="#ctx0" brushRef="#br0">16 8 796,'0'0'140,"0"-1"-1,0 1 1,0 0 0,0-1 0,0 1-1,0 0 1,0-1 0,-1 1-1,1 0 1,0 0 0,0-1 0,0 1-1,0 0 1,0 0 0,-1-1-1,1 1 1,0 0 0,0 0 0,0-1-1,-1 1 1,1 0 0,0 0-1,-1 0 1,1 0 0,0-1-1,0 1 1,-1 0 0,1 0 0,0 0-1,-1 0 1,1 0 0,0 0-1,0 0 1,-1 0 0,1 0 0,0 0-1,-1 0 1,1 0 0,0 0-1,-1 0 1,1 0 0,-1 0-1,-3 15 1975,3 25-153,1-33-1625,1 3-104,-1 0-1,1-1 0,1 1 1,0 0-1,0-1 0,1 1 1,0-1-1,1 0 1,-1 0-1,7 10 0,-9-18-348,0 0-1,1 1 0,-1-1 1,0 0-1,1 0 0,-1 0 1,0 0-1,1 0 1,-1 0-1,1 0 0,2 1 1,-1-1-638,0 0 1,0-1 0,1 1-1,-1 0 1,0-1 0,0 0-1,1 0 1,4 0 0,5 0-1241</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49.875"/>
    </inkml:context>
    <inkml:brush xml:id="br0">
      <inkml:brushProperty name="width" value="0.05" units="cm"/>
      <inkml:brushProperty name="height" value="0.05" units="cm"/>
      <inkml:brushProperty name="color" value="#FFC114"/>
    </inkml:brush>
  </inkml:definitions>
  <inkml:trace contextRef="#ctx0" brushRef="#br0">242 29 500,'0'-2'186,"0"1"0,0 0 0,-1-1 0,1 1 0,-1 0 0,1-1 0,-1 1 0,1 0 0,-1 0-1,0 0 1,1-1 0,-1 1 0,0 0 0,0 0 0,0 0 0,0 0 0,0 1 0,0-1 0,0 0 0,0 0 0,0 1 0,-1-1 0,1 0 0,0 1 0,0-1 0,-1 1 0,1-1-1,0 1 1,-1 0 0,1 0 0,0 0 0,-1 0 0,1 0 0,0 0 0,-2 0 0,-3 0 173,1 0 0,0 0 0,0 1 1,0-1-1,0 1 0,0 0 0,0 1 0,-6 2 0,1 1-18,1 1-1,0 1 0,0 0 0,1 0 0,0 1 1,0 0-1,0 0 0,1 0 0,0 1 1,1 1-1,0-1 0,1 1 0,0 0 1,-6 16-1,3-4 6,0 1 0,2 0 0,1 0 0,0 1 0,-1 41 0,5-56-253,1-1 1,1 1 0,0-1 0,0 1 0,0 0 0,1-1 0,0 1-1,1-1 1,0 0 0,7 15 0,-7-19-59,-1 0 0,1 0 0,0 0-1,0-1 1,0 1 0,1-1 0,0 0 0,-1 0 0,1 0-1,0 0 1,0-1 0,0 1 0,1-1 0,-1 0 0,1 0 0,-1-1-1,1 1 1,0-1 0,-1 0 0,10 0 0,-5 0-39,0-1 1,0 0-1,0 0 0,0-1 1,1 0-1,-1-1 1,-1 0-1,1-1 0,0 0 1,0 0-1,-1 0 1,0-1-1,1-1 0,-2 1 1,1-1-1,0-1 0,-1 0 1,0 0-1,0 0 1,-1 0-1,7-10 0,-12 15-19,0 0 0,0 0 0,-1 0 0,1-1-1,0 1 1,-1 0 0,1 0 0,-1-1 0,1 1-1,-1-1 1,1 1 0,-1 0 0,0-1-1,0 1 1,0-1 0,0 1 0,0-1 0,0-2-1,-1 3-24,1 0 0,-1 1 0,1-1 0,-1 0 0,0 0 0,1 0 0,-1 0 0,0 1 0,0-1 0,1 0 0,-1 1 0,0-1 0,0 1 0,0-1 0,0 1 0,0-1 0,0 1 0,0-1 0,-1 1 0,-4-1-212,1 0-1,0 0 0,-1 1 0,1-1 1,0 1-1,-1 1 0,1-1 0,-8 2 1,2 1-625,0 1 1,0 0-1,-12 6 1,-12 8-5616,22-12 4523</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206"/>
    </inkml:context>
    <inkml:brush xml:id="br0">
      <inkml:brushProperty name="width" value="0.05" units="cm"/>
      <inkml:brushProperty name="height" value="0.05" units="cm"/>
      <inkml:brushProperty name="color" value="#FFC114"/>
    </inkml:brush>
  </inkml:definitions>
  <inkml:trace contextRef="#ctx0" brushRef="#br0">1 1 392,'1'0'197,"0"0"-1,1 1 1,-1-1-1,0 1 1,0-1-1,0 1 1,0-1-1,1 1 1,-1 0-1,0 0 1,0-1-1,0 1 1,0 0-1,-1 0 1,1 0-1,0 0 1,0 0-1,-1 0 1,1 1-1,0-1 0,-1 0 1,1 0-1,-1 0 1,1 1-1,-1-1 1,0 0-1,0 0 1,1 2-1,5 44 1319,-5-37-849,5 71 1651,-6-54-1876,2 1-1,1-1 0,1 0 1,10 32-1,-14-57-571,1-1-1,0 0 1,-1 1 0,1-1-1,0 0 1,0 1 0,-1-1-1,1 0 1,0 0 0,0 0-1,0 0 1,0 0 0,3 2 0,-3-3-137,0 1 0,0-1 0,0 0 0,0 1 0,0-1 0,0 0 0,0 1 0,0-1 0,0 0 0,0 0 0,0 0 0,0 0 0,0 0 0,0 0 0,0 0 0,0 0 0,0-1 0,0 1 0,0 0 0,0 0 0,1-1 0,8-5-1548</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546"/>
    </inkml:context>
    <inkml:brush xml:id="br0">
      <inkml:brushProperty name="width" value="0.05" units="cm"/>
      <inkml:brushProperty name="height" value="0.05" units="cm"/>
      <inkml:brushProperty name="color" value="#FFC114"/>
    </inkml:brush>
  </inkml:definitions>
  <inkml:trace contextRef="#ctx0" brushRef="#br0">0 325 132,'10'-107'6185,"-17"-29"-98,6 116-5104,1 16-716,-1 0 0,1 0 0,0 0 0,0 0 1,1 0-1,-1 0 0,1 0 0,2-7 0,-2 10-237,-1 0 0,1 1-1,0-1 1,-1 1 0,1-1-1,0 1 1,0-1 0,-1 1-1,1 0 1,0-1 0,0 1-1,0 0 1,0 0 0,-1 0-1,1 0 1,1-1 0,7 0 254,6-3-123,1 2 0,1 0 0,-1 0-1,0 2 1,0 0 0,17 2 0,-32-2-154,0 0 1,-1 0-1,1 0 1,0 1-1,0-1 1,0 0-1,0 0 1,-1 0 0,1 1-1,0-1 1,0 0-1,0 1 1,-1-1-1,1 0 1,0 1-1,-1-1 1,1 1-1,0 0 1,-1-1 0,1 1-1,0-1 1,0 2-1,-1-1-3,0 0 0,0-1 0,0 1 0,0 0 1,0 0-1,0 0 0,0 0 0,0-1 0,0 1 0,0 0 0,0 0 0,-1 0 0,1-1 0,0 1 0,-1 0 0,1 0 1,0-1-1,-2 2 0,-3 5 7,0-1 0,-1 1 1,-10 8-1,8-7 24,-7 7-20,11-12 9,0 0 0,1 0 0,-1 1 1,1 0-1,0 0 0,0 0 0,-4 8 0,8-10-18,0 0-1,0 0 1,0 0-1,0 0 1,1 0 0,-1-1-1,1 1 1,0 0-1,-1-1 1,1 1-1,0-1 1,3 2 0,14 8 11,-1 0 1,-1 2-1,0 0 1,0 0 0,19 22-1,-33-31-20,1 0 0,-1 0 1,0 0-1,0 0 0,-1 0 0,1 0 0,-1 1 0,0 0 0,0-1 1,-1 1-1,1 0 0,-1 0 0,0 0 0,0 0 0,-1 0 0,1 0 0,-1 0 1,0 0-1,-1 0 0,1 0 0,-1 0 0,0 0 0,0-1 0,-1 1 0,1 0 1,-1 0-1,0-1 0,0 1 0,-4 4 0,2-3-144,0 0 1,-1 0-1,0 0 0,0-1 1,-1 0-1,1 0 0,-1 0 1,0-1-1,-7 4 1,-35 17-7111,37-18 3988,2-1 992</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0.893"/>
    </inkml:context>
    <inkml:brush xml:id="br0">
      <inkml:brushProperty name="width" value="0.05" units="cm"/>
      <inkml:brushProperty name="height" value="0.05" units="cm"/>
      <inkml:brushProperty name="color" value="#FFC114"/>
    </inkml:brush>
  </inkml:definitions>
  <inkml:trace contextRef="#ctx0" brushRef="#br0">1 21 180,'0'-2'465,"1"1"1,-1-1-1,1 0 1,-1 1-1,1-1 1,0 1-1,0-1 1,0 1-1,0 0 0,0-1 1,0 1-1,2-2 1,-3 3-374,0 0 1,1 0 0,-1 0-1,0 0 1,1 0 0,-1 0-1,0 0 1,0 1 0,1-1-1,-1 0 1,0 0 0,1 0-1,-1 0 1,0 0-1,0 0 1,1 1 0,-1-1-1,0 0 1,0 0 0,1 0-1,-1 1 1,0-1 0,0 0-1,1 0 1,-1 1 0,0-1-1,0 0 1,0 0-1,0 1 1,0-1 0,1 0-1,-1 1 1,0-1 0,0 0-1,0 1 1,0-1 0,0 1-1,9 49 2871,-6-30-2092,-3-18-802,6 31 1533,17 49 1,-20-73-1473,0-1 0,1 0 1,-1 0-1,2 0 1,-1 0-1,1-1 1,0 0-1,1 0 0,0 0 1,0-1-1,9 8 1,-12-12-242,0 0 1,1 0 0,-1 0 0,1 0-1,-1-1 1,1 0 0,0 1 0,-1-1-1,1-1 1,0 1 0,0 0 0,0-1 0,0 0-1,0 0 1,0 0 0,-1-1 0,1 1-1,0-1 1,0 0 0,7-2 0,0-1-1543,0-2 0,0 1 1,0-1-1,-1-1 0,14-10 1,-5 3-573</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229"/>
    </inkml:context>
    <inkml:brush xml:id="br0">
      <inkml:brushProperty name="width" value="0.05" units="cm"/>
      <inkml:brushProperty name="height" value="0.05" units="cm"/>
      <inkml:brushProperty name="color" value="#FFC114"/>
    </inkml:brush>
  </inkml:definitions>
  <inkml:trace contextRef="#ctx0" brushRef="#br0">0 17 1196,'8'-15'4720,"-8"14"-4652,1 1-1,-1 0 1,0 0-1,0 0 1,0 0 0,0 0-1,0 0 1,0 0-1,1 0 1,-1-1 0,0 1-1,0 0 1,0 0-1,0 0 1,1 0 0,-1 0-1,0 0 1,0 0-1,0 0 1,0 0 0,1 0-1,-1 0 1,0 0-1,0 0 1,0 0 0,1 0-1,-1 0 1,0 0-1,0 0 1,0 1 0,0-1-1,0 0 1,1 0-1,-1 0 1,0 0 0,0 0-1,0 0 1,0 0-1,0 0 1,0 1 0,1-1-1,9 27 2150,-7-16-1924,36 95 3235,-32-91-3298,0-1-1,1 1 1,0-2 0,1 1-1,11 12 1,-16-22-478,1 0 0,-1 0 0,0-1 0,1 1 0,0-1 1,0 0-1,0 0 0,0 0 0,11 3 0,-12-5-602,0 0 0,-1 0 0,1 0 0,0-1 0,0 0 0,0 0 0,-1 0 0,1 0 0,8-1 0,0-2-1014</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559"/>
    </inkml:context>
    <inkml:brush xml:id="br0">
      <inkml:brushProperty name="width" value="0.05" units="cm"/>
      <inkml:brushProperty name="height" value="0.05" units="cm"/>
      <inkml:brushProperty name="color" value="#FFC114"/>
    </inkml:brush>
  </inkml:definitions>
  <inkml:trace contextRef="#ctx0" brushRef="#br0">368 474 204,'0'0'108,"1"1"1,0-1-1,-1 1 1,1-1-1,0 1 1,0-1-1,-1 0 1,1 1-1,0-1 1,0 0-1,0 0 1,-1 0-1,1 0 1,0 1-1,0-1 1,0 0-1,-1 0 1,1 0-1,0-1 1,0 1-1,0 0 1,0 0-1,-1 0 1,1-1-1,0 1 1,0 0-1,-1-1 0,1 1 1,0 0-1,0-1 1,-1 1-1,1-1 1,-1 1-1,1-1 1,0 0-1,-1 1 1,1-1-1,0-1 1,0 0 69,-1-1-1,1 1 1,-1-1 0,0 1 0,0-1 0,0 1 0,0-1-1,0 1 1,0-1 0,-1 1 0,1 0 0,-2-4 0,0 0 1,0 0 1,-1 0 0,0 1 0,0-1 0,0 1 0,-1 0 0,0-1 0,0 1-1,0 1 1,0-1 0,-1 1 0,0 0 0,0 0 0,0 0 0,0 0 0,-1 1-1,-6-3 1,-12-5 226,0 1-1,-49-12 1,36 12-257,36 10-146,1 0 0,-1-1 0,1 1-1,-1-1 1,0 1 0,1 0-1,-1-1 1,1 1 0,0-1 0,-1 1-1,1-1 1,-1 0 0,1 1-1,0-1 1,-1 1 0,1-1 0,0 0-1,0 1 1,0-1 0,-1 1-1,1-1 1,0 0 0,0 1 0,0-1-1,0 0 1,0 1 0,0-1 0,0 0-1,0 1 1,1-1 0,-1 0-1,0 1 1,0-1 0,0 0 0,1 1-1,-1-1 1,1 0 0,10-22 117,-11 23-119,38-49 307,-30 41-258,-2 0-1,1 0 1,-1-1-1,0 1 1,-1-1-1,0-1 1,6-14-1,-10 22-38,-1 0-1,1-1 0,-1 1 1,1 0-1,-1-1 0,0 1 1,0 0-1,0-1 1,0 1-1,-1 0 0,1-1 1,-1 1-1,1 0 1,-1 0-1,0-1 0,0 1 1,0 0-1,-1-3 1,-1 2 3,0-1 1,0 1-1,0-1 1,0 1 0,0 0-1,-1 0 1,0 1-1,1-1 1,-5-1-1,-4-2-126,1 0 0,-1 1 0,0 1 0,0 0 0,-23-3 0,-16 2-1867,1 7-3318,31 0 3619</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1.894"/>
    </inkml:context>
    <inkml:brush xml:id="br0">
      <inkml:brushProperty name="width" value="0.05" units="cm"/>
      <inkml:brushProperty name="height" value="0.05" units="cm"/>
      <inkml:brushProperty name="color" value="#FFC114"/>
    </inkml:brush>
  </inkml:definitions>
  <inkml:trace contextRef="#ctx0" brushRef="#br0">192 85 948,'0'0'2815,"0"6"-1391,-2 46 1863,2 1 1,15 102-1,-5-117-2590,1-21-1919,-10-17 1020,-1 0 0,1 1 0,-1-1 1,0 0-1,1 1 0,0-1 0,-1 0 0,1 1 0,-1-1 1,1 0-1,-1 0 0,1 0 0,-1 0 0,1 0 0,0 0 1,-1 0-1,1 0 0,-1 0 0,1 0 0,-1 0 0,1 0 1,0 0-1,-1 0 0,1 0 0,0-1 0,13-11-5154</inkml:trace>
  <inkml:trace contextRef="#ctx0" brushRef="#br0" timeOffset="1">340 128 496,'1'-2'185,"-1"1"-1,1-1 1,0 0-1,-1 1 1,1-1 0,-1 0-1,1 1 1,-1-1-1,0 0 1,0 0-1,0 1 1,0-1 0,0 0-1,0 0 1,0 1-1,-1-1 1,1 0 0,-1 1-1,1-1 1,-1 0-1,0 1 1,1-1-1,-1 1 1,0-1 0,0 1-1,0-1 1,0 1-1,0 0 1,-1-1 0,1 1-1,0 0 1,0 0-1,-1 0 1,1 0-1,-1 0 1,1 0 0,-3-1-1,-8-4 191,-1 0 0,1 1 0,-25-7 0,23 8 154,-22-7-293,-54-10 1,73 19-1748,1 0 0,-1 1 1,-20 2-1,18 1 86</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226"/>
    </inkml:context>
    <inkml:brush xml:id="br0">
      <inkml:brushProperty name="width" value="0.05" units="cm"/>
      <inkml:brushProperty name="height" value="0.05" units="cm"/>
      <inkml:brushProperty name="color" value="#FFC114"/>
    </inkml:brush>
  </inkml:definitions>
  <inkml:trace contextRef="#ctx0" brushRef="#br0">1 7 252,'25'-6'5114,"-24"7"-4939,-1-1 1,1 1 0,-1 0-1,1 0 1,-1 0 0,1 0-1,-1 0 1,1 0 0,-1 0-1,0 0 1,0 0-1,1 0 1,-1 2 0,-2 13 503,0 0-1,2 0 1,0 0 0,0 1 0,2-1 0,0 0 0,5 19 0,-5-27-488,0 0 0,1 0 1,0-1-1,0 1 0,0-1 1,1 1-1,0-1 0,1 0 1,0-1-1,0 1 0,0-1 1,1 0-1,0 0 0,0-1 1,0 1-1,11 6 0,-14-11-124,1 1-1,-1 0 1,1-1 0,0 0-1,-1 0 1,1 0-1,0 0 1,0-1-1,0 1 1,0-1 0,0 0-1,-1 0 1,1 0-1,0-1 1,0 1-1,0-1 1,0 0 0,-1 0-1,7-3 1,-4 1 13,-1 0 0,1 0 0,-1-1 0,0 0 0,0 0-1,0 0 1,-1 0 0,1-1 0,-1 1 0,0-1 0,5-10 0,-6 10-52,0 0-1,0 0 1,-1-1 0,0 1-1,0-1 1,0 0 0,-1 1-1,1-1 1,-1 0 0,-1 0-1,1 0 1,-2-8 0,1 10-51,-1 0 1,1 0 0,-1 0-1,0 1 1,0-1 0,-1 0-1,1 1 1,-1-1 0,0 1 0,0 0-1,0 0 1,0 0 0,-1-1-1,1 2 1,-1-1 0,0 0 0,1 1-1,-1-1 1,-1 1 0,-3-3-1,-1 1-253,0-1 1,-1 2-1,1-1 0,-1 1 0,1 1 0,-1-1 0,0 1 0,0 1 0,0 0 0,0 0 0,-17 1 0,19 1-649,0 0-1,0 0 0,0 0 1,0 1-1,1 0 0,-1 1 1,0-1-1,1 1 0,-12 8 1,-1 2-1274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6.583"/>
    </inkml:context>
    <inkml:brush xml:id="br0">
      <inkml:brushProperty name="width" value="0.025" units="cm"/>
      <inkml:brushProperty name="height" value="0.025" units="cm"/>
      <inkml:brushProperty name="color" value="#E71224"/>
    </inkml:brush>
  </inkml:definitions>
  <inkml:trace contextRef="#ctx0" brushRef="#br0">14 35 828,'-13'-24'9706,"13"23"-9593,0 1 0,0 0 0,0-1 1,0 1-1,-1 0 0,1 0 0,0-1 0,0 1 0,0 0 0,1-1 0,-1 1 0,0 0 0,0-1 0,0 1 0,0 0 0,0 0 0,0-1 0,0 1 0,0 0 1,1-1-1,-1 1 0,0 0 0,0 0 0,0-1 0,1 1 0,-1 0 0,0 0 0,0 0 0,1-1 0,-1 1 0,0 0 0,0 0 0,1 0 0,-1 0 1,0 0-1,0 0 0,1-1 0,-1 1 0,0 0 0,1 0 0,-1 0 0,0 0 0,1 0 0,-1 0 0,0 0 0,1 0 0,-1 0 0,1 1 0,0-2-757,2 1 1044,2 0-23,8 2-186,0 0 0,0 1 0,-1 0 0,1 1-1,-1 0 1,1 1 0,-2 0 0,1 1 0,0 1 0,-1 0 0,0 0 0,-1 1 0,18 16 0,-26-20-169,1-1 0,-1 0 1,0 1-1,0-1 0,0 1 0,-1-1 1,3 8-1,-1-2 6,-3-8-29,0 0-1,0 0 0,0 1 1,0-1-1,0 0 0,0 0 1,0 0-1,-1 0 0,1 0 0,0 0 1,-1 0-1,1 0 0,-1 0 1,1 0-1,-1 0 0,1 0 1,-1-1-1,1 1 0,-1 0 1,-1 1-1,-15 15-89,15-16 74,-38 28-68,40-29 86,-1 0 0,1 0 1,-1 0-1,1 0 1,0 1-1,-1-1 0,1 0 1,0 0-1,0 1 0,-1-1 1,1 0-1,0 0 1,-1 1-1,1-1 0,0 0 1,0 1-1,0-1 0,-1 0 1,1 1-1,0-1 1,0 0-1,0 1 0,0-1 1,0 1-1,0-1 0,0 0 1,0 1-1,0-1 1,0 1-1,0-1 0,0 0 1,0 1-1,0-1 0,0 1 1,0-1-1,0 0 1,0 1-1,0-1 0,1 0 1,-1 1-1,0-1 0,0 0 1,0 1-1,1-1 1,-1 0-1,0 1 0,0-1 1,1 0-1,-1 0 0,0 1 1,1-1-1,-1 0 1,0 0-1,1 0 0,-1 1 1,1-1-1,24 12 10,-20-9-4,43 18 6,-33-15-40,0 0 1,-1 2 0,22 12 0,-35-19 21,0 0 1,0-1-1,0 1 1,0 0-1,-1 0 1,1 0 0,0 0-1,0-1 1,0 1-1,-1 0 1,1 0-1,0 1 1,-1-1-1,1 0 1,-1 0-1,1 0 1,-1 0 0,0 0-1,1 1 1,-1-1-1,0 0 1,0 0-1,0 0 1,0 3-1,-1-2-4,1 0 0,-1-1 0,0 1 0,0 0 0,0 0 0,0 0 0,0-1 0,0 1 0,-1-1 0,1 1 0,0-1 0,-1 1 0,-2 1 0,-4 3-104,-1 0 0,0-1 0,0 0 0,-15 6 0,-6-2-758,-14 5-1711,42-13 1534,-1 1 0,1-1 1,-1 1-1,1-1 0,0 1 1,0 0-1,-4 3 1,2 1-1190</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563"/>
    </inkml:context>
    <inkml:brush xml:id="br0">
      <inkml:brushProperty name="width" value="0.05" units="cm"/>
      <inkml:brushProperty name="height" value="0.05" units="cm"/>
      <inkml:brushProperty name="color" value="#FFC114"/>
    </inkml:brush>
  </inkml:definitions>
  <inkml:trace contextRef="#ctx0" brushRef="#br0">0 0 720,'11'18'1422,"-1"0"-1,0 0 0,-2 1 1,12 36-1,6 14 514,-12-35-944,14 31 947,-25-59-1697,0-1-1,0 0 1,1 0-1,-1 0 0,1 0 1,0 0-1,1-1 1,6 6-1,-8-8-161,-1-1-1,1 0 0,-1 0 0,1 0 0,-1-1 1,1 1-1,-1-1 0,1 1 0,0-1 0,0 0 1,-1 0-1,1 0 0,0 0 0,-1-1 0,1 1 1,0-1-1,-1 1 0,1-1 0,-1 0 0,1 0 1,-1 0-1,0-1 0,1 1 0,-1 0 0,3-3 1,4-2 84,0-1 1,0 0-1,-1 0 1,13-15-1,0-3-119,30-51 1,-10 6-3559,-33 68 1728,16 8-7213</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2.895"/>
    </inkml:context>
    <inkml:brush xml:id="br0">
      <inkml:brushProperty name="width" value="0.05" units="cm"/>
      <inkml:brushProperty name="height" value="0.05" units="cm"/>
      <inkml:brushProperty name="color" value="#FFC114"/>
    </inkml:brush>
  </inkml:definitions>
  <inkml:trace contextRef="#ctx0" brushRef="#br0">183 24 444,'7'-2'531,"-6"2"-360,0 0 1,-1 0-1,1 0 0,0 0 0,0 0 0,0 0 0,0-1 1,0 1-1,-1 0 0,1 0 0,0-1 0,0 1 0,0-1 1,-1 1-1,1-1 0,0 1 0,-1-1 0,1 1 0,0-1 1,-1 0-1,1 1 0,-1-1 0,1 0 0,-1 0 0,1 1 1,-1-1-1,0 0 0,1 0 0,-1 0 0,0 1 0,1-1 1,-1 0-1,0 0 0,0 0 0,0-1 0,-4 1 523,-4 1-459,0 0 0,0 0-1,0 1 1,0 0 0,1 0 0,-1 1 0,0 0 0,1 1 0,-1-1 0,1 1 0,0 1-1,0-1 1,0 1 0,0 1 0,1-1 0,0 1 0,0 0 0,0 1 0,-7 8 0,7-8-113,0 1 0,0 0 0,1 1 0,1-1 0,-1 1 1,1 0-1,0 0 0,1 0 0,0 1 0,0-1 0,1 1 0,0-1 1,1 1-1,0 0 0,0 0 0,0 0 0,3 16 0,-2-22-83,0 1 0,1-1 0,0 0 0,0 0 0,0 0 0,0 0 0,0 0 0,1 0 0,-1 0 0,1 0 0,0 0 0,0 0 0,0-1 0,0 1 0,0-1 0,1 0 0,-1 1 0,4 1 0,-1-1 4,-1-1 0,1 0 0,-1 0-1,1-1 1,-1 1 0,1-1 0,0 0 0,0 0-1,0-1 1,0 1 0,6-1 0,4-1 34,1-1 0,-1-1 0,0 0-1,0 0 1,0-2 0,26-10 0,-29 9-28,1-1 0,-1 0 0,15-11 0,-24 15-39,1 1 1,-1-1 0,0 0-1,0 1 1,0-1 0,-1-1-1,1 1 1,-1 0 0,0-1-1,0 1 1,0-1 0,0 0-1,0 1 1,-1-1 0,2-7-1,-3 9-19,0 1 0,0-1-1,0 0 1,-1 0 0,1 0-1,0 0 1,-1 0 0,1 1-1,-1-1 1,0 0 0,0 0-1,0 1 1,1-1 0,-2 1-1,1-1 1,0 1 0,0-1-1,0 1 1,-1-1 0,1 1-1,-1 0 1,1 0 0,-1 0-1,1 0 1,-1 0 0,0 0-1,1 0 1,-1 1 0,0-1-1,0 0 1,-3 0 0,-5-1-210,1 0 0,-1 0 0,0 1 0,-18 0 0,1 1-1340,-41 5 1,58-4 132,0 1 0,0 1-1,1 0 1,-12 5 0,7-2-459</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230"/>
    </inkml:context>
    <inkml:brush xml:id="br0">
      <inkml:brushProperty name="width" value="0.05" units="cm"/>
      <inkml:brushProperty name="height" value="0.05" units="cm"/>
      <inkml:brushProperty name="color" value="#FFC114"/>
    </inkml:brush>
  </inkml:definitions>
  <inkml:trace contextRef="#ctx0" brushRef="#br0">312 30 752,'9'14'1160,"0"9"-16,-2 2-60,2 6-32,1 6-91,-4 0-93,0-1-100,4-2-60,-7-5-68,6-1-88,-6-6-192,3-5-260,-6-5-272,7-9-284,2-35-5245,-6 16 4401</inkml:trace>
  <inkml:trace contextRef="#ctx0" brushRef="#br0" timeOffset="1">563 24 492,'17'-7'6239,"-55"3"-4915,0 0-1,-59 3 1,-7 0-398,70-1-947,-91-2 363,108 4-1532,0 2 0,0 0 0,0 0 0,0 2 0,-19 6 0,13-1-539</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561"/>
    </inkml:context>
    <inkml:brush xml:id="br0">
      <inkml:brushProperty name="width" value="0.05" units="cm"/>
      <inkml:brushProperty name="height" value="0.05" units="cm"/>
      <inkml:brushProperty name="color" value="#FFC114"/>
    </inkml:brush>
  </inkml:definitions>
  <inkml:trace contextRef="#ctx0" brushRef="#br0">1 5 1184,'4'-1'705,"0"0"0,0 0-1,1 0 1,-1 1 0,0 0 0,1 0 0,-1 0-1,0 0 1,1 1 0,7 1 0,-28 27 2167,10-18-2499,0 1-1,1 0 1,0 0-1,1 0 1,1 1-1,0 0 1,1-1-1,-2 23 1,3-16-151,1 0 0,1-1 0,1 1 0,0 0 1,6 23-1,-4-30-189,0 0 1,1 0-1,0-1 1,1 1 0,0-1-1,1-1 1,0 1-1,1-1 1,0 0-1,0-1 1,18 15-1,-17-16-449,1-1 0,0 0 0,0-1 0,0 0 0,16 5-1,-17-7-804,1-1 0,0 0-1,-1-1 1,1 0-1,0-1 1,17 1 0,-5-4-882</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3.879"/>
    </inkml:context>
    <inkml:brush xml:id="br0">
      <inkml:brushProperty name="width" value="0.05" units="cm"/>
      <inkml:brushProperty name="height" value="0.05" units="cm"/>
      <inkml:brushProperty name="color" value="#FFC114"/>
    </inkml:brush>
  </inkml:definitions>
  <inkml:trace contextRef="#ctx0" brushRef="#br0">522 125 460,'0'0'1100,"-3"-14"-80,-4 9 4,-2-7 12,-7 1-27,-6 0-81,-6-4-80,-7 4-92,-9-3-108,-6 5-208,-10-2-380,1 3-572,-7 5-2488,0 6 1019,9 0 673</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4.647"/>
    </inkml:context>
    <inkml:brush xml:id="br0">
      <inkml:brushProperty name="width" value="0.05" units="cm"/>
      <inkml:brushProperty name="height" value="0.05" units="cm"/>
      <inkml:brushProperty name="color" value="#FFC114"/>
    </inkml:brush>
  </inkml:definitions>
  <inkml:trace contextRef="#ctx0" brushRef="#br0">0 473 76,'16'-12'6150,"-11"6"-5271,0 0-1,-1-1 1,0 0 0,6-11-1,0-6 350,7-29 0,-6 19-339,73-251 4189,-83 284-5030,-1 0 0,0 0 1,1 0-1,0-1 0,-1 1 0,1 0 1,-1 0-1,1 0 0,0 0 0,0 0 1,0 0-1,0 0 0,0 0 1,1 0-1,2-3 263,-3 4-41,2 3-20,5 7-144,0 0 0,0 0 0,-1 1 1,-1-1-1,0 2 0,-1-1 1,0 1-1,4 12 0,-1-3-244,1-1-1,13 24 1,-18-39-167,0 1 0,0 0 0,1-1 0,8 9 0,7-2-3079,3-7-5410</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4.981"/>
    </inkml:context>
    <inkml:brush xml:id="br0">
      <inkml:brushProperty name="width" value="0.05" units="cm"/>
      <inkml:brushProperty name="height" value="0.05" units="cm"/>
      <inkml:brushProperty name="color" value="#FFC114"/>
    </inkml:brush>
  </inkml:definitions>
  <inkml:trace contextRef="#ctx0" brushRef="#br0">337 153 500,'-3'-8'1316,"0"-1"-24,-4 1-8,-2-1-11,-4-2-69,-5 2-108,-1-2-112,-6 0-116,-7-1-96,4 1-204,-4-3-256,1 3-332,3 2-400,-1 1-456,4 2-2576,6 3 1171,4 0 777</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317"/>
    </inkml:context>
    <inkml:brush xml:id="br0">
      <inkml:brushProperty name="width" value="0.05" units="cm"/>
      <inkml:brushProperty name="height" value="0.05" units="cm"/>
      <inkml:brushProperty name="color" value="#FFC114"/>
    </inkml:brush>
  </inkml:definitions>
  <inkml:trace contextRef="#ctx0" brushRef="#br0">1 153 1416,'5'1'54,"-4"0"251,1-1-1,-1 0 0,1 1 1,0-1-1,-1 0 1,1 0-1,-1 0 1,1 0-1,-1 0 0,1 0 1,-1 0-1,1-1 1,-1 1-1,1 0 0,-1-1 1,1 1-1,-1-1 1,1 0-1,-1 0 1,0 1-1,3-3 0,12-14 989,-1 0-1,0-2 1,-2 1 0,14-25-1,-15 24-317,-12 18-929,1 0 0,-1 0 0,1 0 1,-1 1-1,1-1 0,-1 0 0,1 0 0,0 0 0,-1 1 0,1-1 0,0 0 0,-1 1 0,1-1 0,0 1 0,0-1 0,0 1 0,0-1 0,0 1 0,0-1 0,-1 1 0,1 0 0,0 0 0,0-1 0,0 1 0,0 0 0,0 0 0,0 0 0,0 0 0,0 0 0,0 0 0,0 0 0,0 1 0,0-1 0,0 0 0,0 0 0,0 1 0,0-1 0,0 1 0,0-1 0,0 1 0,-1-1 0,1 1 0,0-1 0,0 1 0,-1 0 1,2 1-1,2 1 51,-1 1 0,0 0 0,0 0 1,-1 0-1,1 1 0,-1-1 1,0 0-1,2 7 0,26 92 1130,-18-57-559,2-1 0,29 65 0,-41-105-660,1 1-1,0-1 0,0 0 0,1 0 1,-1 0-1,1 0 0,0-1 0,1 0 1,-1 0-1,1 0 0,0 0 0,0-1 1,0 1-1,6 2 0,-7-5-298,0 1 0,0-1 0,0 0 1,1 0-1,-1 0 0,1 0 0,-1-1 0,5 0 0,-2 0-848,-1-1 0,1 0 0,-1 0 0,0-1 0,0 1-1,7-4 1,2-1-2735,-2 1 1176</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646"/>
    </inkml:context>
    <inkml:brush xml:id="br0">
      <inkml:brushProperty name="width" value="0.05" units="cm"/>
      <inkml:brushProperty name="height" value="0.05" units="cm"/>
      <inkml:brushProperty name="color" value="#FFC114"/>
    </inkml:brush>
  </inkml:definitions>
  <inkml:trace contextRef="#ctx0" brushRef="#br0">0 1 156,'0'0'1237,"4"0"-8,-2 1-891,1-1 0,0 1 0,-1 0 0,1 0 0,-1 0 0,1 1 0,-1-1 0,0 1 0,1-1 0,-1 1 0,0 0 0,0 0 0,3 3 0,24 35 2703,-23-31-2426,0-1-1,0 1 1,12 11 0,-16-18-626,0 0 1,0-1-1,0 1 1,0 0-1,1-1 1,-1 1-1,0-1 1,1 0-1,0 0 0,-1 0 1,1 0-1,0 0 1,-1 0-1,6 0 1,-4-1-686,0 0 1,0-1-1,0 0 0,0 1 1,-1-1-1,8-3 1,4-1-1969,1-1 809</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5.985"/>
    </inkml:context>
    <inkml:brush xml:id="br0">
      <inkml:brushProperty name="width" value="0.05" units="cm"/>
      <inkml:brushProperty name="height" value="0.05" units="cm"/>
      <inkml:brushProperty name="color" value="#FFC114"/>
    </inkml:brush>
  </inkml:definitions>
  <inkml:trace contextRef="#ctx0" brushRef="#br0">365 448 496,'-3'-10'595,"-1"1"0,0 0 0,-1 0 1,0 0-1,0 1 0,-1-1 0,0 1 0,-1 1 0,0-1 0,0 1 1,0 0-1,-1 1 0,0 0 0,0 0 0,-1 0 0,0 1 0,0 1 1,0 0-1,-17-6 0,16 7-663,0 0 1,-1 0-1,1 1 1,-1 1-1,0 0 0,1 0 1,-1 1-1,-14 2 1,18-1-510,-1 0 1,1 1 0,-1 0-1,1 0 1,0 1 0,0-1 0,0 2-1,0-1 1,1 1 0,-1 0 0,1 1-1,-6 4 1,5-2-967</inkml:trace>
  <inkml:trace contextRef="#ctx0" brushRef="#br0" timeOffset="1">208 148 100,'13'-20'560,"-4"0"-76,-3 6 8,-2 0 8,-8 0 4,-2 3-20,-3-1-56,-4 4-60,-2-1-196,-4 1-212,-6-1-1340,-1 4 468,-2 2 312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7.032"/>
    </inkml:context>
    <inkml:brush xml:id="br0">
      <inkml:brushProperty name="width" value="0.025" units="cm"/>
      <inkml:brushProperty name="height" value="0.025" units="cm"/>
      <inkml:brushProperty name="color" value="#E71224"/>
    </inkml:brush>
  </inkml:definitions>
  <inkml:trace contextRef="#ctx0" brushRef="#br0">172 19 348,'0'0'2836,"-6"-1"-1996,-106-16 3580,109 17-4350,1 0-1,0 0 1,-1 0-1,1 0 1,0 0-1,-1 0 1,1 1 0,0-1-1,-1 1 1,1 0-1,0-1 1,0 1-1,-1 0 1,1 0-1,0 1 1,0-1-1,-3 3 1,4-3-58,0 0 0,0 1-1,0-1 1,1 0 0,-1 1 0,0-1 0,0 1-1,1-1 1,-1 1 0,1-1 0,0 1 0,-1-1-1,1 1 1,0 0 0,0-1 0,0 1 0,0 0-1,0-1 1,0 1 0,0-1 0,1 1 0,-1 0-1,1-1 1,-1 1 0,2 1 0,1 5 2,2 0 0,-1-1 0,1 1 0,0-1 0,1 0 0,-1-1 0,1 1 0,1-1 0,11 10 0,-8-9 45,-1 2 0,0-1 0,-1 1-1,9 12 1,-17-21-56,1 1 0,-1-1 0,0 1 0,1-1 0,-1 0 0,0 1 1,0-1-1,0 1 0,1-1 0,-1 1 0,0-1 0,0 1 0,0-1 0,0 1 0,0-1 0,0 1 0,0-1 0,0 1 1,0 0-1,0-1 0,0 1 0,0-1 0,0 1 0,0-1 0,0 1 0,-1-1 0,1 1 0,0-1 0,0 0 1,-1 1-1,1-1 0,0 1 0,0-1 0,-1 1 0,1-1 0,-1 0 0,1 1 0,0-1 0,-1 0 0,1 1 0,-1-1 1,1 0-1,-1 0 0,1 1 0,-1-1 0,1 0 0,-2 0 0,2 1-13,-3 0-48,-1-1-103,-12 0 292,10 0-1445,-1 1 0,0 0-1,0 1 1,-7 2 0,3-1-94</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6.348"/>
    </inkml:context>
    <inkml:brush xml:id="br0">
      <inkml:brushProperty name="width" value="0.05" units="cm"/>
      <inkml:brushProperty name="height" value="0.05" units="cm"/>
      <inkml:brushProperty name="color" value="#FFC114"/>
    </inkml:brush>
  </inkml:definitions>
  <inkml:trace contextRef="#ctx0" brushRef="#br0">395 8 664,'0'-1'95,"0"1"1,1 0-1,-1 0 0,0 0 0,0 0 0,0-1 1,0 1-1,0 0 0,0 0 0,0 0 1,0-1-1,0 1 0,0 0 0,0 0 1,0 0-1,0-1 0,0 1 0,0 0 0,0 0 1,0 0-1,-1 0 0,1-1 0,0 1 1,0 0-1,0 0 0,0 0 0,0 0 1,0-1-1,0 1 0,-1 0 0,1 0 0,0 0 1,0 0-1,0 0 0,0 0 0,0-1 1,-1 1-1,1 0 0,0 0 0,-1 0 1,-11 0 886,-17 8-208,6 2-271,1 1 0,0 2 0,1 0 0,1 2 0,0 0 0,1 1 0,-22 23 0,20-16-171,0 1 0,2 1 0,1 1 0,1 0 0,-18 38-1,29-53-174,1 1 0,1 0-1,0 0 1,0 0-1,1 0 1,-1 13-1,3-22-125,1 0-1,0 0 0,0 0 1,0 0-1,0 0 1,0 0-1,1 0 0,-1 0 1,1 0-1,0-1 0,0 1 1,0 0-1,0 0 1,0-1-1,0 1 0,1-1 1,0 1-1,-1-1 0,1 1 1,0-1-1,0 0 1,0 0-1,0 0 0,1 0 1,-1 0-1,0-1 0,1 1 1,0-1-1,-1 0 1,6 3-1,0-2-77,-1-1 0,1 1 0,0-1 0,0 0 0,0-1 0,-1 0 0,1 0 0,0-1 0,0 0 0,0 0 0,14-5 0,8-3-799,46-23-1,-61 25 493,107-58-6970,-96 53 5729</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6.686"/>
    </inkml:context>
    <inkml:brush xml:id="br0">
      <inkml:brushProperty name="width" value="0.05" units="cm"/>
      <inkml:brushProperty name="height" value="0.05" units="cm"/>
      <inkml:brushProperty name="color" value="#FFC114"/>
    </inkml:brush>
  </inkml:definitions>
  <inkml:trace contextRef="#ctx0" brushRef="#br0">1 127 3076,'3'-2'341,"0"-1"-1,0 0 0,0 0 1,0 0-1,4-8 2221,-7 15-1762,-5 47 1567,3-37-1775,1 0-1,0 0 1,1 0 0,2 19 0,-2-33-642,0 1-1,0-1 1,0 1 0,1-1 0,-1 1 0,0 0-1,0-1 1,1 1 0,-1-1 0,0 1-1,0-1 1,1 0 0,-1 1 0,1-1 0,-1 1-1,0-1 1,1 0 0,-1 1 0,1-1-1,-1 0 1,1 1 0,-1-1 0,1 0 0,-1 0-1,1 0 1,-1 1 0,1-1 0,0 0-1,-1 0 1,1 0 0,-1 0 0,1 0 0,-1 0-1,1 0 1,0 0 0,-1 0 0,1 0-1,-1 0 1,1-1 0,-1 1 0,1 0 0,-1 0-1,1 0 1,-1-1 0,1 1 0,-1 0 0,1-1-1,0 1 1,30-20-4453,-24 15 3148,12-9-472</inkml:trace>
  <inkml:trace contextRef="#ctx0" brushRef="#br0" timeOffset="1">403 0 752,'1'1'167,"1"0"0,-1 1-1,1-1 1,-1 0 0,0 0-1,0 1 1,0-1 0,1 1 0,-2-1-1,1 1 1,0 0 0,0-1 0,0 1-1,-1 0 1,1-1 0,-1 1-1,1 0 1,-1 0 0,0 0 0,0-1-1,1 1 1,-1 0 0,-1 0 0,1 0-1,0 0 1,0-1 0,-1 1-1,0 2 1,-4 34 2028,2-21-1426,1 1-1,0-1 1,2 0 0,0 1 0,3 23 0,-3-40-801,0-1 0,0 1-1,0 0 1,0 0 0,1-1 0,-1 1-1,0 0 1,0-1 0,1 1-1,-1-1 1,0 1 0,1 0 0,-1-1-1,1 1 1,-1-1 0,1 1 0,-1-1-1,1 1 1,-1-1 0,1 0-1,-1 1 1,2 0 0,0-1-595,-1 0 0,1 1 0,0-1 0,0 0 0,-1 0 0,1 0 0,0 0 0,-1 0 0,1 0 0,2-1 0,9-2-1081</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
    </inkml:context>
    <inkml:brush xml:id="br0">
      <inkml:brushProperty name="width" value="0.05" units="cm"/>
      <inkml:brushProperty name="height" value="0.05" units="cm"/>
      <inkml:brushProperty name="color" value="#FFC114"/>
    </inkml:brush>
  </inkml:definitions>
  <inkml:trace contextRef="#ctx0" brushRef="#br0">418 80 1004,'-7'-11'2034,"5"9"-1734,-1 0-1,0 0 1,0 0-1,0 0 1,0 0-1,0 1 0,0-1 1,-1 1-1,1 0 1,-6-2-1,-40-5 1238,27 4-939,-200-30 1305,220 34-2049,-38-2-383,38 2 189,0 0-1,0 0 0,0 0 0,0 0 0,0 0 0,1 1 0,-1-1 0,0 1 0,0-1 0,0 1 0,0 0 0,0 0 0,1 0 0,-1 0 1,0 0-1,-1 2 0,-1 0-1059</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332"/>
    </inkml:context>
    <inkml:brush xml:id="br0">
      <inkml:brushProperty name="width" value="0.05" units="cm"/>
      <inkml:brushProperty name="height" value="0.05" units="cm"/>
      <inkml:brushProperty name="color" value="#FFC114"/>
    </inkml:brush>
  </inkml:definitions>
  <inkml:trace contextRef="#ctx0" brushRef="#br0">0 1 796,'6'5'646,"0"1"1,-1 1-1,0-1 0,-1 1 1,1 0-1,-1 0 0,0 0 0,-1 0 1,3 10-1,3 11 838,7 35 1,2 9 85,-15-63-1540,5 13-1378,-8-21 1110,1-1 0,-1 1 1,1 0-1,-1-1 0,1 1 1,-1-1-1,1 1 1,-1-1-1,1 1 0,0-1 1,-1 1-1,1-1 0,0 1 1,-1-1-1,1 0 0,0 1 1,0-1-1,-1 0 1,1 0-1,0 0 0,0 0 1,-1 1-1,2-1 0</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7.670"/>
    </inkml:context>
    <inkml:brush xml:id="br0">
      <inkml:brushProperty name="width" value="0.05" units="cm"/>
      <inkml:brushProperty name="height" value="0.05" units="cm"/>
      <inkml:brushProperty name="color" value="#FFC114"/>
    </inkml:brush>
  </inkml:definitions>
  <inkml:trace contextRef="#ctx0" brushRef="#br0">1 155 92,'6'-58'3522,"-6"47"-2660,1 0-1,0 0 1,1 0-1,0 0 1,8-20-1,-10 31-818,0-1 0,0 1 0,0-1-1,0 1 1,0-1 0,0 1 0,0-1-1,1 1 1,-1-1 0,0 1 0,0 0-1,1-1 1,-1 1 0,0-1-1,0 1 1,1 0 0,-1-1 0,0 1-1,1 0 1,-1-1 0,1 1 0,-1 0-1,0 0 1,1 0 0,-1-1-1,1 1 1,-1 0 0,1 0 0,-1 0-1,1 0 1,-1 0 0,1 0 0,-1 0-1,1 0 1,-1 0 0,1 0-1,-1 0 1,0 0 0,1 0 0,-1 0-1,1 0 1,-1 0 0,1 0 0,-1 1-1,1-1 1,-1 0 0,0 0 0,1 1-1,-1-1 1,1 0 0,-1 0-1,0 1 1,1-1 0,-1 0 0,0 1-1,1-1 1,-1 1 0,0-1 0,0 0-1,1 1 1,-1-1 0,0 2-1,2 1 60,0 0-1,0 1 1,0-1-1,-1 1 0,0 0 1,2 6-1,38 282 3985,-33-266-3662,-8-25-415,0 0 0,0-1-1,1 1 1,-1 0 0,1-1 0,-1 1 0,1 0 0,-1-1 0,1 1 0,-1-1 0,1 1 0,-1-1 0,1 1 0,0-1 0,-1 1 0,1-1 0,0 0 0,-1 1 0,1-1 0,0 0 0,-1 0 0,1 1 0,0-1 0,0 0 0,-1 0 0,1 0 0,0 0 0,0 0 0,0 0 0,-1 0 0,1 0 0,0 0 0,0-1 0,-1 1 0,1 0 0,0 0 0,0-1 0,23-12-252,0-1 1,-1-2-1,31-26 1,-32 25 106,-20 15 138,1 0-1,-1 0 0,1 0 1,0 1-1,-1-1 0,1 1 1,0 0-1,0 0 1,0 0-1,0 0 0,0 0 1,4 0-1,-5 1 9,0 0-1,0 0 0,0 1 1,0-1-1,0 0 1,1 1-1,-1 0 1,0-1-1,-1 1 0,1 0 1,0 0-1,0 0 1,0 0-1,2 2 0,3 4 43,0 1-1,0-1 0,-1 1 1,0 1-1,-1-1 0,7 13 1,-8-13-52,0 0 0,1 0 0,0-1 0,1 1 0,12 12 0,-16-19-114,0 1 0,0-1 1,0 0-1,1 0 0,-1 0 1,0 0-1,0 0 0,1-1 0,-1 1 1,1-1-1,-1 1 0,0-1 1,1 0-1,-1 0 0,1 0 0,-1 0 1,1 0-1,2-1 0,2-1-1585,1 0 0,0-1 0,-1 0 0,10-5 0,-2 0-382</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021"/>
    </inkml:context>
    <inkml:brush xml:id="br0">
      <inkml:brushProperty name="width" value="0.05" units="cm"/>
      <inkml:brushProperty name="height" value="0.05" units="cm"/>
      <inkml:brushProperty name="color" value="#FFC114"/>
    </inkml:brush>
  </inkml:definitions>
  <inkml:trace contextRef="#ctx0" brushRef="#br0">200 370 456,'0'0'880,"2"-19"2701,-5 13-3167,-1 1 0,0 0-1,0 0 1,-1 0 0,1 0 0,-1 1-1,0 0 1,-1 0 0,1 0 0,-12-5-1,-6-3 446,-37-11-1,30 12-367,28 10-460,0 1-1,1-1 1,-1 0-1,0 1 1,1-1-1,-1 0 1,1 0-1,-1 0 1,1 0-1,-1 0 1,1 0-1,0-1 1,-1 1-1,1 0 1,-2-4-1,3 4-17,0-1-1,0 1 1,-1-1 0,1 1 0,0-1-1,1 1 1,-1-1 0,0 1-1,0-1 1,1 1 0,-1-1-1,0 1 1,1-1 0,0 1-1,-1 0 1,1-1 0,0 1-1,0 0 1,1-2 0,40-54 304,-33 47-265,-1 0 1,0 0-1,0-1 1,-1 0-1,-1-1 1,0 1-1,0-1 1,3-13-1,-8 24-54,-1 0 0,0 0 0,1 0 0,-1 0-1,0 0 1,0 0 0,0 0 0,0 0 0,0 0 0,0 0 0,0 1-1,0-1 1,0 0 0,0 0 0,-1 0 0,1 0 0,0 0-1,-1 0 1,1 0 0,-1 0 0,1 0 0,-1 1 0,1-1-1,-1 0 1,-1-1 0,1 1-21,0 1 0,-1-1 0,1 0 1,0 1-1,-1-1 0,1 1 0,-1 0 0,1-1 0,-1 1 0,1 0 0,-1 0 0,1 0 0,-1 0 1,-2 1-1,-27 6-2192,8 3-3454,15-4 3901</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369"/>
    </inkml:context>
    <inkml:brush xml:id="br0">
      <inkml:brushProperty name="width" value="0.05" units="cm"/>
      <inkml:brushProperty name="height" value="0.05" units="cm"/>
      <inkml:brushProperty name="color" value="#FFC114"/>
    </inkml:brush>
  </inkml:definitions>
  <inkml:trace contextRef="#ctx0" brushRef="#br0">0 422 11641,'3'2'61,"0"0"0,0-1 0,1 1-1,-1-1 1,0 0 0,1 0 0,-1 0 0,0-1 0,1 1 0,-1-1-1,5 0 1,-6 0-17,1 0 0,-1-1 0,0 0 0,0 1 0,0-1 0,0 0 0,1 0 0,-1 0 0,0 0 0,-1-1 0,1 1 0,0-1 0,0 1 0,0-1 0,-1 1 0,1-1 0,-1 0 0,2-2 0,4-6 33,-1-1 0,0 0 0,0 0 0,-1-1 0,-1 1 0,0-1 0,4-18 0,9-89 284,-14 85-233,-3 32-107,1 1 1,-1-1-1,0 0 0,0 1 1,0-1-1,1 1 0,-1-1 1,1 1-1,0-1 0,-1 1 1,1-1-1,1-1 0,-2 3-11,0 0-1,1 0 1,-1 0-1,0 0 1,1 0-1,-1 0 1,0 0-1,0 0 1,1 0-1,-1 0 1,0 0-1,1 0 1,-1 0-1,0 0 1,0 0-1,1 0 1,-1 0-1,0 0 1,1 0-1,-1 0 1,0 1 0,0-1-1,1 0 1,-1 0-1,0 0 1,0 1-1,0-1 1,1 0-1,-1 0 1,0 0-1,0 1 1,0-1-1,0 0 1,1 0-1,-1 1 1,0-1-1,0 1 1,19 41 641,-13-28-528,2 4 114,2 0 0,0-1 0,16 23 1,-23-36-236,1 0 1,-1 0-1,1 0 1,-1-1 0,1 0-1,0 1 1,0-1-1,0 0 1,1-1 0,-1 1-1,1-1 1,-1 0-1,1 0 1,0-1 0,0 1-1,0-1 1,0 0-1,9 1 1,-12-2-94,0 0 1,0-1 0,0 1-1,0 0 1,0-1 0,0 1-1,0-1 1,0 0-1,0 0 1,0 0 0,0 0-1,0 0 1,-1 0 0,1 0-1,-1 0 1,1-1-1,-1 1 1,1-1 0,-1 1-1,0-1 1,1 0 0,-1 1-1,0-1 1,0 0-1,1-2 1,1-5-1481,0 0 1,0 0-1,0 0 0,0-11 0,-2 16 500,2-13-885</inkml:trace>
  <inkml:trace contextRef="#ctx0" brushRef="#br0" timeOffset="1">585 117 260,'5'-1'322,"9"-1"411,0 0-1,0-1 1,19-7 0,-31 9-578,0 0 0,1 0 0,-1 0 1,0 0-1,0 0 0,1 0 0,-1-1 0,0 1 0,0-1 1,-1 1-1,1-1 0,0 0 0,0 0 0,-1 0 0,1 0 0,-1 0 1,1 0-1,-1 0 0,0 0 0,0 0 0,0-1 0,0 1 0,-1 0 1,1-1-1,-1 1 0,1-4 0,-1 4-68,-1 0 1,1 0-1,-1 1 0,0-1 1,0 1-1,1-1 0,-1 1 1,0-1-1,0 1 0,-1-1 1,1 1-1,0 0 1,0 0-1,-1-1 0,1 1 1,0 0-1,-1 0 0,1 1 1,-1-1-1,-2-1 0,-34-13 1253,35 14-1215,0 0 0,0 1 0,0-1-1,0 1 1,1 0 0,-1 0 0,0 0 0,0 0-1,0 1 1,-4 0 0,6-1-74,-1 1-1,1-1 1,0 1 0,-1 0-1,1 0 1,0-1 0,0 1-1,0 0 1,-1 0 0,1 0-1,0 0 1,0 0 0,0 1-1,0-1 1,1 0 0,-1 0-1,0 1 1,0-1 0,1 0 0,-1 1-1,1-1 1,-1 1 0,1 1-1,-1 3 81,0 0 0,1 0 0,-1 0 1,2 0-1,-1 0 0,1 0 0,0 0 0,0 0 0,0 0 0,1 0 0,3 7 0,5 11 366,17 29 0,-19-38-283,26 45 511,-19-37-384,-2 1 0,0 0 0,12 35 0,-24-55-368,0 0 0,0 0 0,0 0 1,-1 0-1,1 0 0,-1 0 0,0 0 0,0 0 0,0 0 1,-1 0-1,1 0 0,-1 0 0,0-1 0,0 1 0,-1 0 0,1 0 1,-1-1-1,1 1 0,-1 0 0,-5 5 0,-1 1-745,-2 0-1,1 0 1,-2-1 0,-19 14-1,-17 15-6977,31-21 5539</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2:58.699"/>
    </inkml:context>
    <inkml:brush xml:id="br0">
      <inkml:brushProperty name="width" value="0.05" units="cm"/>
      <inkml:brushProperty name="height" value="0.05" units="cm"/>
      <inkml:brushProperty name="color" value="#FFC114"/>
    </inkml:brush>
  </inkml:definitions>
  <inkml:trace contextRef="#ctx0" brushRef="#br0">0 68 17514,'16'0'760,"6"3"60,-10-3 116,1-3-892,-22-11-696,2 6-476,-5-7-5093,2-2 2113,4 3 1399</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08.193"/>
    </inkml:context>
    <inkml:brush xml:id="br0">
      <inkml:brushProperty name="width" value="0.05" units="cm"/>
      <inkml:brushProperty name="height" value="0.05" units="cm"/>
      <inkml:brushProperty name="color" value="#FFC114"/>
    </inkml:brush>
  </inkml:definitions>
  <inkml:trace contextRef="#ctx0" brushRef="#br0">1019 26 14693,'61'-22'2461,"-54"19"-534,-35 10-1136,28-7-794,-431 118 2452,-145 44-1146,569-160-1298,3-1-5,0 0 1,-1 0-1,1 0 0,0 1 0,0 0 1,0 0-1,0 0 0,-6 4 1,10-6-4,-2 2 2,7 0-26,22 2 7,0-2 0,0-1 1,0-1-1,0-1 0,35-7 0,-14 3-5,868-92 125,-852 92-15,-29 2 12,0 0 0,37-10 0,-57 6 64,-15 7-156,0 0 0,0 0 0,0-1 0,0 1 0,0 0 0,0 0 0,0 0 0,0-1 0,0 1 0,0 0 0,-1 0 0,1 0 0,0-1 1,0 1-1,0 0 0,0 0 0,0 0 0,-1 0 0,1-1 0,0 1 0,0 0 0,0 0 0,-1 0 0,1 0 0,0 0 0,0 0 0,0 0 0,-1-1 0,1 1 0,0 0 0,0 0 0,-1 0 0,1 0 0,0 0 0,0 0 0,-34-6 218,29 6-231,-57-6 193,1 4 1,-77 5-1,125-2-168,-184 11 206,-249 47 0,297-25-437,131-29-148,0 1 0,1 1 1,0 1-1,0 0 0,0 1 0,-15 12 0,30-20 162,0 1 0,0-1 0,0 1 0,1 0 1,-1 0-1,1 0 0,-1-1 0,1 1 0,0 1 1,0-1-1,-2 3 0,3-5-14,0 1 0,0 0 0,0 0 0,0-1 0,-1 1 0,1 0 0,0 0 0,0-1 0,1 1 0,-1 0 0,0 0 0,0-1 0,0 1 0,0 0 0,1 0-1,-1-1 1,0 1 0,1 0 0,-1-1 0,0 1 0,1 0 0,-1-1 0,1 1 0,-1 0 0,1-1 0,-1 1 0,1-1 0,0 1 0,-1-1 0,1 0 0,-1 1 0,1-1 0,0 1 0,0-1 0,-1 0 0,1 0 0,1 1 0,22 4-3945,9-4 1262</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6.452"/>
    </inkml:context>
    <inkml:brush xml:id="br0">
      <inkml:brushProperty name="width" value="0.05" units="cm"/>
      <inkml:brushProperty name="height" value="0.05" units="cm"/>
      <inkml:brushProperty name="color" value="#33CCFF"/>
    </inkml:brush>
  </inkml:definitions>
  <inkml:trace contextRef="#ctx0" brushRef="#br0">444 35 1256,'3'-16'2191,"0"-2"4902,-8 21-6077,-4 5-552,-1 0 0,1 1 0,0 0 0,1 1 0,0 0 0,-8 14 0,-41 76 1281,43-74-1414,-203 422 3290,211-437-3544,-25 50 228,17-34-1054,-21 54 0,35-80 644,-1-1 0,1 1-1,0-1 1,0 1 0,0-1 0,0 1-1,0 0 1,0-1 0,0 1 0,0-1 0,0 1-1,0-1 1,0 1 0,0-1 0,0 1-1,1-1 1,-1 1 0,0-1 0,0 1-1,1-1 1,-1 1 0,20-8-12345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7.581"/>
    </inkml:context>
    <inkml:brush xml:id="br0">
      <inkml:brushProperty name="width" value="0.025" units="cm"/>
      <inkml:brushProperty name="height" value="0.025" units="cm"/>
      <inkml:brushProperty name="color" value="#E71224"/>
    </inkml:brush>
  </inkml:definitions>
  <inkml:trace contextRef="#ctx0" brushRef="#br0">1 63 800,'2'-24'3400,"-1"22"-2600,-4-19 4551,3 20-5090,0 0 1,0 0-1,0 0 0,0 0 0,0 1 1,0-1-1,1 0 0,-1 0 0,0 1 1,1-1-1,-1 0 0,0 0 1,1 1-1,-1-1 0,1 0 0,0-1 1,0 2 154,3 0-31,32 5 336,-1 1-1,0 3 1,61 22-1,-71-22-511,-1 2 0,-1 1-1,0 1 1,0 0 0,-1 2-1,21 19 1,-38-30-170,-1 1 0,0-1-1,0 1 1,0 0 0,0 0-1,-1 0 1,0 0 0,0 0-1,0 1 1,-1 0 0,3 8-1,-4-10-21,0 0 0,-1 0 0,1 0 0,-1 0 0,0 0 0,0 0 0,0 0 0,-1 0 0,0 0 0,1 0 0,-1-1 0,-1 1 0,1 0 0,0 0-1,-1 0 1,0-1 0,0 1 0,-3 4 0,0-2-14,-1 0-1,1 0 0,-1 0 1,0-1-1,0 0 0,-1 0 1,1 0-1,-1-1 0,0 0 0,0 0 1,-14 4-1,10-4-19,0-1 0,0-1 1,0 1-1,-1-2 0,1 0 0,0 0 0,-1-1 0,-14-1 0,17-1-6,-1 1 0,1-1 0,-1 0 0,1-1 0,0 0 0,0-1 0,0 0 0,0 0 0,-14-10 0,18 10 9,-1-1 0,1 1 0,0-1 0,1 0 0,-1 0 0,1 0 0,0-1 0,0 1 0,1-1 0,-1 0 1,1 0-1,1-1 0,-1 1 0,-2-11 0,4 9-30,0 0 0,1 0 0,-1 0 0,1 0 1,1 1-1,0-1 0,0 0 0,0 0 0,1 1 0,0-1 0,1 1 1,0-1-1,0 1 0,0 0 0,1 0 0,0 0 0,1 1 0,7-10 1,-6 9-290,0 1 1,0 0 0,0 0 0,1 0-1,0 1 1,0 0 0,11-6 0,-13 9-343,1-1 1,0 1 0,-1 0 0,1 0-1,0 1 1,0 0 0,0 0-1,0 0 1,0 1 0,11 0 0,-3 3-2473,-1 5 954</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6.788"/>
    </inkml:context>
    <inkml:brush xml:id="br0">
      <inkml:brushProperty name="width" value="0.05" units="cm"/>
      <inkml:brushProperty name="height" value="0.05" units="cm"/>
      <inkml:brushProperty name="color" value="#33CCFF"/>
    </inkml:brush>
  </inkml:definitions>
  <inkml:trace contextRef="#ctx0" brushRef="#br0">673 733 92,'2'1'591,"0"-1"0,-1 1 0,1-1 0,0 1 0,-1-1 0,1 0 1,0 1-1,-1-1 0,1 0 0,0 0 0,0-1 0,2 1 0,-10-7 3521,-3-2-4212,6 6-457,-51-39 2620,34 28-1419,-23-23 1,-239-254 2522,101 88-4087,101 100-8862,61 77 7250</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17.455"/>
    </inkml:context>
    <inkml:brush xml:id="br0">
      <inkml:brushProperty name="width" value="0.05" units="cm"/>
      <inkml:brushProperty name="height" value="0.05" units="cm"/>
      <inkml:brushProperty name="color" value="#33CCFF"/>
    </inkml:brush>
  </inkml:definitions>
  <inkml:trace contextRef="#ctx0" brushRef="#br0">138 0 236,'-8'1'4886,"-3"10"-4553,9-9 265,-4 4-28,1 1 0,0 0-1,0-1 1,0 2 0,1-1 0,0 0-1,-4 12 1,-16 59 1745,20-61-1854,-12 51 428,4 1 0,3 1 1,2 0-1,4 0 1,7 90-1,2-96-654,2 1-1,2-1 1,4-1 0,2 0-1,4-1 1,1-1 0,49 94 0,-49-117-471,2-2 0,2-1 0,1 0 0,2-2 0,1-1 0,44 37 0,22 5-3372,7-12-4516,-59-42 5531</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1.193"/>
    </inkml:context>
    <inkml:brush xml:id="br0">
      <inkml:brushProperty name="width" value="0.05" units="cm"/>
      <inkml:brushProperty name="height" value="0.05" units="cm"/>
      <inkml:brushProperty name="color" value="#33CCFF"/>
    </inkml:brush>
  </inkml:definitions>
  <inkml:trace contextRef="#ctx0" brushRef="#br0">71 19 964,'0'-1'196,"1"1"1,-1-1-1,0 0 0,0 0 0,0 0 1,0 0-1,-1 0 0,1 0 0,0 0 1,0 0-1,-1 1 0,1-1 0,0 0 1,-1 0-1,1 0 0,0 1 0,-1-1 1,0 0-1,0-1 0,1 2-40,-1 0 0,1 0 0,-1 0 0,1 0 0,-1 0 0,1 0 0,-1 0 0,1 0 0,-1 0 0,1 0 0,-1 0 0,1 0 0,-1 0 0,1 0 0,-1 0 0,1 1 0,-1-1 0,1 0 0,0 0 0,-1 0 0,1 1 0,-1-1 0,1 0 0,0 1 0,-1-1 0,-2 3 233,0 0-1,1-1 0,0 1 1,-1 0-1,1 0 1,0 0-1,0 0 1,-3 7-1,-2 12 264,1 0 0,1 1 0,0-1 0,2 1 0,1 0 0,0 0 0,3 26 0,0-31-402,1 0 0,0 0 0,1 0 0,1-1 0,1 1 0,1-1 0,0 0 0,1-1 0,15 27 0,-17-37-190,-1 0 0,1 1 1,0-2-1,1 1 1,-1 0-1,1-1 1,0 0-1,0-1 1,1 1-1,0-1 0,-1 0 1,10 3-1,-6-3-69,0-1 0,1 0 0,-1-1-1,1 0 1,0 0 0,0-1-1,0-1 1,11 0 0,-1-2-433,0-1 0,1-1 0,-1-1 0,-1 0 0,1-2 0,-1 0 0,0-2 0,27-15 0,-36 18-989,0-2 0,0 1 0,0-1 0,-1-1 0,-1 0 0,9-10 0,-4-1-1033</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1.711"/>
    </inkml:context>
    <inkml:brush xml:id="br0">
      <inkml:brushProperty name="width" value="0.05" units="cm"/>
      <inkml:brushProperty name="height" value="0.05" units="cm"/>
      <inkml:brushProperty name="color" value="#33CCFF"/>
    </inkml:brush>
  </inkml:definitions>
  <inkml:trace contextRef="#ctx0" brushRef="#br0">495 393 1120,'1'-1'268,"0"1"0,0-1-1,0 0 1,-1 0 0,1 0 0,0 0-1,0 0 1,-1 0 0,1 0 0,-1 0-1,1 0 1,-1 0 0,2-2-1,-2 2-154,0 1-1,0 0 0,-1-1 0,1 1 0,0-1 0,0 1 0,0 0 0,0-1 1,0 1-1,0-1 0,0 1 0,-1 0 0,1-1 0,0 1 0,0 0 0,0-1 1,-1 1-1,1 0 0,0 0 0,-1-1 0,1 1 0,0 0 0,0 0 0,-1-1 1,1 1-1,-1 0 0,-2-2 240,0 1 0,0 0 0,0 1 0,-1-1 1,1 0-1,0 1 0,-4 0 0,-110 2 3634,70 1-3003,-183 13 1329,216-15-2476,9 0-23,0 0 1,0-1 0,0 0 0,0 0 0,0 0 0,0 0 0,0-1-1,0 0 1,-7-2 0,11 2 141,1 1 1,-1 0-1,1-1 0,0 1 1,-1 0-1,1-1 0,0 1 1,-1-1-1,1 1 0,0-1 0,0 1 1,-1-1-1,1 1 0,0-1 1,0 1-1,0-1 0,0 0 1,0 1-1,0-1 0,0 1 0,0-1 1,0 1-1,0-1 0,0 1 1,0-1-1,0 0 0,0 1 1,0-1-1,0 1 0,1-1 0,-1 1 1,0-1-1,0 1 0,1-1 1,-1 0-1,12-17-644,14-8 84,0 2 0,52-36 0,-33 25 342,-6 7 145,25-21-10,-56 43 171,-1-1 1,0 0-1,-1 0 0,0-1 1,10-15-1,-14 21-10,-1 1-1,0-1 0,-1 0 0,1 0 0,0 0 0,0 0 1,-1 0-1,1 0 0,-1 0 0,0 0 0,0 0 0,1 0 1,-1 0-1,0 0 0,-1 0 0,0-4 0,1 4 0,-1 1-1,0 0 1,1-1-1,-1 1 1,0 0-1,0-1 1,0 1-1,0 0 1,0 0-1,0 0 1,0 0-1,-1 0 1,1 0-1,0 0 0,-1 0 1,1 0-1,-2 0 1,-1-1-7,0 1 0,0 0 1,-1 0-1,1 0 0,0 1 0,0-1 1,0 1-1,-1 0 0,1 0 0,0 1 1,0-1-1,-1 1 0,1 0 0,-6 2 1,4 0-244,-1 0 1,1 0 0,-1 1 0,1 0 0,0 0 0,0 0-1,1 1 1,0 0 0,-1 0 0,-5 9 0,6-8-830,0 1-1,1 0 1,0 0 0,0 1 0,-2 7-1,-1 2-542</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2.043"/>
    </inkml:context>
    <inkml:brush xml:id="br0">
      <inkml:brushProperty name="width" value="0.05" units="cm"/>
      <inkml:brushProperty name="height" value="0.05" units="cm"/>
      <inkml:brushProperty name="color" value="#33CCFF"/>
    </inkml:brush>
  </inkml:definitions>
  <inkml:trace contextRef="#ctx0" brushRef="#br0">219 0 264,'0'0'1197,"2"2"-13,0 0-1019,-1 0-1,0 0 1,0 0-1,0 0 1,0 0 0,0 0-1,-1 0 1,1 0 0,-1 0-1,1 0 1,-1 0 0,0 1-1,0-1 1,1 0 0,-2 0-1,1 0 1,-1 5 0,-12 42 1816,5-25-1289,-24 79 1692,-51 107-1,36-97-1805,33-82-849,-11 34-539,23-59-220,0 0 1,1 1-1,0-1 1,-1 11 0,5-7-1488,0 0 763</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2.375"/>
    </inkml:context>
    <inkml:brush xml:id="br0">
      <inkml:brushProperty name="width" value="0.05" units="cm"/>
      <inkml:brushProperty name="height" value="0.05" units="cm"/>
      <inkml:brushProperty name="color" value="#33CCFF"/>
    </inkml:brush>
  </inkml:definitions>
  <inkml:trace contextRef="#ctx0" brushRef="#br0">669 476 272,'3'0'192,"10"-3"941,-13 3-1059,0 0 0,0 0 0,1-1 0,-1 1 0,0 0 0,0 0 0,0-1 1,0 1-1,0 0 0,1-1 0,-1 1 0,0 0 0,0-1 0,0 1 0,0 0 0,0-1 1,0 1-1,0 0 0,0-1 0,0 1 0,0 0 0,0-1 0,-1 1 0,1 0 1,0-1-1,0 1 0,0 0 0,0-1 0,0 1 0,-1 0 0,1 0 0,0-1 0,0 1 1,0 0-1,-1 0 0,1-1 0,0 1 0,-1 0 0,1 0 0,0 0 0,0-1 1,-1 1-1,0 0 0,-36-33 1444,-3 1 1,0 2-1,-50-28 0,21 14-592,-280-189 375,300 209-8929,42 18 5642</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3.118"/>
    </inkml:context>
    <inkml:brush xml:id="br0">
      <inkml:brushProperty name="width" value="0.05" units="cm"/>
      <inkml:brushProperty name="height" value="0.05" units="cm"/>
      <inkml:brushProperty name="color" value="#33CCFF"/>
    </inkml:brush>
  </inkml:definitions>
  <inkml:trace contextRef="#ctx0" brushRef="#br0">44 140 384,'-43'-72'12675,"43"71"-12546,0 0-1,0-1 1,0 1-1,0 0 1,0 0-1,0-1 1,0 1 0,0 0-1,0 0 1,1-1-1,-1 1 1,0 0-1,1 0 1,-1 0-1,1 0 1,0-1 0,-1 1-1,1 0 1,0 0-1,0 0 1,-1 0-1,1 0 1,0 1-1,0-1 1,1-1 0,5-3 70,-1 1 0,1 0 0,0 0 0,0 0 0,0 1 0,0 0 1,1 1-1,-1 0 0,1 0 0,0 0 0,-1 1 0,1 0 1,13 0-1,-4 1-39,0 1 0,0 0 0,-1 1 0,1 1 0,22 7 0,-15-3-13,0 1 0,-1 1 0,0 1 0,-1 2 0,0 0 0,22 16 0,-38-24-118,-1 1 0,1-1 0,-1 1 1,0 0-1,0 1 0,-1-1 0,1 1 1,-1 0-1,-1 0 0,1 0 0,-1 0 1,0 1-1,0 0 0,-1-1 0,0 1 0,0 0 1,-1 0-1,0 0 0,0 0 0,0 0 1,-1 1-1,0-1 0,-1 0 0,1 0 0,-4 13 1,1-9-11,0 0-1,-1-1 1,-1 1 0,1-1 0,-1 0 0,-1-1 0,-12 18 0,-3-2-870,-33 29 0,15-14-2202,29-32 1008,-2 4-6147,8-6 5642</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148"/>
    </inkml:context>
    <inkml:brush xml:id="br0">
      <inkml:brushProperty name="width" value="0.05" units="cm"/>
      <inkml:brushProperty name="height" value="0.05" units="cm"/>
      <inkml:brushProperty name="color" value="#33CCFF"/>
    </inkml:brush>
  </inkml:definitions>
  <inkml:trace contextRef="#ctx0" brushRef="#br0">451 65 728,'6'-13'1544,"-4"9"-884,-1 0 0,1 0-1,-1-1 1,1 1-1,0-9 1,-2 12-582,0 0 0,0 1 0,0-1-1,-1 0 1,1 0 0,0 0 0,-1 1 0,1-1 0,0 0 0,-1 0-1,1 1 1,-1-1 0,1 0 0,-1 1 0,0-1 0,1 0 0,-1 1 0,0-1-1,1 1 1,-1-1 0,0 1 0,1-1 0,-1 1 0,0 0 0,0-1 0,0 1-1,1 0 1,-1 0 0,0 0 0,0-1 0,0 1 0,-1 0 0,-30 1 1367,14 2-1090,1 1 0,0 0 0,0 2 0,0 0 0,1 1 0,0 0 0,0 1 0,1 1 0,0 1 1,-25 20-1,20-12-97,1 0 1,0 2-1,2 0 1,0 0 0,1 2-1,-21 38 1,26-39-103,1 0-1,1 2 1,1-1 0,1 1-1,1 0 1,1 0 0,1 1 0,-2 41-1,6-52-93,1 1-1,0-1 1,1 1-1,0-1 1,1 0-1,0 0 1,8 18-1,-7-22-56,0-1 0,1 1 0,0-1 0,1 0 0,-1 0 0,2-1 0,-1 0 0,1 0 0,0 0 0,0-1 0,11 7 0,-4-4-121,1-1 0,1 0 1,-1-1-1,1-1 0,0 0 1,1-1-1,-1-1 1,1-1-1,0 0 0,0-1 1,32-1-1,-16-2-1343,53-8 0,31-15-6261,-77 15 5604</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498"/>
    </inkml:context>
    <inkml:brush xml:id="br0">
      <inkml:brushProperty name="width" value="0.05" units="cm"/>
      <inkml:brushProperty name="height" value="0.05" units="cm"/>
      <inkml:brushProperty name="color" value="#33CCFF"/>
    </inkml:brush>
  </inkml:definitions>
  <inkml:trace contextRef="#ctx0" brushRef="#br0">215 0 812,'-4'2'1110,"-4"3"-648,1 1-1,-1-1 0,1 1 1,1 1-1,-1-1 1,1 1-1,1 0 0,-7 10 1,-40 73 1928,32-53-1584,10-18-465,-29 55 749,35-65-1116,0 1-1,0 0 0,1 0 0,0 1 0,-1 15 1,3-24-170,1-1 0,0 1 1,0-1-1,0 1 0,0-1 1,0 1-1,0-1 0,0 1 1,0-1-1,1 0 0,-1 1 1,1-1-1,-1 1 0,1-1 1,-1 0-1,1 1 0,0-1 0,0 0 1,-1 0-1,1 1 0,0-1 1,0 0-1,0 0 0,0 0 1,1 0-1,-1 0 0,0-1 1,0 1-1,1 0 0,-1 0 1,0-1-1,3 1 0,13 5-1272</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4.849"/>
    </inkml:context>
    <inkml:brush xml:id="br0">
      <inkml:brushProperty name="width" value="0.05" units="cm"/>
      <inkml:brushProperty name="height" value="0.05" units="cm"/>
      <inkml:brushProperty name="color" value="#33CCFF"/>
    </inkml:brush>
  </inkml:definitions>
  <inkml:trace contextRef="#ctx0" brushRef="#br0">541 343 268,'0'0'892,"-16"-23"-4,1 6 20,-7-6-16,-10-5-52,-2-3-63,-4-3-69,-12 0-76,-1 0-88,7 3-132,-3 3-164,3 5-260,10 9-332,-4 0-328,10 8-1705,-1 3 809,11 3 532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28.063"/>
    </inkml:context>
    <inkml:brush xml:id="br0">
      <inkml:brushProperty name="width" value="0.025" units="cm"/>
      <inkml:brushProperty name="height" value="0.025" units="cm"/>
      <inkml:brushProperty name="color" value="#E71224"/>
    </inkml:brush>
  </inkml:definitions>
  <inkml:trace contextRef="#ctx0" brushRef="#br0">26 29 276,'0'0'891,"-3"0"-9,-2 0-1057,-12-5 9702,21 2-9018,1 0-275,0 0 0,1 1 0,-1-1 0,1 1 1,0 0-1,-1 1 0,1 0 0,0-1 0,0 2 0,0-1 1,0 1-1,8 0 0,-1 1 38,0 1 0,0 0 0,0 1 0,-1 0 0,14 6 0,-7-2 41,-1 1-1,1 1 1,29 20-1,-41-24-224,0 0 0,0 1 0,0 0 0,-1 0 0,0 0 0,0 1 0,0 0 0,-1 0 0,0 1 0,7 14 0,-10-17-62,-1 0 0,1 0 1,-1 0-1,0 0 0,0 0 0,0 0 1,-1 0-1,0 0 0,0 0 0,0 1 1,-1-1-1,0 0 0,0 0 0,0 0 1,0 0-1,-1 0 0,0-1 1,0 1-1,0 0 0,-1-1 0,1 0 1,-1 1-1,0-1 0,0 0 0,-1 0 1,1 0-1,-1-1 0,0 0 1,-5 5-1,2-3-12,-1 0 0,1 0 0,-1 0 1,0-1-1,0-1 0,0 1 0,-1-1 0,1 0 1,-1-1-1,0 0 0,1-1 0,-1 1 0,0-2 1,0 1-1,0-1 0,-9-1 0,11 0-9,1-1 1,-1 1-1,1-1 0,0 0 0,-1-1 0,1 1 1,0-1-1,1 0 0,-1-1 0,0 1 0,1-1 1,0 0-1,0-1 0,0 1 0,0-1 0,-4-6 1,7 7-2,-1 0 0,1 0 1,0 0-1,0-1 0,0 1 1,1-1-1,0 1 0,0-1 1,0 1-1,0-1 0,1 0 1,-1 1-1,1-1 0,0 0 1,1 1-1,-1-1 0,1 0 1,0 1-1,0-1 0,1 1 1,-1-1-1,1 1 1,3-6-1,0 0-117,1 1 0,1-1 0,-1 2 0,1-1 0,1 1 0,0 0 0,0 0 0,0 1 0,1 0 0,0 1 0,0 0 0,1 0 0,0 1 0,0 0 0,0 1 0,1 0 0,13-3 0,-19 6-301,0 0-1,-1 0 1,1 0-1,0 1 1,7 0-1,-10 0-190,0 0 0,0 1-1,0-1 1,0 0 0,1 1 0,-1 0-1,0-1 1,0 1 0,0 0 0,0 0 0,0 0-1,-1 0 1,4 3 0,4 4-1919</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25.180"/>
    </inkml:context>
    <inkml:brush xml:id="br0">
      <inkml:brushProperty name="width" value="0.05" units="cm"/>
      <inkml:brushProperty name="height" value="0.05" units="cm"/>
      <inkml:brushProperty name="color" value="#33CCFF"/>
    </inkml:brush>
  </inkml:definitions>
  <inkml:trace contextRef="#ctx0" brushRef="#br0">0 21 12697,'1'-1'97,"-1"0"0,1-1 1,-1 1-1,1 0 0,0 0 0,-1 0 0,1 0 0,0 0 0,0 0 0,0 0 1,0 0-1,0 0 0,0 0 0,0 1 0,0-1 0,0 0 0,0 1 0,0-1 1,0 1-1,1-1 0,-1 1 0,0-1 0,2 1 0,1-1 60,-1 1 1,1 0-1,-1 0 0,0 1 0,1-1 1,-1 1-1,1-1 0,5 3 0,6 3 275,-1 1-1,28 16 1,-40-22-392,33 23 291,0 1-1,-2 1 1,-1 2-1,44 48 1,-30-21 98,74 112 0,-85-109-195,-3 2 0,36 88 1,-52-104-169,-1 1 0,-2 0 0,-3 1 0,7 59 1,-15-77-240,-2 0 0,0 1 1,-2-1-1,-1 0 0,-1 0 1,-2-1-1,-1 1 0,0-1 1,-2 0-1,-18 36 1,10-31-1103,-1 0 0,-37 51 0,28-49-2558,-61 60 1,10-26 982</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33.956"/>
    </inkml:context>
    <inkml:brush xml:id="br0">
      <inkml:brushProperty name="width" value="0.05" units="cm"/>
      <inkml:brushProperty name="height" value="0.05" units="cm"/>
      <inkml:brushProperty name="color" value="#33CCFF"/>
    </inkml:brush>
  </inkml:definitions>
  <inkml:trace contextRef="#ctx0" brushRef="#br0">608 1 332,'22'65'9634,"-21"-63"-9269,0 0-1,0 0 0,1 0 0,-1 0 1,1 0-1,-1-1 0,1 1 1,-1 0-1,1-1 0,3 3 0,-2-1 2033,2 0-2354,-5-1 468,-4-3 2671,-17-7-3033,9 8 7,-10 6-44,0 0 0,1 2 1,0 1-1,-23 13 0,-85 53 209,124-72-309,-21 13 41,1 1 0,1 1 1,0 1-1,1 1 0,2 1 1,0 1-1,1 1 0,1 1 1,1 0-1,2 1 0,0 1 1,2 1-1,0 0 0,2 1 1,1 0-1,-12 52 0,12-20 146,3 0-1,2 1 1,3-1-1,2 1 1,13 106-1,4-68 308,3-1 1,55 164-1,-40-167-27,3-1-1,5-2 1,60 97 0,-75-146-286,1-1 1,3-2-1,1 0 0,1-3 1,3 0-1,0-3 0,3 0 1,45 29-1,-53-44-182,2-2 0,0-1 1,0-2-1,1-1 0,1-1 1,0-2-1,1-2 0,56 7 0,-59-13-359,0 0 0,0-3-1,0 0 1,-1-2-1,62-15 1,61-27-1593</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3:35.312"/>
    </inkml:context>
    <inkml:brush xml:id="br0">
      <inkml:brushProperty name="width" value="0.05" units="cm"/>
      <inkml:brushProperty name="height" value="0.05" units="cm"/>
      <inkml:brushProperty name="color" value="#33CCFF"/>
    </inkml:brush>
  </inkml:definitions>
  <inkml:trace contextRef="#ctx0" brushRef="#br0">39 226 964,'-7'-10'4566,"4"16"-206,0 23 435,2-23-5239,-11 360 10897,12-364-10192,0-9-46,-9-217 346,6 112-416,3-125 743,0 234-828,0 0 0,0-1 0,1 1 0,-1 0 0,1 0 0,0-1 0,0 1 0,1-4 0,-1 7-40,-1-1-1,0 0 1,1 0-1,-1 1 1,1-1-1,0 0 1,-1 1 0,1-1-1,-1 0 1,1 1-1,0-1 1,-1 1-1,1-1 1,0 1-1,0 0 1,0-1-1,-1 1 1,1 0-1,0-1 1,0 1-1,0 0 1,0 0 0,-1 0-1,1 0 1,0 0-1,0 0 1,0 0-1,0 0 1,0 0-1,-1 0 1,1 0-1,0 1 1,0-1-1,0 0 1,-1 0-1,1 1 1,1 0 0,7 5 88,0 0 1,-1 0-1,0 1 1,0 0-1,0 0 1,-1 1-1,0 0 1,9 16-1,0-4 62,267 328 1930,-164-203-972,-115-140-1100,0 0 0,0 0 0,-1 0 0,0 1 0,0 0 0,0-1 0,3 9 0,-6-12-23,1 1 0,-1-1 0,0 0 0,1 0 0,-1 1 0,0-1 0,0 0-1,0 0 1,-1 0 0,1 1 0,-1-1 0,1 0 0,-1 0 0,1 0-1,-1 0 1,0 0 0,0 0 0,0 0 0,0 0 0,-1 0 0,1 0-1,-1 0 1,1-1 0,-2 3 0,-9 5-123,-1 0-1,1-1 1,-1 0 0,-1 0-1,0-2 1,-23 9-1,-17 8-477,25-8-1969,-47 32-1,49-27-4646,-41 39 1,33-23 2980</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21.830"/>
    </inkml:context>
    <inkml:brush xml:id="br0">
      <inkml:brushProperty name="width" value="0.05" units="cm"/>
      <inkml:brushProperty name="height" value="0.05" units="cm"/>
      <inkml:brushProperty name="color" value="#33CCFF"/>
    </inkml:brush>
  </inkml:definitions>
  <inkml:trace contextRef="#ctx0" brushRef="#br0">1 117 268,'0'0'2953,"2"-3"-2594,6-6-1,-6 6 680,6-3-61,19 0-355,0 1 1,0 2 0,28-1-1,18-3 4,219-19 1069,-138 12-1025,-36 7-268,81-2 266,-27 12 29,210 30 0,-309-23-544,102 17 101,-77-5-45,-1 4-1,154 62 0,-229-78-106,-1 1-1,-1 1 0,0 1 1,35 29-1,-43-29-73,0 0 0,0 0 0,-2 1 0,0 0 0,0 1 0,-1 0 0,9 23 0,-3-2 31,-2 1 1,11 46-1,-20-57-45,0 0 0,-2 1 0,-1 0 0,-1 0 0,-5 40 0,0-26-23,-2 0 0,-22 73-1,14-71 1,-1-1-1,-24 45 1,31-70 6,5-9 2,0-1 0,-1 1-1,0-1 1,0 0 0,0 0 0,-8 8-1,-11 10 9,20-20-10,0 0 0,0 0 0,-1-1 0,1 0 1,-1 0-1,-6 4 0,-28 16-29,8-4 3,-40 18 1,5-10 43,-1-4 1,-1-2-1,-1-4 1,0-2 0,-129 11-1,-45-18 248,195-9-263,-1-2 0,0-3 1,-68-14-1,63 9-1,-267-63 43,124 25-14,128 32-29,49 12-9,1 0 0,-1-1 0,-22-10-1,30 9 3,0 0 0,0-1 0,1-1 0,0 0-1,-17-16 1,13 11-8,1-2 0,1 0 1,-22-30-1,21 23 11,-20-41 1,27 44 6,0 0 0,2 0 0,0-1 0,1 0-1,-3-31 1,4-105-33,4 105 70,1 15-93,1 1-1,16-68 1,-17 96 50,2-12-18,1-1 0,0 1 0,14-30 1,9 1 41,-27 47-5,0 0-16,0 0 0,0 0 0,0 0 0,0-1 0,0 1 0,0 0 0,-1 0 0,1-1 0,0 1 0,-1 0 0,1-1 0,-1 1 0,1-3 0,4-6-6,0 1-3,-4 6 8,0 1 0,0 0 0,0 0 0,1 0 0,-1 0 0,0 0 0,1 0 0,0 0 0,1-2 0,18-26-81,12-7 154,-32 36-75,22-17 4,15-3 76,-36 20-61,31-11 22,-10 6-61,48-21 69,-70 27-64,26-15 10,-19 13-6,0-3 19,4 0 6,-11 5-14,1-1 0,-1 1 0,0 0 0,1-1 0,-1 1 0,0-1 0,1 0 0,-1 1 0,0-1 0,0 0 0,0 0 0,0 0 0,0 0 0,0 0 0,2-2 0,-3-7 2,0 7 7,0 1-1,0 0 0,0-1 1,0 1-1,0 0 1,0 0-1,-1-1 0,-1-3 1,2 5 19,-28-14 33,17 13-49,0 0-1,0 1 0,-1 0 1,1 1-1,0 1 1,-1-1-1,1 2 0,0-1 1,0 2-1,0 0 1,0 0-1,0 1 0,0 0 1,-13 8-1,-4 4-13,1 1 0,1 2 0,-44 40 0,-13 20-122,72-70-24,27-25 122,30-27 10,-28 27 30,0 2 0,1 0 0,0 1 0,24-12 0,-11 11 35,1 0 0,51-12 0,4-2 104,-44 16-71,0 1-1,0 3 1,82-6-1,-37 6 10,107-3 263,-8 2-44,79-16-36,-152 19 50,166 12 0,-239 0-181,0 1-1,0 3 1,-1 1 0,0 2-1,65 31 1,-94-39-113,4 1 15,-1 1 0,0 1 0,0 0 0,0 1 0,-1 0 0,0 1 0,15 15 0,-24-18-33,0 0 0,0 0-1,-1 1 1,1 0-1,-2 0 1,4 10-1,15 55 36,-16-51-27,2 9-7,-2 1-1,0 0 0,-3 0 0,-1 0 1,-1 0-1,-1 0 0,-2 0 0,-1 1 1,-2-2-1,-13 49 0,10-50 2,1 1-2,-1-1 0,-2 0 0,-1 0 0,-24 45 0,14-41-17,-2 0-1,-1-2 1,-2-1 0,-1-1-1,-1-2 1,-1 0 0,-2-2-1,0-1 1,-2-2 0,-67 37-1,17-19-1,-100 37-1,125-58-14,-1-2-1,-105 16 1,137-31 15,0-2 1,0-1-1,0-1 1,0-1-1,0-1 1,1-2-1,-1-1 1,1 0-1,-39-17 1,-17-13-1,-117-67 1,151 76 5,11 5-405,7 5 226,-38-17 1,58 30-777,-1 1 1,1-1 0,-1 1 0,0 1 0,0 0 0,0 1 0,-21 0 0,-3 3-2657,0 1 1097</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23.043"/>
    </inkml:context>
    <inkml:brush xml:id="br0">
      <inkml:brushProperty name="width" value="0.05" units="cm"/>
      <inkml:brushProperty name="height" value="0.05" units="cm"/>
      <inkml:brushProperty name="color" value="#33CCFF"/>
    </inkml:brush>
  </inkml:definitions>
  <inkml:trace contextRef="#ctx0" brushRef="#br0">537 6 8,'0'0'675,"0"0"-624,0 0 0,0 0 0,0 0 0,0 0 0,0 0 0,0 1 0,-1-1 0,1 0-1,0 0 1,0 0 0,0 0 0,0 0 0,-1 0 0,1 0 0,0 0 0,0 0 0,0 0-1,0 0 1,0-1 0,-1 1 0,1 0 0,0 0 0,0 0 0,0 0 0,0 0 0,0 0-1,-1 0 1,1 0 0,0 0 0,0 0 0,0-1 0,0 1 0,0 0 0,0 0 0,0 0-1,0 0 1,-1 0 0,1 0 0,0-1 0,0 1 0,0 0 0,0 0 0,0 0 0,0 0-1,0 0 1,0-1 0,0 1 0,0 0 0,0 0 0,0 0 0,0 0 0,0-1 0,0 1-1,0 0 1,0 0 0,0 0 0,0 0 0,0 0 0,0-1 0,1 1 0,-1 0 0,0 0-1,0 0 1,0 0 0,0 0 0,0-1 0,-38 29 1329,1 1-1,1 2 1,-63 69 0,-14 54-398,78-101-773,9-14 9,1 1 1,-27 58-1,39-66-78,0 0-1,2 1 0,2 1 0,1-1 1,1 1-1,2 1 0,2-1 1,1 53-1,3-71-94,1-1 0,1 1 0,0 0 0,1-1 0,1 0 0,0 0 0,1 0 1,1 0-1,0-1 0,1 0 0,17 22 0,-10-19-29,0 1-1,2-2 1,0 0-1,1-1 1,0-1 0,1-1-1,32 17 1,17 5-514,2-3 1,73 22-1,153 29-6867,-218-66 5741</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5.611"/>
    </inkml:context>
    <inkml:brush xml:id="br0">
      <inkml:brushProperty name="width" value="0.05" units="cm"/>
      <inkml:brushProperty name="height" value="0.05" units="cm"/>
      <inkml:brushProperty name="color" value="#33CCFF"/>
    </inkml:brush>
  </inkml:definitions>
  <inkml:trace contextRef="#ctx0" brushRef="#br0">274 23 19766,'4'-3'521,"0"0"-1,0 0 1,1 0 0,-1 1-1,0-1 1,1 1 0,6-2 1518,-11 7-1749,0 0-253,0-1 1,0 0-1,-1 0 1,1 1-1,-1-1 1,0 0-1,0 0 0,0 0 1,0 0-1,0 0 1,0 0-1,0 0 1,0 0-1,-4 2 1,-27 25 328,10-10-206,-41 39 214,33-33-224,2 1 1,1 2 0,1 1 0,-28 40 0,52-66-158,-1 1 0,1-1 1,1 1-1,-1-1 0,1 1 0,-1 0 1,1 0-1,0 0 0,0 0 0,1 0 0,-1 0 1,1 0-1,0 0 0,0 0 0,0 0 1,0 0-1,1 0 0,0 0 0,0 0 1,0 0-1,0-1 0,0 1 0,1 0 1,0-1-1,0 1 0,0 0 0,0-1 0,0 0 1,1 0-1,-1 0 0,7 6 0,7 5-86,0-1-1,2 0 0,-1-1 0,36 18 0,-23-13 40,-10-6-1,-3-1 7,0-1-1,-1 2 1,0 1-1,26 23 0,-38-31 40,-1-1-1,0 1 0,0 0 1,0 0-1,-1 0 0,0 0 1,1 0-1,-1 1 0,-1-1 0,1 1 1,-1-1-1,1 1 0,-1 0 1,-1 0-1,1-1 0,-1 1 0,0 0 1,0 0-1,0 0 0,0-1 1,-1 1-1,0 0 0,0 0 1,-3 8-1,-2 0-40,0 0 0,-1 0 1,0 0-1,-1-1 0,0 0 0,-1 0 0,0-1 1,-19 17-1,-5 1-1359,-59 39 1,76-57-314,-30 15 1,17-15-6377</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5.996"/>
    </inkml:context>
    <inkml:brush xml:id="br0">
      <inkml:brushProperty name="width" value="0.05" units="cm"/>
      <inkml:brushProperty name="height" value="0.05" units="cm"/>
      <inkml:brushProperty name="color" value="#33CCFF"/>
    </inkml:brush>
  </inkml:definitions>
  <inkml:trace contextRef="#ctx0" brushRef="#br0">93 16 484,'5'-15'12468,"-17"34"-8701,0 3-3996,6-7 837,-9 24 1091,-15 57 0,27-84-1454,1-1 0,0 1 0,1 0 0,0-1-1,0 1 1,2 0 0,-1-1 0,2 1 0,-1 0 0,5 11-1,-6-20-185,1-1 0,0 1 0,0 0-1,0 0 1,1-1 0,-1 1-1,1-1 1,-1 1 0,1-1-1,0 0 1,0 1 0,0-1 0,0 0-1,0 0 1,1 0 0,-1-1-1,1 1 1,-1-1 0,1 1-1,-1-1 1,1 0 0,0 0 0,0 0-1,-1 0 1,1 0 0,0-1-1,0 1 1,0-1 0,0 0-1,0 0 1,0 0 0,0 0 0,0 0-1,0-1 1,0 0 0,4-1-1,-1 1 8,-1-1-1,1 0 1,-1-1 0,1 1-1,-1-1 1,0 0-1,0 0 1,0-1 0,0 0-1,0 0 1,-1 0-1,0 0 1,0-1-1,0 1 1,0-1 0,-1 0-1,4-7 1,-5 7-34,0 1-1,-1-1 1,1 0 0,-1 0 0,0 1 0,0-1 0,-1 0-1,1 0 1,-1 0 0,0 0 0,-1 0 0,1 0 0,-1 1-1,-2-10 1,0 6 15,0 1 0,0 0 0,-1 0 0,0 0 0,0 1 0,-1-1 0,1 1 0,-10-9 0,-5-2-467,0 0 1,-2 2-1,0 0 1,-35-18-1,31 24-2829,35 17-5078,-8-7 7460,0 0-1,0 0 1,0-1-1,0 1 1,0 0-1,3 0 0,8 2-1895</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6.447"/>
    </inkml:context>
    <inkml:brush xml:id="br0">
      <inkml:brushProperty name="width" value="0.05" units="cm"/>
      <inkml:brushProperty name="height" value="0.05" units="cm"/>
      <inkml:brushProperty name="color" value="#33CCFF"/>
    </inkml:brush>
  </inkml:definitions>
  <inkml:trace contextRef="#ctx0" brushRef="#br0">1 375 344,'14'22'1531,"-10"-15"-405,1 0-1,-1-1 0,1 1 1,6 6-1,-11-13-1033,1 0-1,-1 0 1,0 0-1,1 1 1,-1-1-1,0 0 1,1 0-1,-1 0 1,0 1-1,1-1 1,-1 0 0,0 0-1,1 0 1,-1 0-1,0 0 1,1 0-1,-1 0 1,1 0-1,-1 0 1,0 0-1,1 0 1,-1 0 0,0 0-1,1 0 1,-1 0-1,0-1 1,1 1-1,-1 0 1,0 0-1,1 0 1,-1-1-1,0 1 1,1 0-1,-1 0 1,0 0 0,0-1-1,1 1 1,7-12 1036,-7 11-1093,3-9 544,1 0 0,-2 0 0,1 0 0,-1 0 1,2-17-1,4-54 1175,-8 64-1395,7-218 4204,-8 235-4498,0-1 1,0 1 0,0-1-1,0 1 1,0-1 0,0 0 0,0 1-1,0-1 1,0 1 0,0-1-1,0 1 1,0-1 0,0 0-1,-1 1 1,1-1 0,0 1-1,0-1 1,-1 1 0,1-1-1,0 1 1,-1-1 0,1 1-1,-1-1 1,-6 10 344,5-5-357,0 0 0,1 0 0,-1 0 0,1 1 0,0-1 0,0 6 0,0-7-2,1 1-1,1-1 1,-1 1 0,0-1 0,1 1 0,0-1 0,-1 0 0,1 1 0,1-1 0,-1 0 0,0 0 0,1 0 0,0 0-1,0 0 1,0 0 0,0 0 0,0-1 0,0 1 0,1-1 0,-1 1 0,1-1 0,-1 0 0,1 0 0,0 0 0,0 0-1,0-1 1,0 1 0,1-1 0,3 1 0,1 0 9,0 0 0,0-1 0,0 0 0,1 0 0,-1-1 0,0 0 0,0 0 0,1-1 0,-1 0 0,0-1 0,10-3-1,18-9 95,-29 10-98,-1 1-1,1 0 1,0 1-1,0 0 1,1 0-1,14-2 1,-22 5-47,0-1 1,1 0-1,-1 1 1,0-1 0,1 1-1,-1-1 1,0 1 0,0-1-1,1 1 1,-1-1 0,0 1-1,0-1 1,0 1-1,0-1 1,0 1 0,0-1-1,0 1 1,0-1 0,0 1-1,0-1 1,0 1 0,0 0-1,0-1 1,0 1-1,-2 15 129,-4 10 146,-2 11 309,-6 70 0,14-98-531,0 0 0,0 1 0,0-1 1,1 1-1,1-1 0,-1 0 0,2 0 0,-1 1 0,1-2 0,1 1 0,-1 0 0,10 14 0,-10-19-93,1 0-1,-1 0 1,1-1-1,0 1 1,0-1-1,0 0 1,1 0 0,-1-1-1,1 1 1,0-1-1,0 0 1,-1 0-1,1-1 1,0 1 0,1-1-1,-1 0 1,0 0-1,0-1 1,0 0-1,1 1 1,-1-2-1,0 1 1,6-2 0,6 0-565,0-1 0,0-1 0,0-1 0,-1-1 0,25-11 0,-27 10-543,-1 0 0,0-1 0,-1 0 0,14-12 0,17-24-9800,-30 29 7660</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6.778"/>
    </inkml:context>
    <inkml:brush xml:id="br0">
      <inkml:brushProperty name="width" value="0.05" units="cm"/>
      <inkml:brushProperty name="height" value="0.05" units="cm"/>
      <inkml:brushProperty name="color" value="#33CCFF"/>
    </inkml:brush>
  </inkml:definitions>
  <inkml:trace contextRef="#ctx0" brushRef="#br0">1 29 268,'3'-5'604,"-1"2"55,-1 1 1,1-1 0,0 1-1,0 0 1,0 0 0,0 0-1,0 0 1,5-3 3646,-6 7-3147,2 5-572,0 1 1,0-1 0,-1 1-1,0-1 1,-1 1 0,0 0 0,0 8-1,4 18 822,-3-24-1037,1-1 0,-1 1 0,2-1 0,-1 1 0,1-1 0,1 0 0,0-1 1,10 15-1,-12-18-310,1-1 0,0 0 0,0 0 0,1 0 0,-1 0 1,1 0-1,0-1 0,0 0 0,0 0 0,0 0 0,1-1 1,-1 0-1,1 0 0,-1 0 0,12 1 0,-3-1-751,0 0-1,0-2 0,15-1 1,-7-2-3097,1-3-3511,-13 1 4343</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37.111"/>
    </inkml:context>
    <inkml:brush xml:id="br0">
      <inkml:brushProperty name="width" value="0.05" units="cm"/>
      <inkml:brushProperty name="height" value="0.05" units="cm"/>
      <inkml:brushProperty name="color" value="#33CCFF"/>
    </inkml:brush>
  </inkml:definitions>
  <inkml:trace contextRef="#ctx0" brushRef="#br0">491 401 428,'1'-2'256,"-1"-1"1,1 1-1,-1-1 1,0 0-1,0 1 1,0-1-1,0 1 1,-1-1-1,1 1 1,0-1-1,-1 0 0,0 1 1,0-1-1,0 1 1,0 0-1,0-1 1,0 1-1,-1 0 1,1 0-1,-1 0 0,1 0 1,-1 0-1,0 0 1,0 0-1,0 0 1,0 1-1,0-1 1,0 1-1,0-1 0,0 1 1,-1 0-1,1 0 1,-1 0-1,-2-1 1,-7-1 317,1-1 0,-1 2 0,0 0 0,0 0 0,0 1 0,-13 1 1,1 1-199,1 1 1,-25 6 0,26-4-1267,-46 3 0,67-7 849,1 0-1,-1 1 0,0-1 1,1-1-1,-1 1 0,0 0 1,1 0-1,-1 0 0,0 0 1,1 0-1,-1-1 0,0 1 1,1 0-1,-1 0 0,1-1 1,-1 1-1,1 0 0,-1-1 1,1 1-1,-1-1 0,1 1 1,-1-1-1,1 1 0,-1-1 1,1 1-1,0-1 0,-1 1 1,1-1-1,0 0 0,-1 1 1,1-1-1,0 1 0,0-1 1,0 0-1,-1 1 0,1-1 1,0 0-1,0 1 0,0-1 1,0 0-1,0 1 0,0-1 1,1 0-1,-1 1 1,0-2-1,1-1-38,0 0 0,0 0 0,0 0 0,0 0 0,1 0 0,-1 0 0,3-4 0,10-9 213,23-23 1,-24 27 413,-1 0 1,-1-1-1,16-22 0,-25 32-427,-1 1 0,0 0 1,0 0-1,0 0 0,0 0 0,-1-1 0,1 1 0,0 0 1,-1-1-1,0 1 0,1-1 0,-1 1 0,0-1 0,0 1 1,-1 0-1,1-1 0,0 1 0,-1 0 0,0-1 0,0-2 0,-1 1 66,0 0-1,-1 0 0,1 0 0,-1 0 0,0 1 0,0-1 0,0 1 1,0-1-1,-8-4 0,-1-1-74,-1 1 0,0 0 0,-1 1 1,1 1-1,-24-8 0,-10 3-2121,37 9 546,0 1 0,0 1 0,0 0 0,-1 0 0,-9 2 0,-6 3-1021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1.938"/>
    </inkml:context>
    <inkml:brush xml:id="br0">
      <inkml:brushProperty name="width" value="0.025" units="cm"/>
      <inkml:brushProperty name="height" value="0.025" units="cm"/>
      <inkml:brushProperty name="color" value="#E71224"/>
    </inkml:brush>
  </inkml:definitions>
  <inkml:trace contextRef="#ctx0" brushRef="#br0">293 320 60,'0'0'14219,"1"4"-13286,39 173 4905,54 261 354,-89-419-5902,3 20 250,-7-36-482,-1-1 0,0 1 0,0 0 0,0-1 1,0 1-1,0-1 0,0 1 0,-1-1 0,1 1 1,-1-1-1,-1 4 0,1-5 241,0-1-282,-1-1 0,1 0 0,-1 0 1,1 0-1,0 1 0,-1-1 0,1 0 0,0-1 1,0 1-1,0 0 0,0 0 0,-2-3 1,1 2 12,-3-6 8,-1 0 0,1 0 0,0-1 0,1 0 0,0 0 0,0 0 0,-4-18 0,0 0-36,-26-69-585,4-1 1,5-2-1,-21-170 0,34 177 128,6 49 122,-2-60 0,6 77 231,1 20 82,0 1 1,1-1-1,0 0 1,0 1-1,0-1 1,2-9-1,-1 14 21,-1-1 1,1 1-1,0-1 0,0 1 0,-1-1 1,1 1-1,0 0 0,0-1 0,0 1 1,1 0-1,-1 0 0,0 0 0,0-1 1,1 1-1,-1 1 0,0-1 0,1 0 1,-1 0-1,1 0 0,-1 1 0,1-1 1,0 1-1,-1-1 0,1 1 0,0 0 1,-1 0-1,3-1 0,4 1 25,0 0 0,0 1 0,-1-1 0,1 2 0,0-1 1,-1 1-1,1 0 0,-1 0 0,0 1 0,1 0 0,7 5 0,-9-5 18,0 0-1,0 1 1,-1 0 0,1 0-1,-1 0 1,0 1 0,0 0-1,0 0 1,-1 0 0,0 0-1,0 1 1,6 10 0,-9-12-22,1-1-1,-1 1 1,0 0 0,0 0-1,0 0 1,0 1 0,-1-1 0,0 0-1,1 0 1,-1 0 0,-1 0 0,1 0-1,-1 0 1,0 1 0,-1 4 0,-1-3 5,1-1 1,-1 0-1,0 1 1,0-1-1,0 0 1,-1-1 0,0 1-1,0-1 1,-8 7-1,-7 4 15,-1-1 0,-1-1 1,0-1-1,-29 12 0,26-13-73,-38 18-584,-18 9-2121,29-8-6633,35-16 4289,5 0 1544</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5.971"/>
    </inkml:context>
    <inkml:brush xml:id="br0">
      <inkml:brushProperty name="width" value="0.05" units="cm"/>
      <inkml:brushProperty name="height" value="0.05" units="cm"/>
      <inkml:brushProperty name="color" value="#33CCFF"/>
    </inkml:brush>
  </inkml:definitions>
  <inkml:trace contextRef="#ctx0" brushRef="#br0">42 155 372,'0'0'878,"-3"0"-24,-2 0-1030,-19 4 9536,15-2-3476,13-5-5579,34-14 821,76-26 1,-75 30-832,22-5 272,116-17 1,-62 15-163,-63 11-284,-49 8-106,22 0 802,-23 3-788,0-1 0,-1 1-1,1 0 1,0 0 0,-1 0 0,1 0-1,-1 1 1,1-1 0,-1 0 0,0 0-1,0 1 1,0-1 0,-1 1 0,1-1-1,0 1 1,-1-1 0,1 4 0,4 60 230,-3-31-133,5 26 46,55 391 1127,-45-351-948,79 396 1858,-78-415-2151,-17-79-64,-2-1 5,1 0 1,0-1-1,0 1 1,1-1-1,-1 1 1,0-1 0,0 1-1,1 0 1,-1-1-1,1 1 1,-1-1-1,1 1 1,0-1-1,0 2 1,3 8-50,-20-9 95,11-1-14,-1-1 1,0 0-1,0-1 1,1 1-1,-9-3 1,-7 0 14,-380-32 477,349 32-2815,52 3 2225,0 0 0,-1 0 0,1-1 0,0 1 0,0 0 0,0 0 0,0 0 0,0 0 0,-1 0 0,1 0 0,0-1 0,0 1 0,0 0 0,0 0 1,0 0-1,0 0 0,0-1 0,0 1 0,0 0 0,0 0 0,0 0 0,0-1 0,0 1 0,0 0 0,0 0 0,0 0 0,0-1 0,0 1 0,0 0 0,0 0 0,0 0 0,0 0 1,0-1-1,0 1 0,0 0 0,0 0 0,0 0 0,0 0 0,0-1 0,0 1 0,1 0 0,-1 0 0,0 0 0,0 0 0,0 0 0,0-1 0,0 1 0,1 0 0,-1 0 0,0 0 1,0 0-1,0 0 0,7-6-1166,2-1-528,14-6-9316,-23 12 10807,12-4-2627</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6.396"/>
    </inkml:context>
    <inkml:brush xml:id="br0">
      <inkml:brushProperty name="width" value="0.05" units="cm"/>
      <inkml:brushProperty name="height" value="0.05" units="cm"/>
      <inkml:brushProperty name="color" value="#33CCFF"/>
    </inkml:brush>
  </inkml:definitions>
  <inkml:trace contextRef="#ctx0" brushRef="#br0">393 68 340,'-3'-6'2726,"2"5"-2323,1 0 1,-1 0-1,1 0 0,-1-1 0,0 1 1,1 0-1,-1 0 0,0 0 0,0 0 1,0 1-1,0-1 0,0 0 0,0 0 1,0 0-1,0 1 0,0-1 0,0 0 1,0 1-1,0-1 0,-1 1 0,1 0 1,0-1-1,0 1 0,-1 0 0,1 0 1,-2 0-1,-90-14 9155,-31-5-4411,98 14-4917,0 3 0,-41 0 0,41 4-3372</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6.820"/>
    </inkml:context>
    <inkml:brush xml:id="br0">
      <inkml:brushProperty name="width" value="0.05" units="cm"/>
      <inkml:brushProperty name="height" value="0.05" units="cm"/>
      <inkml:brushProperty name="color" value="#33CCFF"/>
    </inkml:brush>
  </inkml:definitions>
  <inkml:trace contextRef="#ctx0" brushRef="#br0">366 24 160,'-2'-2'313,"0"-1"0,0 1 1,0 1-1,0-1 0,-1 0 0,1 0 1,-1 1-1,0-1 0,1 1 0,-1 0 1,0 0-1,0 0 0,0 0 0,0 1 1,1-1-1,-1 1 0,0-1 0,0 1 1,0 0-1,0 0 0,0 1 0,0-1 0,0 1 1,0-1-1,0 1 0,0 0 0,0 0 1,1 0-1,-1 0 0,0 1 0,-4 2 1,-5 5 257,-1 1 0,1 1 0,1 0 1,0 0-1,0 1 0,1 0 0,1 1 1,0 0-1,1 1 0,-8 16 1,-4 14 608,-29 92 1,27-58-566,2 1 0,5 1 0,3 0 0,3 1 0,4 0 0,6 99 0,4-122-393,2-1 0,3 0 0,30 97 0,-25-110-306,2-2 0,2 0 0,1-1-1,3-1 1,33 46 0,-38-62-351,1-1 1,0-1-1,30 25 0,-36-36-800,0-1-1,27 14 0,-31-18-288,1-2 0,1 0-1,-1 0 1,1 0 0,11 1 0,15-1-1681</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7.173"/>
    </inkml:context>
    <inkml:brush xml:id="br0">
      <inkml:brushProperty name="width" value="0.05" units="cm"/>
      <inkml:brushProperty name="height" value="0.05" units="cm"/>
      <inkml:brushProperty name="color" value="#33CCFF"/>
    </inkml:brush>
  </inkml:definitions>
  <inkml:trace contextRef="#ctx0" brushRef="#br0">1 66 1356,'5'-16'1894,"-5"13"-1342,1 0-1,-1 1 1,1-1-1,0 1 1,0-1 0,0 1-1,0-1 1,0 1 0,0 0-1,1-1 1,-1 1-1,1 0 1,0 0 0,-1 0-1,1 0 1,0 0-1,0 1 1,0-1 0,1 0-1,-1 1 1,3-2-1,-4 3-439,0 0 0,0 0 0,0 0 0,0 0 0,0 1-1,0-1 1,0 0 0,0 0 0,0 1 0,0-1 0,0 1 0,0-1-1,0 1 1,0-1 0,-1 1 0,3 1 0,-1-1 183,5 5 51,0 0 1,1 0 0,-2 1 0,1 0 0,-1 0 0,0 0 0,-1 1-1,1 0 1,6 16 0,-10-21-263,16 30 460,-2 1 0,17 51-1,13 74 260,-12-21-214,-6 3 0,17 249-1,-47-133-2005,-7-173-1820,-3-3-3898,8-52 2528,4-8 1398</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7.674"/>
    </inkml:context>
    <inkml:brush xml:id="br0">
      <inkml:brushProperty name="width" value="0.05" units="cm"/>
      <inkml:brushProperty name="height" value="0.05" units="cm"/>
      <inkml:brushProperty name="color" value="#33CCFF"/>
    </inkml:brush>
  </inkml:definitions>
  <inkml:trace contextRef="#ctx0" brushRef="#br0">222 24 652,'0'-8'1327,"-4"-7"7746,-14 34-8040,2 1 0,0 1 1,2 1-1,0 0 0,1 1 1,-18 47-1,5 1 713,-20 88 0,40-136-1558,-9 39-169,14-57-340,0 1-1,1 0 0,0 0 1,0 0-1,0 0 0,1-1 0,0 1 1,1 7-1,-1-11 61,0 0 1,0-1-1,0 1 0,0-1 1,0 1-1,0-1 0,0 0 1,0 1-1,0-1 0,2 2 1,25 13-9210,-18-13 7046</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8.021"/>
    </inkml:context>
    <inkml:brush xml:id="br0">
      <inkml:brushProperty name="width" value="0.05" units="cm"/>
      <inkml:brushProperty name="height" value="0.05" units="cm"/>
      <inkml:brushProperty name="color" value="#33CCFF"/>
    </inkml:brush>
  </inkml:definitions>
  <inkml:trace contextRef="#ctx0" brushRef="#br0">490 620 1252,'1'0'174,"0"-1"-1,-1 0 1,1 1 0,-1-1-1,1 0 1,-1 0-1,0 1 1,1-1 0,-1 0-1,0 0 1,1 1-1,-1-1 1,0 0 0,0 0-1,0 0 1,0 0-1,0 0 1,0 1 0,0-1-1,0 0 1,0 0 0,0 0-1,0 0 1,-1 1-1,1-1 1,0 0 0,-1 0-1,1 0 1,0 1-1,-1-1 1,0 0 0,-19-26 2707,13 19-2232,-158-186 5870,44 52-5559,3-1-5002,76 88-3302,23 30 5033</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48.524"/>
    </inkml:context>
    <inkml:brush xml:id="br0">
      <inkml:brushProperty name="width" value="0.05" units="cm"/>
      <inkml:brushProperty name="height" value="0.05" units="cm"/>
      <inkml:brushProperty name="color" value="#33CCFF"/>
    </inkml:brush>
  </inkml:definitions>
  <inkml:trace contextRef="#ctx0" brushRef="#br0">208 36 24,'-1'-3'481,"1"1"-1,-1 0 1,0-1 0,0 1-1,0 0 1,0 0 0,0-1-1,-1 1 1,1 0 0,0 0 0,-1 0-1,-2-2 1,3 3-262,0 1 0,0-1 0,-1 1 0,1-1 1,0 1-1,0 0 0,0-1 0,0 1 0,0 0 0,-1 0 0,1 0 1,0 0-1,0 0 0,0 0 0,0 0 0,-1 0 0,1 1 0,0-1 0,0 0 1,0 1-1,0-1 0,0 0 0,0 1 0,0 0 0,-2 0 0,-1 3 74,0-1 0,0 1 0,1 0 0,-1 0 0,1 0-1,0 1 1,0-1 0,0 1 0,1-1 0,-1 1-1,1 0 1,-2 9 0,-1-2 230,-15 38 803,3 1 0,-15 74 0,-3 106 581,29-151-1214,3-1 1,16 154 0,1-126-380,46 167 0,-36-189-565,3-2-1,45 92 1,-50-131-1569,48 69 0,-49-85-888,1 0 0,1-2 0,29 26 0,-4-12-763</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2.997"/>
    </inkml:context>
    <inkml:brush xml:id="br0">
      <inkml:brushProperty name="width" value="0.05" units="cm"/>
      <inkml:brushProperty name="height" value="0.05" units="cm"/>
      <inkml:brushProperty name="color" value="#33CCFF"/>
    </inkml:brush>
  </inkml:definitions>
  <inkml:trace contextRef="#ctx0" brushRef="#br0">399 6 688,'-8'-1'604,"1"-1"0,-1 1 0,1 0 0,-1 0 0,1 1 0,-1 0 0,0 1 0,1 0 0,-1 0 0,1 0 0,-1 1 0,1 0 0,0 1 0,-1-1 0,-12 8 0,-5 5 474,1 0 1,-42 37-1,38-29-82,8-7 24,-30 31-1,43-39-744,1 0 1,0 0-1,0 0 1,0 0 0,1 1-1,1 0 1,-5 11-1,8-17-196,0 1-1,1-1 0,-1 1 0,1-1 0,0 1 1,-1-1-1,2 1 0,-1-1 0,0 1 0,1-1 0,0 1 1,-1-1-1,1 0 0,1 1 0,-1-1 0,0 0 1,1 0-1,0 0 0,-1 0 0,1 0 0,0 0 0,1 0 1,-1-1-1,4 4 0,6 5 113,1 0 0,0-1 0,26 15 0,-27-18-95,1 2-9,112 76 648,-112-75-651,-1 0-1,0 1 1,-1 1 0,0 0-1,-1 0 1,-1 1 0,12 18-1,-19-25-58,1-1 0,-1 0 1,0 1-1,0-1 0,-1 1 0,1-1 0,-1 1 0,-1 0 1,1 0-1,-1-1 0,0 1 0,0 0 0,-1 0 0,1 0 0,-1-1 1,-1 1-1,1-1 0,-1 1 0,0-1 0,0 1 0,-1-1 1,-3 6-1,-6 7-219,-1 0 0,-1 0 0,0-2 0,-25 23 0,7-7-1403,28-28 932,-10 12-1356,12-8-1536,16 4-6320</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3.327"/>
    </inkml:context>
    <inkml:brush xml:id="br0">
      <inkml:brushProperty name="width" value="0.05" units="cm"/>
      <inkml:brushProperty name="height" value="0.05" units="cm"/>
      <inkml:brushProperty name="color" value="#33CCFF"/>
    </inkml:brush>
  </inkml:definitions>
  <inkml:trace contextRef="#ctx0" brushRef="#br0">430 13 904,'0'0'190,"0"0"0,0-1 1,1 1-1,-1-1 0,0 1 0,0-1 0,0 1 1,0-1-1,0 1 0,0-1 0,0 1 0,0 0 1,0-1-1,-1 1 0,1-1 0,0 1 0,0-1 1,0 1-1,0-1 0,-1 1 0,1 0 0,0-1 1,0 1-1,-1 0 0,1-1 0,0 1 0,-1 0 1,1-1-1,0 1 0,-1 0 0,0-1 0,-10 8 1858,6-3-2107,-44 36 2005,2 3 1,2 2-1,-41 53 1,36-38-1214,-70 111-1,111-150-1950,6-9-1456</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3.964"/>
    </inkml:context>
    <inkml:brush xml:id="br0">
      <inkml:brushProperty name="width" value="0.05" units="cm"/>
      <inkml:brushProperty name="height" value="0.05" units="cm"/>
      <inkml:brushProperty name="color" value="#33CCFF"/>
    </inkml:brush>
  </inkml:definitions>
  <inkml:trace contextRef="#ctx0" brushRef="#br0">714 600 132,'0'0'2108,"-3"1"-1028,-3-1 40,0 1 0,0-1 1,0 0-1,0 0 1,1 0-1,-1-1 1,0 0-1,-7-2 0,3 0-229,0 0 0,1-1 0,-1-1-1,-10-6 1,-7-7-260,1-1 1,-26-26-1,30 26 137,-236-222 1167,95 69-7433,129 133-3528,25 22 6180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5.427"/>
    </inkml:context>
    <inkml:brush xml:id="br0">
      <inkml:brushProperty name="width" value="0.025" units="cm"/>
      <inkml:brushProperty name="height" value="0.025" units="cm"/>
      <inkml:brushProperty name="color" value="#E71224"/>
    </inkml:brush>
  </inkml:definitions>
  <inkml:trace contextRef="#ctx0" brushRef="#br0">51 24 328,'0'0'787,"0"-6"61,0 7-759,0-1-1,0 0 1,0 0-1,0 0 1,0 0-1,0 0 178,0 0-178,0 0 1,0 0-1,0 0 1,0 0-1,-1 0 1,1 0-1,0 0 1,0 0-1,0 0 1,0 0-1,0 0 1,0 0-1,0 0 1,0 0-1,0 0 1,0 0-1,0 0 1,0 0 0,-1 0-1,1 0 1,0 0-1,0 0 1,0 0-1,0 0 1,0 0-1,0 0 1,0 0-1,0 0 1,0 0-1,0 0 1,0 0-1,0 0 1,0 0-1,-4 7 280,1 1 0,1-1 1,-1 1-1,2 0 0,-1 0 0,1 0 0,0 0 0,0 0 0,1 0 0,0 0 1,2 9-1,-2-11-155,1 1-1,0 0 1,0 0 0,1-1 0,0 1 0,0-1 0,1 0 0,0 0 0,0 0-1,0 0 1,1 0 0,0 0 0,0-1 0,6 7 0,-7-10-119,1 1-1,0-1 1,0 0-1,0 0 1,0 0 0,0-1-1,1 1 1,-1-1 0,0 0-1,1 0 1,-1-1 0,1 1-1,-1-1 1,0 0 0,1 0-1,-1 0 1,1-1 0,-1 0-1,7-1 1,-3 0 11,0 0 1,0-1-1,0 0 0,0 0 1,0-1-1,-1 0 0,1 0 1,-1-1-1,8-6 0,-10 6-47,0 0-1,0 0 1,-1-1 0,0 1-1,0-1 1,0 0-1,-1 0 1,1-1 0,-2 1-1,1-1 1,-1 1-1,0-1 1,2-12 0,-3 15-42,-1 1 0,0-1 0,0 1 0,0-1 0,0 1 0,-1-1 0,1 1 0,-1 0 0,0-1-1,0 1 1,0 0 0,0 0 0,-1-1 0,1 1 0,-1 0 0,0 0 0,0 1 0,0-1 0,0 0 0,0 1 0,-1-1 0,1 1 0,-1 0 0,0-1 0,0 1 0,1 1 0,-1-1 0,0 0 0,-7-2 0,3 2-11,0 0 0,0 0 0,-1 0-1,1 1 1,-1 0 0,1 0 0,-1 1-1,1 0 1,-1 0 0,-11 3 0,-7 2-419,-42 14 1,36-9-259,6 1-563,20-5-3060,9-3 315,9 4 2480,-2-3-464</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4.762"/>
    </inkml:context>
    <inkml:brush xml:id="br0">
      <inkml:brushProperty name="width" value="0.05" units="cm"/>
      <inkml:brushProperty name="height" value="0.05" units="cm"/>
      <inkml:brushProperty name="color" value="#33CCFF"/>
    </inkml:brush>
  </inkml:definitions>
  <inkml:trace contextRef="#ctx0" brushRef="#br0">76 48 1080,'0'0'8086,"-4"0"-7274,0 0-430,0 0 1,0-1-1,0 0 0,0 0 0,0 0 1,0 0-1,1-1 0,-1 1 0,0-1 1,1 0-1,-1 0 0,-5-5 0,-7-12 1971,16 19-2333,0 0 0,-1 0 0,1-1 1,0 1-1,0 0 0,0 0 0,0 0 0,0-1 1,0 1-1,0 0 0,0 0 0,0 0 0,0-1 1,0 1-1,0 0 0,0 0 0,0 0 0,0 0 0,0-1 1,0 1-1,1 0 0,-1 0 0,0 0 0,0-1 1,0 1-1,0 0 0,0 0 0,0 0 0,0 0 1,1 0-1,-1-1 0,0 1 0,0 0 0,0 0 1,0 0-1,1 0 0,-1 0 0,17-1 358,-9 2-227,0 1 0,0 1 0,-1-1 0,1 1 0,-1 1 0,0-1 0,0 1 0,0 1 0,9 6-1,-15-10 59,-1-1-204,-1 1 0,1 0 0,-1-1 0,1 0 0,-1 1 1,1-1-1,-1 1 0,1-1 0,-1 1 0,1-1 1,-1 0-1,0 0 0,1 1 0,-1-1 0,0 0 1,1 0-1,-1 0 0,1 1 0,-1-1 0,0 0 1,-1 0-1,-13 1 74,13-1-42,-2 0-4,-11-2-2,12 2-4,-1 0-8,0-1-36,-20 1 73,23 0-98,0 0 0,1 0 1,-1 0-1,1 0 0,-1 0 0,0 1 0,1-1 1,-1 0-1,1 0 0,-1 0 0,1 0 1,-1 1-1,1-1 0,-1 0 0,0 0 0,1 1 1,-1-1-1,1 0 0,0 1 0,-1-1 1,1 1-1,-1-1 0,1 1 0,0-1 0,-1 1 1,1-1-1,0 1 0,-1-1 0,1 1 1,0-1-1,-1 1 0,1 1-645,16-1-2036,-13 0 1908,-1-1 0,1 0 0,0 1 0,-1-1 0,1 0 0,0-1 0,-1 1 1,1 0-1,0-1 0,4-1 0,6-6-1640</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113"/>
    </inkml:context>
    <inkml:brush xml:id="br0">
      <inkml:brushProperty name="width" value="0.05" units="cm"/>
      <inkml:brushProperty name="height" value="0.05" units="cm"/>
      <inkml:brushProperty name="color" value="#33CCFF"/>
    </inkml:brush>
  </inkml:definitions>
  <inkml:trace contextRef="#ctx0" brushRef="#br0">60 1 840,'0'0'1455,"-1"4"0,-18 149 5150,-15 188-708,29-170-2999,7 1 0,34 234 0,-35-397-2784,0-1 1,1 1-1,0-1 0,1 1 0,0-1 0,0 0 0,1 0 1,0 0-1,0-1 0,0 1 0,1-1 0,1 0 0,-1-1 0,1 1 1,0-1-1,1 0 0,-1 0 0,1-1 0,0 0 0,1 0 1,-1-1-1,13 6 0,40 15-281,68 19 0,-63-26-5403,-1-4-7300,-51-13 9713</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581"/>
    </inkml:context>
    <inkml:brush xml:id="br0">
      <inkml:brushProperty name="width" value="0.05" units="cm"/>
      <inkml:brushProperty name="height" value="0.05" units="cm"/>
      <inkml:brushProperty name="color" value="#33CCFF"/>
    </inkml:brush>
  </inkml:definitions>
  <inkml:trace contextRef="#ctx0" brushRef="#br0">366 37 488,'1'-1'256,"0"0"0,0-1 0,-1 1 0,1-1 0,0 1 0,0 0 0,-1-1 0,1 1 0,-1-1 0,1 0 0,-1 1 0,0-1 0,0 1 0,1-1 0,-1 0 0,0 1 0,0-1 0,-1 1 0,1-1 1,0 0-1,-1-1 0,0 1 905,-4 4-22,-5 3-639,0 0 1,0 0-1,1 1 1,-1 1-1,2-1 1,-1 1-1,-13 15 1,-55 68 1758,62-72-1894,-31 39 945,-75 123-1,118-174-1482,0-1 0,1 1 0,-1 0 0,1 0 0,0 0 0,1 0 0,-2 12 0,3-16-67,0 0 1,0 0-1,0 0 1,0 0 0,0 0-1,1 0 1,-1 0-1,1-1 1,-1 1 0,1 0-1,0 0 1,1 2-1,-1-3-212,0 1 0,0-1-1,1 0 1,-1 1-1,0-1 1,1 0 0,-1 0-1,1 0 1,-1 0 0,1 0-1,0 0 1,-1-1-1,1 1 1,0 0 0,2 0-1,11 4-1676</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5.934"/>
    </inkml:context>
    <inkml:brush xml:id="br0">
      <inkml:brushProperty name="width" value="0.05" units="cm"/>
      <inkml:brushProperty name="height" value="0.05" units="cm"/>
      <inkml:brushProperty name="color" value="#33CCFF"/>
    </inkml:brush>
  </inkml:definitions>
  <inkml:trace contextRef="#ctx0" brushRef="#br0">343 246 896,'23'0'2255,"-21"0"-710,-6-4-735,-42-36 816,-2 1 0,-102-61 0,85 64-2835,21 15-3944,34 15 3707</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6.267"/>
    </inkml:context>
    <inkml:brush xml:id="br0">
      <inkml:brushProperty name="width" value="0.05" units="cm"/>
      <inkml:brushProperty name="height" value="0.05" units="cm"/>
      <inkml:brushProperty name="color" value="#33CCFF"/>
    </inkml:brush>
  </inkml:definitions>
  <inkml:trace contextRef="#ctx0" brushRef="#br0">129 0 1464,'0'0'1571,"4"1"-26,1 0-1112,0 1 1,0 0 0,0 1-1,0-1 1,0 1-1,0 0 1,0 0-1,-1 0 1,0 1 0,1-1-1,-1 1 1,-1 0-1,1 0 1,0 1-1,3 6 1,11 15 776,19 40 0,-33-58-1014,30 61 924,-3 1 0,31 107 0,14 156 873,-63-249-1520,-3 1 0,-5 0-1,-9 158 1,-1-196-678,-1-1 1,-3 0 0,-1-1-1,-3 0 1,-1-1 0,-2 0-1,-2-1 1,-41 69 0,40-84-1064,-1-1 1,-1-1 0,-1-1-1,-2-1 1,0-1 0,-1-1-1,-1-1 1,-35 21-1,-40 12-1639,100-54 2895</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4:57.303"/>
    </inkml:context>
    <inkml:brush xml:id="br0">
      <inkml:brushProperty name="width" value="0.05" units="cm"/>
      <inkml:brushProperty name="height" value="0.05" units="cm"/>
      <inkml:brushProperty name="color" value="#33CCFF"/>
    </inkml:brush>
  </inkml:definitions>
  <inkml:trace contextRef="#ctx0" brushRef="#br0">112 161 644,'0'0'5828,"-3"4"-4817,1-1-467,-1 1 1,0-1 0,0 0 0,0 0 0,0 0-1,0 0 1,-1 0 0,1-1 0,-1 0-1,-7 4 1,8-5 191,-5-5 9,6 3-640,0 0-1,1 1 1,-1-1-1,0 0 1,1 0-1,-1 0 1,1 0-1,-1 0 1,1 0-1,0-1 1,-1 1-1,1 0 1,0-1-1,0 1 1,0-1-1,0 1 1,0-1 0,0 0-1,0 1 1,1-1-1,-2-3 1,-1-4 212,1-1 0,0 1 1,0-1-1,1 0 0,-1-19 1,2 23-205,0 0 1,1 0-1,0 0 1,0 0-1,0 0 1,0 0-1,1 0 0,0 0 1,0 0-1,6-8 1,-7 12-83,0 1 0,0 0-1,0-1 1,1 1 0,-1 0 0,0 0 0,1 0 0,-1 0 0,1 0 0,-1 1 0,1-1-1,1 0 1,-1 0 90,2 3 2,1 1-47,-1-1-1,0 1 0,1 0 0,-1 1 1,-1-1-1,1 1 0,0 0 0,-1 0 1,0 0-1,0 0 0,0 0 0,0 1 1,-1-1-1,3 8 0,0 2 169,0-1 1,-1 1-1,2 15 1,-5-25-192,-1 0 0,1 0 1,-1 0-1,0 0 1,0 0-1,0 0 0,0 0 1,-1 0-1,0 0 1,1 0-1,-2 0 1,1 0-1,0 0 0,-1 0 1,-2 4-1,3-7-33,0 0-1,0 0 1,0 0 0,0 0-1,0 0 1,0-1-1,-1 1 1,1 0 0,0-1-1,-1 1 1,1 0-1,0-1 1,-1 0 0,1 1-1,-1-1 1,1 0-1,0 0 1,-1 1 0,1-1-1,-1 0 1,1-1-1,-1 1 1,1 0 0,-1 0-1,1-1 1,0 1-1,-1 0 1,1-1 0,0 0-1,-1 1 1,-1-2 0,-2-1 18,0 0 1,-1 0 0,1-1 0,1 1-1,-1-1 1,-6-7 0,-25-30 308,35 40-177,6 4-153,36 20 33,50 27 165,-90-50-187,-4-4-30,-5-3 10,-1 0 0,1 1 0,-1 0 0,0 0-1,-1 1 1,1 0 0,-1 1 0,0 0 0,-14-4-1,0-3 96,24 11-101,0 0-1,-1-1 1,1 1 0,-1 0-1,1 0 1,0 0 0,-1-1 0,1 1-1,0 0 1,-1-1 0,1 1 0,0 0-1,0-1 1,-1 1 0,1 0 0,0-1-1,0 1 1,-1 0 0,1-1-1,0 1 1,0-1 0,0 1 0,0 0-1,0-1 1,0 1 0,0-1 0,-1 1-1,1 0 1,0-1 0,1 1-1,-1-1 1,0 1 0,0-1 0,0 1-1,0 0 1,0-1 0,0 1 0,0-1-1,1 1 1,-1 0 0,0-1 0,0 1-1,0 0 1,1-1 0,-1 1-1,0 0 1,1-1 0,-1 1 0,0 0-1,1-1 1,-1 1 0,0 0 0,1 0-1,-1 0 1,0-1 0,1 1 0,-1 0-1,1 0 1,34-19 3,-9 5-14,0 1 1,40-15-1,-66 28 8,0 0 0,1 0 0,-1 0 0,0 0 0,0 0 0,1 0 0,-1-1 0,0 1 0,0 0 0,1 0 0,-1 0 0,0 0 0,0 0 0,1 0 0,-1 0 0,0 0 0,1 0-1,-1 0 1,0 1 0,0-1 0,1 0 0,-1 0 0,0 0 0,0 0 0,1 0 0,-1 0 0,0 1 0,0-1 0,0 0 0,1 0 0,-1 0 0,0 0 0,0 1 0,0-1 0,0 0 0,1 1 0,-2 10-25,-9 11 15,4-14 11,1-1 0,-1 0 0,0 0 0,-1-1 0,0 0-1,-8 7 1,12-11 2,1 0-1,-1-1 0,1 1 0,-1-1 1,0 1-1,0-1 0,0 0 1,1 0-1,-1 0 0,0 0 0,0-1 1,0 1-1,0-1 0,0 1 0,-1-1 1,1 0-1,0-1 0,0 1 1,0 0-1,0-1 0,-5-1 0,7 2 1,0-1-1,1 0 1,-1 1-1,0-1 1,0 1-1,0-1 1,0 0-1,1 0 1,-1 1-1,0-1 1,1 0-1,-1 0 1,1 0-1,-1 0 1,1 0-1,-1 0 1,1 0-1,-1 0 1,1 0-1,0 0 1,0 0-1,0 0 1,-1 0-1,1 0 1,0 0-1,0 0 1,1 0-1,-1 0 1,0 0-1,0-1 1,0 1-1,1 0 1,-1 0-1,0 0 1,1 0-1,-1 0 1,1 1-1,-1-1 1,1 0-1,1-2 1,0 0 5,0-1 1,1 1-1,0-1 0,-1 1 0,1 0 1,0 0-1,1 0 0,4-4 1,-5 5 11,0 1 0,0-1 0,0 1 0,0 0 0,0 0 0,1 0 0,-1 0-1,0 1 1,0-1 0,1 1 0,-1 0 0,0 0 0,0 0 0,1 0 0,-1 1 0,0-1 0,0 1 0,1 0 0,-1 0 0,3 2 0,-3-2 6,-1 0-1,0 1 1,0-1-1,0 1 1,0-1-1,-1 1 0,1 0 1,0-1-1,-1 1 1,1 0-1,-1 0 1,0 1-1,1-1 1,-1 0-1,0 0 1,0 0-1,-1 1 1,1-1-1,0 1 1,-1-1-1,1 0 1,-1 1-1,0-1 1,0 1-1,0-1 1,-1 6-1,1-4 6,-1 0 0,1 1 0,-1-1 0,0 0 0,-1 1 0,1-1 0,-1 0 0,0 0 0,0 0 0,0 0 0,0 0 0,-1-1 0,0 1 0,1-1 0,-1 1 0,-1-1 0,-4 4 0,4-4-169,1-1 0,-1 0 0,0 0 0,0 0 0,0 0 0,0-1 0,-7 2 0,5-2-635,0 0-1,-1 0 1,1-1-1,0 0 1,-11-1-1,12 0-119,-5 0-552,1 1-4605</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03.009"/>
    </inkml:context>
    <inkml:brush xml:id="br0">
      <inkml:brushProperty name="width" value="0.05" units="cm"/>
      <inkml:brushProperty name="height" value="0.05" units="cm"/>
      <inkml:brushProperty name="color" value="#33CCFF"/>
    </inkml:brush>
  </inkml:definitions>
  <inkml:trace contextRef="#ctx0" brushRef="#br0">410 9 11609,'-5'-8'8308,"-2"17"-8648,-21 25 969,1 1 0,2 1-1,2 1 1,-26 55 0,-54 167 167,67-151-429,5 2 0,-19 133 1,38-157-126,3 1 0,5 0 0,9 126 0,-2-173-165,3-1 0,1 0 0,1 0 0,3-1 0,24 63 0,-25-80-144,0 0 0,2-1 0,0-1 0,1 0 1,1-1-1,0 0 0,2-1 0,0 0 0,1-2 0,0 0 0,22 14 0,-8-10-280,0-2-1,1-1 1,1-1-1,0-2 0,37 9 1,177 31-5362,-149-35-83,-52-10 1827,-5-4 1202</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03.574"/>
    </inkml:context>
    <inkml:brush xml:id="br0">
      <inkml:brushProperty name="width" value="0.05" units="cm"/>
      <inkml:brushProperty name="height" value="0.05" units="cm"/>
      <inkml:brushProperty name="color" value="#33CCFF"/>
    </inkml:brush>
  </inkml:definitions>
  <inkml:trace contextRef="#ctx0" brushRef="#br0">356 10 628,'-2'-9'1663,"-4"10"1963,0 4-3255,0 1 0,0 0 0,0 0 0,1 0 0,0 1 0,0 0-1,1 0 1,0 0 0,0 0 0,-5 14 0,-27 92 2003,29-89-1892,-4 14 187,-43 181 3717,53-216-4271,1-2-62,-1 0 0,1 0 0,0 0 1,0 0-1,0 0 0,-1 0 0,1 0 0,0 0 0,0 0 0,0 0 0,1 0 1,-1 0-1,0 0 0,0 0 0,0 0 0,1 0 0,-1 0 0,1 0 1,-1 0-1,0-1 0,1 1 0,0 1 0,0-1 300,3-6-31,56-87 723,-36 53-602,-23 38-410,0-1-1,0 0 1,1 1-1,-1-1 1,0 0 0,1 1-1,0-1 1,-1 1-1,1 0 1,0 0 0,3-2-1,-4 2 70,2 4-10,0 0-66,1 0 0,-1 0 0,0 1 0,-1-1 1,1 1-1,-1 0 0,1 0 0,-1 0 0,3 8 1,14 48 327,-8-24-74,9 19 122,-9-28-32,-2 1 0,13 57-1,-22-79-344,0 1 1,0 0-1,0-1 0,-1 1 0,0-1 1,0 1-1,-1-1 0,1 1 0,-1-1 1,-1 0-1,1 0 0,-1 0 0,0 0 0,-1 0 1,1-1-1,-1 1 0,0-1 0,-1 0 1,-6 7-1,-11 7-332,0 0 0,-1-2 0,-30 18 1,25-17-389,-21 14-623,-24 16-5511,20-15 882,9-4 2755</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2.733"/>
    </inkml:context>
    <inkml:brush xml:id="br0">
      <inkml:brushProperty name="width" value="0.05" units="cm"/>
      <inkml:brushProperty name="height" value="0.05" units="cm"/>
      <inkml:brushProperty name="color" value="#33CCFF"/>
    </inkml:brush>
  </inkml:definitions>
  <inkml:trace contextRef="#ctx0" brushRef="#br0">0 0 116,'0'0'2132,"3"9"-1996,-6-7-324,3 7-1056,0-3 920</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6.820"/>
    </inkml:context>
    <inkml:brush xml:id="br0">
      <inkml:brushProperty name="width" value="0.05" units="cm"/>
      <inkml:brushProperty name="height" value="0.05" units="cm"/>
      <inkml:brushProperty name="color" value="#33CCFF"/>
    </inkml:brush>
  </inkml:definitions>
  <inkml:trace contextRef="#ctx0" brushRef="#br0">3 515 1020,'-3'9'11156,"9"-46"-9057,17-56-1,-8 35-1085,51-224 2592,-57 260-3283,-8 19-168,1-1 0,-1 1 1,1-1-1,-1 0 0,0 1 0,1-8 1,-2 13-135,0-1 0,1 1 0,-1-1 0,1 0 0,-1 1 0,1-1 0,0 0 0,0 1 0,-1-1 0,1 0 0,0 0 0,2 2 0,1 2 27,3 11 49,-1-1-1,-1 1 1,5 23 0,8 21 62,1-9-75,3-2-1,1 0 0,3-1 1,37 51-1,-62-98-97,-1 0-1,1 0 1,0 0 0,-1-1 0,1 1-1,0 0 1,0 0 0,0-1 0,-1 1-1,1-1 1,0 1 0,0-1 0,0 1-1,0-1 1,0 0 0,0 1 0,0-1-1,1 0 1,6 1-2752,-1-1-2106,-21-8-2461,12 7 6290,-1-1-1593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5.759"/>
    </inkml:context>
    <inkml:brush xml:id="br0">
      <inkml:brushProperty name="width" value="0.025" units="cm"/>
      <inkml:brushProperty name="height" value="0.025" units="cm"/>
      <inkml:brushProperty name="color" value="#E71224"/>
    </inkml:brush>
  </inkml:definitions>
  <inkml:trace contextRef="#ctx0" brushRef="#br0">1 0 780,'5'6'1100,"1"-1"1,-1 0-1,0 1 1,0 0-1,0 0 0,-1 1 1,0-1-1,5 12 0,-6-8-211,1 0-1,-2 0 0,3 15 1,10 84 2399,15 78-90,-28-177-3160,1 1 1,8 18 0,3-6-2896,-13-22 1684,1 1-1,-1 0 1,1-1 0,0 1 0,0-1-1,0 1 1,0-1 0,3 1 0</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154"/>
    </inkml:context>
    <inkml:brush xml:id="br0">
      <inkml:brushProperty name="width" value="0.05" units="cm"/>
      <inkml:brushProperty name="height" value="0.05" units="cm"/>
      <inkml:brushProperty name="color" value="#33CCFF"/>
    </inkml:brush>
  </inkml:definitions>
  <inkml:trace contextRef="#ctx0" brushRef="#br0">264 60 432,'-2'-2'428,"0"0"1,0 0-1,0 0 1,0 0-1,-1 0 1,1 1-1,0-1 0,-1 1 1,0-1-1,1 1 1,-1 0-1,-3-1 0,-37-8 2388,19 6-1504,-82-13 2002,76 14-2449,15 2-2586,3-1-5403</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505"/>
    </inkml:context>
    <inkml:brush xml:id="br0">
      <inkml:brushProperty name="width" value="0.05" units="cm"/>
      <inkml:brushProperty name="height" value="0.05" units="cm"/>
      <inkml:brushProperty name="color" value="#33CCFF"/>
    </inkml:brush>
  </inkml:definitions>
  <inkml:trace contextRef="#ctx0" brushRef="#br0">0 0 628,'3'3'1293,"0"-1"-966,-1 1 1,1 0-1,-1-1 1,0 1-1,0 0 1,0 1 0,0-1-1,-1 0 1,1 1-1,-1-1 1,0 0-1,1 7 1,9 54 2945,-6-30-2185,5 23 536,-5-19-708,2-1 0,2 0 0,1-1 0,16 36 0,-25-69-912,1 1 0,-1-1 0,1 0 0,0 1 0,0-1 1,1 0-1,-1-1 0,1 1 0,-1 0 0,1-1 1,0 1-1,0-1 0,0 0 0,0 0 0,1 0 1,-1 0-1,7 2 0,-6-3-290,0 0 1,0 0-1,0-1 1,0 1-1,0-1 1,6 0-1,29-8-5068,-18 2 2134,-1 0 978</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17.838"/>
    </inkml:context>
    <inkml:brush xml:id="br0">
      <inkml:brushProperty name="width" value="0.05" units="cm"/>
      <inkml:brushProperty name="height" value="0.05" units="cm"/>
      <inkml:brushProperty name="color" value="#33CCFF"/>
    </inkml:brush>
  </inkml:definitions>
  <inkml:trace contextRef="#ctx0" brushRef="#br0">0 0 148,'0'0'1599,"3"4"27,5 12 409,0 0-1,8 27 1,-9-23-607,1-1-1,13 25 1,-18-39-1236,1 1 0,0-1-1,0 0 1,0 0 0,1 0 0,-1 0-1,1-1 1,0 0 0,1 0-1,-1 0 1,11 5 0,-10-6-262,0-1 1,0 0 0,0 0-1,0-1 1,1 0 0,-1 0-1,0 0 1,1-1 0,-1 0-1,1 0 1,-1 0-1,8-2 1,7-3-2028,0-1 0,26-10 0,-22 7-522,10-5 374</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0.022"/>
    </inkml:context>
    <inkml:brush xml:id="br0">
      <inkml:brushProperty name="width" value="0.05" units="cm"/>
      <inkml:brushProperty name="height" value="0.05" units="cm"/>
      <inkml:brushProperty name="color" value="#33CCFF"/>
    </inkml:brush>
  </inkml:definitions>
  <inkml:trace contextRef="#ctx0" brushRef="#br0">283 104 968,'9'-19'3164,"-1"0"0,0 0 0,3-28 6901,-21 70-8512,-17 38-1112,-217 495 3760,242-551-4191,-6 11-168,0 0 1,1 1-1,-5 19 1,12-36 96,0 0 1,0 1-1,0-1 1,0 0 0,0 0-1,0 0 1,0 1-1,0-1 1,0 0-1,0 0 1,0 1 0,0-1-1,0 0 1,0 0-1,0 0 1,0 1-1,0-1 1,0 0-1,0 0 1,0 0 0,1 0-1,-1 1 1,0-1-1,0 0 1,0 0-1,0 0 1,0 0 0,1 1-1,-1-1 1,0 0-1,0 0 1,0 0-1,0 0 1,1 0 0,-1 0-1,0 0 1,0 0-1,0 0 1,1 1-1,-1-1 1,0 0 0,0 0-1,0 0 1,1 0-1,-1 0 1,11-2-2211,-9 2 2371,24-7-6136,-10 2-1098,-4 2 4271</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0.389"/>
    </inkml:context>
    <inkml:brush xml:id="br0">
      <inkml:brushProperty name="width" value="0.05" units="cm"/>
      <inkml:brushProperty name="height" value="0.05" units="cm"/>
      <inkml:brushProperty name="color" value="#33CCFF"/>
    </inkml:brush>
  </inkml:definitions>
  <inkml:trace contextRef="#ctx0" brushRef="#br0">748 837 152,'5'-5'12875,"-13"-4"-11925,0 1 0,0-1 0,0 1 1,-12-8-1,-15-15 486,-221-257 2665,26 27-3778,132 157-4327,36 32-6625,42 46 7397</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1.878"/>
    </inkml:context>
    <inkml:brush xml:id="br0">
      <inkml:brushProperty name="width" value="0.05" units="cm"/>
      <inkml:brushProperty name="height" value="0.05" units="cm"/>
      <inkml:brushProperty name="color" value="#33CCFF"/>
    </inkml:brush>
  </inkml:definitions>
  <inkml:trace contextRef="#ctx0" brushRef="#br0">1 114 304,'3'-10'1268,"0"0"0,2 0 0,-1 0 0,1 1-1,0 0 1,1 0 0,0 0 0,11-11 0,-15 19-1028,0-1-1,0 0 1,0 1-1,0-1 1,1 1-1,-1-1 1,1 1-1,-1 0 1,1 0-1,0 0 1,-1 1-1,1-1 1,0 1-1,-1-1 1,1 1-1,0 0 1,0 0-1,-1 0 0,1 0 1,0 1-1,0-1 1,4 2-1,0 0 65,-1 0 0,0 0 0,0 1-1,0-1 1,-1 2 0,1-1 0,-1 0-1,10 8 1,1 5 73,-1 1 0,0 1-1,-1 0 1,-1 0 0,0 2-1,-2-1 1,0 2 0,9 23-1,-7-10-174,-2 1 0,-1 0 0,-2 0 1,6 52-1,-10-48-557,-2 1 0,-6 69 1,1-82-1076,-11 39 0,8-44-1089,-1 0 1,-12 23 0,-1-3-1863,3-7 1331</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2.378"/>
    </inkml:context>
    <inkml:brush xml:id="br0">
      <inkml:brushProperty name="width" value="0.05" units="cm"/>
      <inkml:brushProperty name="height" value="0.05" units="cm"/>
      <inkml:brushProperty name="color" value="#33CCFF"/>
    </inkml:brush>
  </inkml:definitions>
  <inkml:trace contextRef="#ctx0" brushRef="#br0">219 1 1300,'-9'5'724,"1"0"-1,-1 0 1,1 1-1,0 1 1,0-1 0,1 1-1,0 0 1,0 1-1,0 0 1,1 0 0,1 0-1,-9 16 1,-3 10 442,2 1 0,-11 36 1,24-65-1038,-12 36 478,3 1 0,1 0-1,2 1 1,2 0 0,1 0 0,4 78 0,3-89-637,1-1-1,2 0 1,1-1-1,1 1 0,2-1 1,1-1-1,2 1 1,1-2-1,31 54 1,-35-70-291,1 1 0,0-2 0,0 1 0,2-1 0,-1-1 1,22 16-1,-9-11-2236,30 17 1,-39-25 699,30 10 0,12-3-728</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5.016"/>
    </inkml:context>
    <inkml:brush xml:id="br0">
      <inkml:brushProperty name="width" value="0.05" units="cm"/>
      <inkml:brushProperty name="height" value="0.05" units="cm"/>
      <inkml:brushProperty name="color" value="#33CCFF"/>
    </inkml:brush>
  </inkml:definitions>
  <inkml:trace contextRef="#ctx0" brushRef="#br0">267 25 560,'1'-1'180,"-1"0"-1,0 0 1,0 0 0,0 0-1,0 0 1,0 0-1,0 0 1,0 0 0,-1 1-1,1-1 1,0 0 0,-1 0-1,1 0 1,0 0-1,-1 0 1,1 0 0,-1 0-1,1 0 1,-1 1 0,0-1-1,1 0 1,-1 1-1,0-1 1,1 0 0,-1 1-1,0-1 1,-1 0 0,0 0 35,1 1 1,-1 0 0,0 0 0,1 0 0,-1 0 0,1 0 0,-1 0 0,0 1 0,1-1 0,-1 1 0,1-1 0,-1 1 0,1-1 0,-1 1 0,-1 0 0,-4 4 371,0-1 0,-1 1 1,2 0-1,-1 0 1,-9 10-1,3 2 129,0 1 1,1 0-1,0 1 0,2 0 0,-14 35 0,-27 105 1557,38-108-1667,3 0 0,1 0 0,3 1 0,3 0 0,2 54 0,2-77-504,2-1 0,1 1 0,1-1 0,1 0 0,2 0 0,0 0-1,2-1 1,1-1 0,2 0 0,24 40 0,-28-54-366,0 0-1,1 0 0,0-1 1,1 0-1,1-1 1,-1 0-1,1-1 0,1 0 1,0-1-1,0-1 1,0 0-1,27 10 0,-25-12-1180,1-1-1,25 3 1,-24-5-1211,0-1-1,24-2 1,1-1-271</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080"/>
    </inkml:context>
    <inkml:brush xml:id="br0">
      <inkml:brushProperty name="width" value="0.05" units="cm"/>
      <inkml:brushProperty name="height" value="0.05" units="cm"/>
      <inkml:brushProperty name="color" value="#33CCFF"/>
    </inkml:brush>
  </inkml:definitions>
  <inkml:trace contextRef="#ctx0" brushRef="#br0">374 63 492,'0'-1'202,"1"-1"0,0 1-1,-1-1 1,0 1 0,1-1 0,-1 0-1,0 1 1,0-1 0,1 0 0,-2 0-1,1 1 1,0-1 0,0 0 0,0 1-1,-1-1 1,1 0 0,-1 1 0,1-1-1,-1 1 1,0-1 0,-1-2 0,0 2 15,0 0 1,1 0-1,-1 1 1,0-1-1,-1 1 1,1-1-1,0 1 1,0 0 0,-1 0-1,1 0 1,0 0-1,-1 0 1,-2 0-1,-3-1 262,-1 1 0,0 0-1,1 0 1,-1 1-1,1 0 1,-1 0-1,-15 4 1,6 1-131,0 1 0,0 1 0,1 1 0,0 0 0,1 1 0,-1 1 0,2 1 0,0 0 0,0 1 0,1 0 0,0 1 0,1 1 0,-15 21 1,25-33-314,1 1 0,1 0 0,-1 0 0,0 0 1,1 0-1,0 0 0,-1 0 0,1 0 0,0 0 1,1 1-1,-1-1 0,0 0 0,1 0 0,0 1 1,0-1-1,0 0 0,0 1 0,1-1 0,-1 0 1,1 1-1,0-1 0,0 0 0,0 0 1,0 0-1,0 0 0,1 0 0,-1 0 0,1 0 1,0 0-1,0 0 0,0-1 0,0 1 0,1-1 1,-1 0-1,4 3 0,29 18 104,2-1-1,50 21 1,-58-30-109,0 1 1,0 2-1,-2 1 0,0 0 0,32 29 0,-55-43-27,-1 0 0,0 1 0,0-1 1,0 1-1,-1 0 0,1-1 0,-1 1 0,0 0 0,0 0 0,0 1 0,0-1 0,-1 0 0,0 1 0,0-1 0,0 0 0,0 1 0,-1-1 0,0 1 0,0-1 0,-1 9 0,0-8-1,0 0-1,-1 1 1,0-1-1,0 0 1,0 0-1,-1 0 1,0 0-1,0-1 1,0 1-1,0-1 1,-1 1-1,0-1 1,1 0-1,-2-1 1,1 1-1,-7 4 1,-18 9-486,0-1 1,-1-1 0,-35 12-1,59-25 188,-5 4-422,0 1-1326</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416"/>
    </inkml:context>
    <inkml:brush xml:id="br0">
      <inkml:brushProperty name="width" value="0.05" units="cm"/>
      <inkml:brushProperty name="height" value="0.05" units="cm"/>
      <inkml:brushProperty name="color" value="#33CCFF"/>
    </inkml:brush>
  </inkml:definitions>
  <inkml:trace contextRef="#ctx0" brushRef="#br0">217 1 280,'-5'11'9147,"-41"73"-6092,8-23-1530,11-20-1179,2 1-1,2 1 0,-25 65 0,47-105-637,0 0 1,0 0-1,1 1 0,-1-1 0,1 0 0,0 1 1,0 4-1,1-5-488,-1-1-1,1 1 1,-1 0 0,1 0 0,0 0 0,0 0-1,0 0 1,2 3 0,6 8-1388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409"/>
    </inkml:context>
    <inkml:brush xml:id="br0">
      <inkml:brushProperty name="width" value="0.05" units="cm"/>
      <inkml:brushProperty name="height" value="0.05" units="cm"/>
      <inkml:brushProperty name="color" value="#008C3A"/>
    </inkml:brush>
  </inkml:definitions>
  <inkml:trace contextRef="#ctx0" brushRef="#br0">195 15 600,'57'-8'6941,"-57"8"-6838,0 0-1,-1-1 717,1 1-716,0 0-1,0 0 1,0-1-1,0 1 0,0 0 1,0 0-1,0 0 1,0 0-1,0 0 0,0-1 1,-1 1-1,1 0 1,0 0-1,0 0 1,0 0-1,0 0 0,0-1 1,0 1-1,0 0 1,1 0-1,-1 0 0,0 0 1,0-1-1,0 1 1,0 0-1,0 0 0,0 0 1,1-1 716,-1 1-717,-11 0-74,0 2-1,0-1 1,0 2-1,0-1 1,0 1-1,0 1 1,1 0-1,0 1 1,-1 0-1,2 0 1,-1 1-1,-16 13 1,24-18-46,-10 8-1300,1 1-1,0 0 1,1 1 0,-1 0-1,-12 20 1,5-4-402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37.758"/>
    </inkml:context>
    <inkml:brush xml:id="br0">
      <inkml:brushProperty name="width" value="0.025" units="cm"/>
      <inkml:brushProperty name="height" value="0.025" units="cm"/>
      <inkml:brushProperty name="color" value="#E71224"/>
    </inkml:brush>
  </inkml:definitions>
  <inkml:trace contextRef="#ctx0" brushRef="#br0">0 40 96,'11'-24'5791,"-10"24"-5750,0-1 538,1 0 0,-1 0-1,1 0 1,-1 0 0,1 0-1,-1 0 1,0-1 0,1 1-1,-1 0 1,2-4 4226,-2 8-4567,0 0 1,0 0 0,-1 0-1,1 0 1,-1 1 0,0-1-1,0 0 1,0 0 0,0 0 0,0 0-1,0 1 1,-3 4 0,2 8 561,11 273 5040,-5-182-4644,15 402 1737,-10-373-2400,1 51 136,5 32-192,-7-124-369,14 292 339,-15-200-306,11 189-141,-17-177 0,-1-8 0,3-58 0,5 68 0,32 174 0,-38-348 0,78 662 0,-55 52 0,-3-256 0,-14-368 0,59 639 0,-45-403 0,-11-103 0,-10-226 0,56 543 0,-14-158 0,-16-115 0,0 14 0,-3-33 0,23 261 0,-32-337 0,12 398 0,-16-116 0,-2-206 0,-1 92 0,14 110 0,-7-336 0,-9-91-803,19 64 1,-26-111 847,-3-36-22963</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7.751"/>
    </inkml:context>
    <inkml:brush xml:id="br0">
      <inkml:brushProperty name="width" value="0.05" units="cm"/>
      <inkml:brushProperty name="height" value="0.05" units="cm"/>
      <inkml:brushProperty name="color" value="#33CCFF"/>
    </inkml:brush>
  </inkml:definitions>
  <inkml:trace contextRef="#ctx0" brushRef="#br0">477 391 292,'1'-1'156,"0"0"0,-1 1 0,1-1 1,0 0-1,-1 0 0,1 1 0,-1-1 0,1 0 0,-1 0 0,0 0 0,1 0 1,-1 1-1,0-1 0,1 0 0,-1 0 0,0 0 0,0 0 0,0 0 0,0 0 1,0 0-1,0 0 0,0 0 0,0 0 0,-1-1 0,0-1 85,0 0 1,0 0-1,-1 0 0,1 1 0,-1-1 1,0 1-1,1-1 0,-4-2 0,-6-7 541,-1 1 0,-19-13 1,26 20-456,-364-236 5054,366 238-5392,-1 0-438,-20-14-68,16 5-1798,8 11 2071,0-1 0,0 1-1,0-1 1,0 1 0,0-1-1,0 1 1,0 0 0,0-1 0,0 1-1,0-1 1,0 1 0,0-1-1,0 1 1,0-1 0,1 1 0,-1-1-1,0 1 1,0 0 0,0-1 0,1 1-1,-1 0 1,0-1 0,1 0-1,7-7-1645</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28.081"/>
    </inkml:context>
    <inkml:brush xml:id="br0">
      <inkml:brushProperty name="width" value="0.05" units="cm"/>
      <inkml:brushProperty name="height" value="0.05" units="cm"/>
      <inkml:brushProperty name="color" value="#33CCFF"/>
    </inkml:brush>
  </inkml:definitions>
  <inkml:trace contextRef="#ctx0" brushRef="#br0">10 148 1248,'0'-9'2160,"0"0"1,-1 0-1,0 0 0,0 0 1,-5-15-1,6 23-2017,0 0 1,0 0-1,0 0 1,0 0-1,0 0 1,0 1-1,0-1 1,0 0-1,1 0 0,-1 0 1,0 0-1,0 1 1,1-1-1,-1 0 1,1 0-1,-1 0 1,1 1-1,-1-1 1,1 0-1,-1 1 0,1-1 1,1-1-1,16-12 1264,-16 12-1095,7-4-78,0 1 1,0 0-1,1 0 1,0 1-1,0 0 1,0 1-1,0 0 1,0 1-1,1 0 1,-1 0-1,1 1 1,0 1-1,18 1 1,11 2 55,0 3 0,48 12 0,-73-15-179,33 9 249,51 18-1,-82-24-248,0 1 0,-1 1 0,0 0 0,0 2 0,-1-1 0,20 17 0,-32-22-81,1-1 0,-1 0 1,0 1-1,0 0 1,0-1-1,0 1 1,0 0-1,-1 1 0,0-1 1,0 0-1,0 1 1,0-1-1,-1 1 0,0 0 1,0-1-1,0 1 1,0 0-1,-1 0 1,0 0-1,0 8 0,-2-6-8,1 0 0,-1 1-1,-1-1 1,1 0 0,-1 0 0,0 0-1,-1-1 1,0 1 0,0-1-1,0 1 1,-1-1 0,-7 8-1,-1-1-239,-1-1-1,0-1 1,0 0-1,-1 0 1,-22 10-1,-2-1-4160,-1-2-5818,26-12 6601</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255"/>
    </inkml:context>
    <inkml:brush xml:id="br0">
      <inkml:brushProperty name="width" value="0.05" units="cm"/>
      <inkml:brushProperty name="height" value="0.05" units="cm"/>
      <inkml:brushProperty name="color" value="#33CCFF"/>
    </inkml:brush>
  </inkml:definitions>
  <inkml:trace contextRef="#ctx0" brushRef="#br0">151 897 13569,'1'1'55,"-1"0"0,1-1 0,0 1 0,0 0 0,0 0 0,0-1 0,0 1 0,0 0 0,0-1 1,0 1-1,0-1 0,0 1 0,0-1 0,0 1 0,0-1 0,0 0 0,0 0 0,0 1 0,0-1 0,1 0 0,-1 0 0,2-1 0,-2 0-19,0 0-1,1 0 1,-1 0 0,0 0 0,0-1 0,0 1-1,0 0 1,0-1 0,0 1 0,0-1 0,0 1-1,-1-1 1,1 0 0,0 1 0,-1-1 0,1-3-1,3-16 149,-1-1-1,0 0 0,-2 0 1,-3-41-1,2 40-101,-5-59 110,-4 1-1,-3 0 1,-4 1-1,-45-140 1,58 213-180,-27-74 78,26 73-68,0 0-1,0 0 1,-1 0 0,0 0-1,0 1 1,-1 0 0,-7-7 0,13 13-18,-1 1 0,1-1 0,-1 1 0,0-1 0,1 1 0,-1-1 0,1 1 0,-1 0 0,0-1 0,0 1 0,1 0 0,-1-1 0,0 1 0,1 0 0,-1 0 0,0 0-1,0-1 1,-1 1 0,2 1 1,0-1-1,-1 0 0,1 0 0,0 0 0,-1 0 1,1 1-1,0-1 0,0 0 0,-1 0 0,1 1 0,0-1 1,0 0-1,-1 1 0,1-1 0,0 0 0,0 1 1,0-1-1,0 0 0,-1 1 0,1-1 0,0 0 0,0 1 1,0-1-1,0 0 0,0 1 0,0 0 0,0 1 11,0-1 0,0 1-1,0 0 1,1 0 0,-1-1 0,0 1-1,1 0 1,-1 0 0,1-1-1,0 1 1,-1 0 0,1-1 0,0 1-1,0-1 1,2 3 0,3 1 36,0 0 0,0-1 1,1 0-1,-1 0 0,1 0 1,0-1-1,0 0 1,0 0-1,1-1 0,-1 0 1,0 0-1,1-1 0,0 0 1,7 0-1,16 0 111,0-1 0,34-4 0,219-27 1145,-278 31-1256,0-1-1,-1 1 0,1 0 1,0 0-1,0 1 1,-1-1-1,1 1 0,0 0 1,-1 1-1,1 0 0,-1 0 1,0 0-1,1 0 1,4 4-1,-5-2-10,0 0 1,0 0-1,-1 0 0,0 1 0,0 0 1,0 0-1,0 0 0,-1 0 1,0 1-1,0 0 0,0-1 0,3 11 1,7 25 170,-2 1 1,5 46-1,-4-28-52,2 22-19,10 44 224,-19-103-557,2-1-1,0 0 1,16 30-1,-20-47-106,-1-1 1,1 1-1,0-1 1,0 0-1,0 0 0,0 0 1,1-1-1,0 1 1,0-1-1,4 4 0,10 2-3703,3-2-3741,-11-4 5077</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599"/>
    </inkml:context>
    <inkml:brush xml:id="br0">
      <inkml:brushProperty name="width" value="0.05" units="cm"/>
      <inkml:brushProperty name="height" value="0.05" units="cm"/>
      <inkml:brushProperty name="color" value="#33CCFF"/>
    </inkml:brush>
  </inkml:definitions>
  <inkml:trace contextRef="#ctx0" brushRef="#br0">179 9 508,'27'-8'3389,"-25"8"-2330,-1 2-61,0 0-847,0 1 1,-1-1 0,1 0-1,-1 1 1,0-1-1,0 0 1,0 1-1,0-1 1,0 1 0,0-1-1,-1 0 1,1 1-1,-1-1 1,0 0-1,0 1 1,1-1 0,-1 0-1,-1 0 1,1 0-1,-2 3 1,-33 49 1591,32-48-1574,-89 110 2377,32-42-4979,60-73 2038,1 0 0,-1 0-1,0 0 1,1 0 0,-1 0-1,0 0 1,1 0 0,0 0-1,-1 1 1,1-1 0,0 0-1,0 0 1,-1 1 0,1 1-1,0 5-1484</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30.916"/>
    </inkml:context>
    <inkml:brush xml:id="br0">
      <inkml:brushProperty name="width" value="0.05" units="cm"/>
      <inkml:brushProperty name="height" value="0.05" units="cm"/>
      <inkml:brushProperty name="color" value="#33CCFF"/>
    </inkml:brush>
  </inkml:definitions>
  <inkml:trace contextRef="#ctx0" brushRef="#br0">374 1069 868,'0'-3'1026,"0"-2"-660,-1 0 0,0 0 0,0 0 0,-1 0 0,0 0 0,0 0 0,0 1 0,0-1 0,-1 1 0,0-1 0,-5-5 0,-44-52 1845,37 46-1630,-179-169 2531,134 132-4460,56 50 1212,2 1-345,0 1 1,1-1-1,-1 1 1,0-1-1,0 0 1,1 0-1,-1 0 1,1 0-1,0 0 1,0 0-1,0 0 1,-2-4-1,3-5-1122</inkml:trace>
  <inkml:trace contextRef="#ctx0" brushRef="#br0" timeOffset="1">293 48 596,'0'-2'404,"1"-1"1,0 1-1,0-1 0,0 1 1,0 0-1,0-1 0,1 1 1,-1 0-1,0 0 0,1 0 1,0 0-1,0 0 0,-1 0 1,1 0-1,0 1 0,0-1 1,1 1-1,-1-1 0,0 1 1,4-2-1,-2 2-26,1 0 1,0 0-1,-1 0 0,1 1 1,-1 0-1,1-1 1,0 2-1,-1-1 0,1 0 1,7 3-1,7 2 245,-1 0 1,0 2-1,-1 0 0,26 15 0,12 11 18,-2 3-1,-1 2 0,-3 2 0,0 2 1,-3 2-1,-2 2 0,-2 2 0,38 56 0,-57-71-303,-2 1 0,-2 2-1,18 42 1,-27-55-156,-2 0-1,-1 1 0,-1 0 1,-1 0-1,-1 0 1,1 33-1,-6-38-122,0-1 0,-1 0 0,-1 0-1,-1-1 1,0 1 0,-1-1 0,-1 0 0,-1 0 0,0 0 0,-1-1-1,-1 0 1,-13 18 0,0-4-248,-2-2 1,0 0-1,-2-2 0,0 0 0,-31 21 0,14-16-1164,-82 45-1,-50 9-5765,49-34 2180,1-12 1500</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1.64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22 50 164,'-2'-1'102,"1"0"0,-1-1-1,1 1 1,0 0 0,-1-1 0,1 1 0,0-1-1,0 0 1,0 1 0,0-1 0,1 0 0,-1 0 0,0 0-1,1 0 1,-1 1 0,1-1 0,-1 0 0,1-3-1,-4-10 631,6 34 1193,0 32 0,1 36-1538,31 105 1130,-25-145-1021,-8-41-402,11 40 441,-12-44-485,1 1 0,0-1-1,0 0 1,0 0 0,0 0-1,0 1 1,1-1 0,-1 0 0,0 0-1,1-1 1,0 1 0,-1 0-1,1-1 1,0 1 0,3 1-1,-2-6 135,3-5-126,-1-1-1,-1 0 1,0-1 0,0 1 0,-1-1 0,0 1 0,2-17 0,6-77 55,-8 71-119,-3 30 8,0 0 0,0 0 1,1 0 0,-1 0 0,0 0 0,0 0 0,0 0-1,-1 0 1,1 0 0,0-1 0,-1 1 0,1 0 0,-1 0-1,0 0 1,0 1 0,-1-4 0,-1 12 20,-7 17 4,1 0 0,1 1 1,1 1-1,-4 38 0,-6 113 335,16 23 496,4-182-746,-3-18-109,0 0 1,0 1-1,0-1 1,0 0-1,0 1 0,0-1 1,0 0-1,0 0 1,0 1-1,0-1 0,1 0 1,-1 0-1,0 1 1,0-1-1,0 0 0,0 0 1,0 1-1,1-1 1,-1 0-1,0 0 1,0 1-1,1-1 0,-1 0 1,0 0-1,0 0 1,1 0-1,-1 0 0,0 1 1,0-1-1,1 0 1,-1 0-1,0 0 0,0 0 1,1 0-1,-1 0 1,0 0-1,1 0 0,-1 0 1,0 0-1,1 0 1,-1 0-1,0 0 1,4-9 24,10-49-163,-3-2-1,-2 1 1,2-105 0,-8 115 35,-2 36 78,0 1 1,0-1-1,-1 0 1,-4-23-1,3 33 18,-2 10 13,-29 200-322,19-64-6994,12-116 5652</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2.94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1973 0 32,'60'4'4533,"-15"-2"-903,-44-2-3529,-1 0 1,1 0-1,0 0 0,0 0 1,-1 0-1,1 0 1,0 1-1,-1-1 1,1 0-1,0 0 0,-1 0 1,1 1-1,0-1 1,-1 0-1,1 0 1,0 1-1,-1-1 0,1 1 1,-1-1-1,1 1 1,-1-1-1,1 1 0,-1-1 1,1 1-1,-1-1 1,1 2-1,-1-1-48,0 0 1,-1 0-1,1-1 0,0 1 0,-1 0 0,1 0 1,0-1-1,-1 1 0,1 0 0,-1 0 0,0-1 1,1 1-1,-1-1 0,1 1 0,-1 0 1,0-1-1,-1 1 0,-6 5 114,0-1 1,-1-1 0,-10 5-1,-64 21 460,-2-4 0,-112 20 0,-182 6 195,-300-3 268,237-21-280,401-26-665,29-2-45,0 0-1,0 1 1,0 0-1,0 1 1,0 0-1,0 1 1,0 0-1,-18 8 1,30-11-128,-1 1 1,1-1-1,-1 0 0,1 0 0,-1 1 1,1-1-1,-1 0 0,1 1 0,-1-1 1,1 0-1,-1 1 0,1-1 0,0 1 1,-1-1-1,1 1 0,0-1 0,-1 1 1,1-1-1,0 1 0,-1 1 0,8 5-245,24 3-3022</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5.74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16 39 456,'-10'-38'11643,"7"77"-10552,0 1-1,3 0 1,5 45-1,0-47-784,1 1 1,2-1-1,2-1 1,1 1-1,2-2 0,18 37 1,-24-59-323,1 0 0,0-1 0,1 0 0,1 0 0,0-1 0,1 0 0,0-1 0,1 0 0,22 15 1,-27-21-267,1 0 1,0 0-1,0-1 1,1 0-1,-1-1 1,1 1 0,0-2-1,0 1 1,0-1-1,0-1 1,0 0 0,0 0-1,1-1 1,-1 0-1,0 0 1,0-1 0,16-3-1,-20 2-735,0 1-1,0-1 1,0 0-1,0 0 1,12-9-1018,0-3-212</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5:56.07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0 240,'10'23'1408,"-4"3"-92,0 8-128,1 8-128,-7 9-111,3 8-153,-3 1-212,-3-1-332,-1 0-436,-2 1-560,0-9-1593,0-9 797,-1 1 524</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1.323"/>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1 272,'6'3'304,"3"5"-28,-2-5-12,5 0-24,1 2-48,-1-5-16,4 0-44,0 0-20,-1 0-52,1 0-48,0 0-44,0-5-96,-4 5-512,1-3 216,2 0 144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3.183"/>
    </inkml:context>
    <inkml:brush xml:id="br0">
      <inkml:brushProperty name="width" value="0.025" units="cm"/>
      <inkml:brushProperty name="height" value="0.025" units="cm"/>
      <inkml:brushProperty name="color" value="#E71224"/>
    </inkml:brush>
  </inkml:definitions>
  <inkml:trace contextRef="#ctx0" brushRef="#br0">13 22 652,'0'-14'3275,"-1"7"6875,-10 164-6643,12-87-2779,1-21-360,8 168 650,-5-129-803,18 209 372,0 25-150,-1 110-109,-20-120-134,-5-162-64,8 206 8,8-87 119,-3-116 202,2 13-31,37 324 115,5-107-386,-13-17-65,13 160 305,-23 315 286,-24-527-502,11 205-14,14 32 120,-35 89 175,-10-312-164,-14 227 180,19-398-202,5-113-195,-3 130 325,-12 327 524,10-363-735,-16 186-208,35 232 147,47-2 130,-17-262-90,-13-84-54,-19-116-241,-7-55-815,2 0 0,2 0 0,11 40 0,-7-48-2106,12 10-9460,-10-24 8993</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1.656"/>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896 8 592,'-2'-1'4178,"-2"-1"-3842,0 1-1,-1 0 1,1 0 0,0 0 0,0 1-1,-1-1 1,1 1 0,0 0 0,-1 0-1,1 1 1,0-1 0,-8 3 0,-12 0 306,-424 55 5957,207-31-6235,198-20-2248,36-5 773,0-1 0,-1 2-1,1-1 1,0 1 0,0 0 0,-9 6-1,1 4-1429</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03.05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82 77 320,'-82'-77'17674,"88"78"-17474,0 0 0,0 0 1,0 0-1,-1 1 1,10 4-1,14 3 298,36 9 381,117 51-1,-135-50-580,0 3 0,-2 2 0,80 55 0,-120-75-262,0 0-1,-1 0 1,1 1-1,-1-1 0,0 1 1,0 0-1,-1 0 0,0 0 1,1 0-1,-2 1 0,4 8 1,-4-9-21,-1-1 1,0 1 0,-1-1-1,1 1 1,-1 0 0,0-1-1,0 1 1,-1-1-1,1 1 1,-1 0 0,0-1-1,0 1 1,0-1 0,-1 0-1,0 1 1,-3 5-1,-6 10-94,-1 1 0,-2-2 0,-26 33 0,-58 48-1629,31-34-622,35-34 708,12-13-1585,1 1 0,-18 25 0,8-3 431</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25.029"/>
    </inkml:context>
    <inkml:brush xml:id="br0">
      <inkml:brushProperty name="width" value="0.05" units="cm"/>
      <inkml:brushProperty name="height" value="0.05" units="cm"/>
      <inkml:brushProperty name="color" value="#33CCFF"/>
    </inkml:brush>
  </inkml:definitions>
  <inkml:trace contextRef="#ctx0" brushRef="#br0">1994 1372 168,'17'7'18243,"-17"-7"-18043,1 0-1,-1 1 1,1-1 0,-1 0-1,1 1 1,-1-1 0,1 0-1,-1 1 1,1-1 0,-1 1-1,0-1 1,1 1 0,-1-1-1,0 1 1,0-1 0,1 1-1,-1-1 1,0 1 0,0-1-1,0 1 1,1-1-1,-1 1 1,0 1 0,0-1 331,-14 18-7,6-7-380,8-12-49,-14 18 452,1-8-10,12-9-497,0 0-1,0 0 0,0 0 0,0 0 1,0 0-1,0 0 0,0 0 0,0-1 1,0 1-1,0 0 0,-1-1 0,-1 1 1,-18 9 682,18-8-517,1-1 0,0 0 0,-1 0 0,1 0-1,-1 0 1,1 0 0,-1 0 0,1 0 0,-5 0 0,-26 7 2187,30-8-2265,-40 4 534,-10 4-491,0-3 0,-92-2 1,117-3-209,-44-9-122,50 8 133,0-2 0,-38-8 0,-20-4-20,46 10 40,14 2 5,-34-1 1,-49-5 5,14 9-4,47 0-3,-13-2 10,19 2 2,25 1-3,7 0-3,-1 0-1,1-1 0,-1 0 0,0 0 0,0 0 1,-6-1-1,-24-1-13,-2-3-7,29 3 17,-32 0-6,10 0-2,0-2 1,0-1-1,-53-16 0,36 5-123,-86-39 0,77 24-62,38 20 99,-1-1 0,-21-19 0,32 24 61,-8-5-26,1 0 0,0-2 0,0 0 0,2 0 0,-13-19 0,-12-18-76,37 49 130,-6-8-20,0 0-1,1 0 0,1-1 1,0 0-1,0 0 1,1 0-1,0 0 0,-3-19 1,5 13 20,1 0 0,1-1 1,0 1-1,1 0 0,1 0 1,5-21-1,-7 35 5,32-114-54,-22 87 55,-5 15-1,0-1 1,1 1 0,1 0-1,0 0 1,1 0 0,1 1-1,0 1 1,12-15-1,32-22 14,2 2-1,2 2 1,76-46-1,-58 44 67,1 4 0,2 2 0,106-38 0,-13 28 305,-147 45-327,15-3 67,2 2-1,-1 2 1,45-2 0,124 9 245,-85 7-183,-63-5-100,0 2 0,0 3-1,103 28 1,80 36-86,-198-54 0,-1 1 0,-1 2 0,49 31 0,-64-34 0,-1 0 0,-1 2 0,-1 2 0,37 37 0,-14-7 0,-28-30 0,0 0 0,29 43 0,-30-34 0,5 8 0,21 44 0,-34-58 0,-1 1 0,14 47 0,-19-52 0,-1 0 0,-1 0 0,-1 0 0,0 1 0,-2-1 0,-1 26 0,-1-40 0,0 14 0,-2 0 0,0 0 0,-1-1 0,0 1 0,-2-1 0,-14 32 0,7-28 0,-1-1 0,-1 0 0,-1 0 0,-1-2 0,-1 0 0,0-1 0,-2-1 0,-1-1 0,-34 24 0,38-29 0,-25 24 0,-12 9 0,-115 73 0,147-105 0,0 1 0,0-1 0,-42 19 0,45-25 0,-27 9 0,26-12 0,1 0 0,-1-2 0,0-1 0,0 0 0,0-1 0,-29-3 0,-33-4 0,-31-4 0,-32-6-780,119 14 381,-1 2 0,1 2 1,-42 6-1,-4 9-2251,-90 38-13255,98-28 11657</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2.234"/>
    </inkml:context>
    <inkml:brush xml:id="br0">
      <inkml:brushProperty name="width" value="0.05" units="cm"/>
      <inkml:brushProperty name="height" value="0.05" units="cm"/>
      <inkml:brushProperty name="color" value="#33CCFF"/>
    </inkml:brush>
  </inkml:definitions>
  <inkml:trace contextRef="#ctx0" brushRef="#br0">67 2109 760,'-4'-2'1095,"1"-1"0,-1 0 0,1 1 0,-1 0 0,0-1 0,0 1 0,0 1 0,0-1 0,0 1 0,0 0 0,-11-2 1920,6-5-353,9 6-2559,1-1 0,-1 1 0,1-1 0,0 0 0,0 1 1,0 0-1,0-1 0,0 1 0,1-1 0,-1 1 0,3-2 0,23-29 225,-17 21-151,312-368 1099,364-410-156,-333 456-569,21 33-2309,-311 250 792,-29 22-570,0 2 0,3 2 1,44-25-1,-77 48 689,0 0-1,0 0 1,1 1 0,-1-1 0,1 1-1,-1 0 1,1 1 0,7-1 0,8 3-1552</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3.512"/>
    </inkml:context>
    <inkml:brush xml:id="br0">
      <inkml:brushProperty name="width" value="0.05" units="cm"/>
      <inkml:brushProperty name="height" value="0.05" units="cm"/>
      <inkml:brushProperty name="color" value="#33CCFF"/>
    </inkml:brush>
  </inkml:definitions>
  <inkml:trace contextRef="#ctx0" brushRef="#br0">1 48 304,'0'-15'3567,"0"9"537,5-15 470,-4 18-2524,3 1-511,2 4 2221,164 132 1811,-4 18-3574,-94-84-1094,685 713 3473,13 18-4354,-470-536-22,29 28 0,-271-234 0,63 79 0,-41-17 0,-26-36 0,-44-70-725,0-1 1,1 0-1,0-1 1,1 0-1,19 13 1,-23-15-3864</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35.604"/>
    </inkml:context>
    <inkml:brush xml:id="br0">
      <inkml:brushProperty name="width" value="0.05" units="cm"/>
      <inkml:brushProperty name="height" value="0.05" units="cm"/>
      <inkml:brushProperty name="color" value="#33CCFF"/>
    </inkml:brush>
  </inkml:definitions>
  <inkml:trace contextRef="#ctx0" brushRef="#br0">0 3803 460,'10'-10'1661,"-1"0"1,0-1-1,13-21 0,7-10 111,98-123 1815,139-172-333,201-235 810,-350 424-3250,292-341 1545,-369 446-2233,246-253 540,-256 265-621,23-23 22,-50 50-62,1 1 0,-1 0 0,1 1 0,-1-1 0,1 1 0,0-1 1,0 1-1,0 0 0,0 1 0,1-1 0,3 0 0,-1 2-1,-4 0-21,-1 0 0,0 0 0,0 0 0,0-1-1,1 1 1,-1 0 0,0-1 0,0 0 0,0 1 0,3-2 0,4-3-158,0-1 1,-1 1 0,1-2 0,12-11 0,216-227-4064,-134 129 3394,-84 93 504,73-89 790,164-207-651,-192 234 364,77-107 73,-19 30-228,-14 21-357,-42 51 188,-63 87 13,-4 6 43,-9 17-5,-18 28 50,-48 75 385,-134 204-556,-352 414-187,437-587 738,-422 539-274,-134 140-486,571-724 338,40-41-295,-25 14-684,30-27-5745,47-44 2198,13-1 1082</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1.377"/>
    </inkml:context>
    <inkml:brush xml:id="br0">
      <inkml:brushProperty name="width" value="0.05" units="cm"/>
      <inkml:brushProperty name="height" value="0.05" units="cm"/>
      <inkml:brushProperty name="color" value="#33CCFF"/>
    </inkml:brush>
  </inkml:definitions>
  <inkml:trace contextRef="#ctx0" brushRef="#br0">412 246 732,'8'-3'2222,"1"1"0,0 0-1,0 0 1,-1 1 0,12-1 0,-10-9 265,-10 11-2433,1 0 0,-1-1 0,0 1-1,1-1 1,-1 1 0,0 0 0,0-1 0,0 1 0,1-1-1,-1 1 1,0-1 0,0 1 0,0-1 0,0 1 0,0-1-1,0 1 1,0-1 0,0 1 0,0-1 0,0 1-1,0-1 1,0 1 0,0 0 0,0-1 0,0 1 0,0-1-1,-1 1 1,1-1 0,0 1 0,0-1 0,-1 1 0,1-1-1,-4-1 100,-1 1-1,1-1 0,0 1 1,-1 0-1,1 1 0,-1-1 1,1 1-1,-1-1 0,0 1 1,1 1-1,-1-1 0,1 1 1,-1-1-1,-4 3 0,-158 38 1388,21-4-2461,65-20-1753,68-19 1687,13 1 944,-1 1-1,1 0 1,0 0 0,-1 0-1,1 0 1,0 0 0,0 0-1,-1 0 1,1 0 0,0-1-1,0 1 1,-1 0 0,1 0-1,0 0 1,0-1 0,-1 1-1,1 0 1,0 0 0,0 0-1,0-1 1,0 1 0,-1 0-1,1 0 1,0-1 0,0 1-1,0 0 1,0-1 0,0 1-1,0 0 1,0 0 0,0-1-1,0 1 1,0 0 0,0-1-1,0 1 1,0 0-1,0-1 1,0 1 0,0 0-1,0 0 1,0-1 0,0 1-1,0 0 1,1 0 0,-1-1-1,0 1 1,0 0 0,0 0-1,0-1 1,1 1 0,12-15-465,0 1 1,2 1 0,-1 0 0,31-20-1,76-39-31,-81 49 508,85-43 727,-109 59-381,0 1-1,1 0 1,0 1 0,0 1-1,0 1 1,19-2 0,-32 5-186,1 0 0,0 1 0,0-1 0,-1 1 0,1 0 0,0 0 0,-1 1 0,1-1 0,-1 1 0,0 0 0,1 0 0,-1 1 0,0-1 0,0 1 0,-1 0 0,1 0 0,0 0 1,-1 1-1,0-1 0,0 1 0,0 0 0,0-1 0,-1 1 0,1 1 0,2 5 0,4 9 296,-1 1 1,-1 0 0,-1 0-1,6 31 1,10 91 545,-5-32-3743,7-2-7460,-6-54 7144</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6.146"/>
    </inkml:context>
    <inkml:brush xml:id="br0">
      <inkml:brushProperty name="width" value="0.05" units="cm"/>
      <inkml:brushProperty name="height" value="0.05" units="cm"/>
      <inkml:brushProperty name="color" value="#33CCFF"/>
    </inkml:brush>
  </inkml:definitions>
  <inkml:trace contextRef="#ctx0" brushRef="#br0">59 312 544,'-8'2'1817,"3"-1"1733,3-1-3325,0 0 1,1 0-1,-1-1 0,0 1 1,0 0-1,0 0 0,1-1 0,-1 1 1,0-1-1,1 0 0,-1 0 0,0 1 1,1-1-1,-1 0 0,1 0 1,-1 0-1,1 0 0,0-1 0,-1 1 1,1 0-1,0-1 0,-2-1 0,2 0-29,0 0-1,0 1 0,0-1 0,0 0 0,0 0 0,0 0 0,1 0 0,0 0 0,-1 0 0,1 0 0,0 0 0,1 0 0,-1 0 1,1-3-1,9-39 1274,1 2 0,26-64 0,-32 94-1224,-3 9-119,0 0-1,0 0 1,0 0 0,0 0 0,1 0-1,0 1 1,0-1 0,5-4-1,-7 7 91,3 4-23,5 5-72,-1 1-1,0 0 1,0 0 0,9 15-1,-11-14-30,1-1 0,0 0 0,0 0 0,1-1 0,-1 0 1,2 0-1,17 12 0,-13-13-86,0-2 1,0 0 0,0 0 0,1-1 0,-1-1-1,1 0 1,0-1 0,0-1 0,0 0 0,0-1-1,0 0 1,0-1 0,26-5 0,-10 0-763,-1-2 1,1 0-1,-1-2 1,-1-1-1,36-20 1,21-21-8313,-52 31 6203</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6.962"/>
    </inkml:context>
    <inkml:brush xml:id="br0">
      <inkml:brushProperty name="width" value="0.05" units="cm"/>
      <inkml:brushProperty name="height" value="0.05" units="cm"/>
      <inkml:brushProperty name="color" value="#33CCFF"/>
    </inkml:brush>
  </inkml:definitions>
  <inkml:trace contextRef="#ctx0" brushRef="#br0">7 1 920,'0'0'2962,"-1"4"-1494,-3 40 1970,2 71-1,18 49-449,58 155-574,-59-269-2382,2 0 0,3-1-1,2-1 1,1-2 0,3 0 0,2-1 0,42 51 0,-33-57-2258,-32-35 994,-1 0 0,1-1 0,0 0 0,0 0 0,0 0 1,11 3-1,0-2-1293</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7.306"/>
    </inkml:context>
    <inkml:brush xml:id="br0">
      <inkml:brushProperty name="width" value="0.05" units="cm"/>
      <inkml:brushProperty name="height" value="0.05" units="cm"/>
      <inkml:brushProperty name="color" value="#33CCFF"/>
    </inkml:brush>
  </inkml:definitions>
  <inkml:trace contextRef="#ctx0" brushRef="#br0">122 47 472,'-3'-41'4909,"3"41"-4820,0 0 1,0 0-1,0-1 0,0 1 1,0 0-1,0 0 0,0-1 0,0 1 1,0 0-1,-1 0 0,1 0 1,0-1-1,0 1 0,0 0 0,0 0 1,0 0-1,0 0 0,-1-1 1,1 1-1,0 0 0,0 0 0,0 0 1,0 0-1,-1 0 0,1-1 1,0 1-1,0 0 0,0 0 0,-1 0 1,1 0-1,0 0 0,0 0 1,0 0-1,-1 0 0,1 0 0,0 0 1,0 0-1,0 0 0,-1 0 1,1 0-1,0 0 0,0 0 0,-1 0 1,1 0-1,0 0 0,0 0 1,0 0-1,-1 0 0,1 0 0,0 1 1,0-1-1,0 0 0,-1 0 1,1 0-1,0 0 0,0 0 0,0 1 1,0-1-1,-1 0 0,-7 13 548,0 0-1,1 1 0,0 0 0,1 0 0,1 0 1,-5 19-1,-18 100 1527,17-71-1396,4-30-1242,2 0 0,-2 51-1,12-59-2269,-4-22 1893,0 0-1,0 1 1,0-1-1,0-1 1,0 1-1,1 0 1,-1 0-1,3 2 1,3 0-1403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4.299"/>
    </inkml:context>
    <inkml:brush xml:id="br0">
      <inkml:brushProperty name="width" value="0.025" units="cm"/>
      <inkml:brushProperty name="height" value="0.025" units="cm"/>
      <inkml:brushProperty name="color" value="#E71224"/>
    </inkml:brush>
  </inkml:definitions>
  <inkml:trace contextRef="#ctx0" brushRef="#br0">0 18 1004,'3'-12'3122,"-3"7"3313,-1 60-4210,1 0-1,14 85 1,-1-3 95,-9-101-1667,-2-25-377,-1-1-1,0 1 1,-1 0 0,0-1 0,-3 19 0,0-27 672,-2-8-778,-2-7-206,6 11 54,0-1 0,0 0 0,1 1-1,-1-1 1,1 0 0,0 0-1,0 1 1,0-1 0,0 0-1,0 0 1,1 1 0,0-6-1,14-31 101,-8 23-81,6-14 11,3 0 0,0 1 0,2 0 0,30-36 0,3-6-314,-11 14-1012,-20 30-2131,-2 0-6891,-14 21 7315</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7.649"/>
    </inkml:context>
    <inkml:brush xml:id="br0">
      <inkml:brushProperty name="width" value="0.05" units="cm"/>
      <inkml:brushProperty name="height" value="0.05" units="cm"/>
      <inkml:brushProperty name="color" value="#33CCFF"/>
    </inkml:brush>
  </inkml:definitions>
  <inkml:trace contextRef="#ctx0" brushRef="#br0">343 1217 520,'25'14'6648,"-26"-19"-5653,0-1-725,-1-1 1,0 1-1,0-1 1,-1 1-1,0-1 1,0 1-1,0 0 1,-1 1-1,0-1 1,-7-7-1,-55-56 1239,52 54-1272,-111-98 452,37 46-6316,69 52 2923,2 1 822</inkml:trace>
  <inkml:trace contextRef="#ctx0" brushRef="#br0" timeOffset="1">280 7 416,'2'-1'469,"1"0"0,-1 0 0,1 0 0,-1 0 0,1 1 0,-1-1 0,1 1 0,-1 0 0,1 0 0,0 0 0,-1 0 0,1 0 0,-1 1 0,1-1 0,-1 1 0,1-1 0,2 2 0,-1 0-12,0 0-1,0 1 1,0-1-1,0 1 1,0 0 0,0 0-1,-1 0 1,6 7-1,3 5 482,-1 1 0,-1 0 1,13 30-1,-21-44-802,33 76 1512,-3 1-1,36 145 1,15 175-67,-72-328-2249,-2 1 1,-4-1-1,-6 102 1,-3-116-3252,-3 0 1,-21 81 0,6-55 704</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59.753"/>
    </inkml:context>
    <inkml:brush xml:id="br0">
      <inkml:brushProperty name="width" value="0.05" units="cm"/>
      <inkml:brushProperty name="height" value="0.05" units="cm"/>
      <inkml:brushProperty name="color" value="#33CCFF"/>
    </inkml:brush>
  </inkml:definitions>
  <inkml:trace contextRef="#ctx0" brushRef="#br0">118 68 664,'3'-6'1229,"0"0"-1,0 0 1,-1 0 0,0-1 0,0 1-1,-1-1 1,1 1 0,-1-12 2592,-5 23-2559,-3 4-779,0 1 0,1 0 1,0 0-1,1 0 0,0 1 1,-6 17-1,-18 78 1489,25-91-1779,-14 70 776,4 0-1,3 1 0,1 135 0,12-148-510,3 0-1,19 97 0,-13-115-602,3 0-1,2-2 1,2 1-1,2-2 1,37 66-1,-47-99-491,2 0-1,25 32 1,-31-44-115,1 0-1,0 0 0,14 10 1,-18-15-131,2 1 0,-1 0 1,0-1-1,0 0 1,1 0-1,0-1 0,-1 1 1,8 1-1,7-3-3415,-3-5 1305</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0.100"/>
    </inkml:context>
    <inkml:brush xml:id="br0">
      <inkml:brushProperty name="width" value="0.05" units="cm"/>
      <inkml:brushProperty name="height" value="0.05" units="cm"/>
      <inkml:brushProperty name="color" value="#33CCFF"/>
    </inkml:brush>
  </inkml:definitions>
  <inkml:trace contextRef="#ctx0" brushRef="#br0">167 54 1264,'0'-2'362,"1"-1"1,-1 1-1,1-1 0,-1 0 0,0 1 0,0-1 1,0 1-1,-1-1 0,1 1 0,0-1 0,-1 1 1,0-1-1,0 1 0,0-1 0,0 1 0,0-1 1,0 1-1,-2-3 0,2 5-200,0-1 0,0 1 0,0-1 0,0 1 0,0 0 0,0-1 1,0 1-1,0 0 0,0 0 0,0 0 0,0 0 0,0 0 0,-2 0 0,1 0-61,1 0 0,0 0-1,0 0 1,-1 0 0,1 0 0,0 1 0,-1-1 0,1 0-1,0 1 1,0-1 0,0 1 0,-1-1 0,1 1 0,0 0-1,0-1 1,0 1 0,0 0 0,-1 1 0,-1 0 208,-2 2-32,0 0-1,1-1 0,-1 2 0,1-1 1,0 1-1,0-1 0,0 1 0,1 0 0,0 0 1,-4 9-1,-2 7 565,-10 31 1,15-38-542,-5 17 221,1 1 0,1 0-1,2 1 1,2-1 0,0 1 0,5 63-1,1-68-239,0 0 0,2 0-1,1-1 1,1 0-1,2 0 1,0-1 0,2 0-1,20 34 1,-25-50-155,1 1 0,0-2 0,0 1 0,1-1 0,1 0 0,-1-1 0,2 0 0,-1 0 0,1-1 0,19 11 0,-23-15-66,1 0 1,-1 0-1,1-1 1,0 0-1,0 0 1,0-1-1,0 0 1,0 0-1,0 0 1,0-1-1,0 0 1,1-1-1,-1 0 1,0 0 0,0 0-1,0-1 1,-1 0-1,1 0 1,12-6-1,-11 3-9,1 0 0,-1 0-1,-1-1 1,1 0 0,-1-1 0,0 1-1,0-1 1,-1-1 0,0 1 0,0-1-1,-1 0 1,0-1 0,7-14 0,-9 16-41,0 0 1,0-1 0,-1 1 0,0-1 0,-1 1 0,0-1-1,0 0 1,0 1 0,-1-1 0,0 0 0,0 1-1,-1-1 1,0 0 0,-1 1 0,1-1 0,-1 1 0,-6-13-1,6 15-74,-1 1-1,0 0 0,0 0 0,0 0 0,-1 0 0,1 0 0,-1 1 0,0-1 0,0 1 0,0 0 0,0 1 0,0-1 0,-1 1 0,1-1 0,-1 1 0,0 1 0,0-1 0,0 1 0,1-1 0,-1 1 0,0 1 0,-1-1 0,-8 1 0,-2 0-899,1 0 0,-24 4 0,-27 9-7734,45-9 3324,10-1 2212</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1.953"/>
    </inkml:context>
    <inkml:brush xml:id="br0">
      <inkml:brushProperty name="width" value="0.05" units="cm"/>
      <inkml:brushProperty name="height" value="0.05" units="cm"/>
      <inkml:brushProperty name="color" value="#33CCFF"/>
    </inkml:brush>
  </inkml:definitions>
  <inkml:trace contextRef="#ctx0" brushRef="#br0">176 1 1088,'0'0'2677,"0"5"-1316,-6 26 170,-1-1 0,-1 1 0,-19 44 0,-4 16 345,-28 94 1067,45-143-2395,9-32-660,1 0 1,1 1 0,0-1-1,0 1 1,1 0 0,1 0-1,0 0 1,0 15 0,1-25-136,0-1 0,0 1 1,0-1-1,1 1 1,-1-1-1,0 1 0,0 0 1,1-1-1,-1 1 0,0-1 1,0 1-1,1-1 1,-1 1-1,1-1 0,-1 1 1,1-1-1,-1 0 0,0 1 1,1-1-1,-1 0 0,1 1 1,0-1-1,-1 0 1,1 0-1,-1 1 0,1-1 1,-1 0-1,1 0 0,0 0 1,-1 0-1,1 0 0,-1 0 1,1 0-1,0 0 1,-1 0-1,2 0 0</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2.285"/>
    </inkml:context>
    <inkml:brush xml:id="br0">
      <inkml:brushProperty name="width" value="0.05" units="cm"/>
      <inkml:brushProperty name="height" value="0.05" units="cm"/>
      <inkml:brushProperty name="color" value="#33CCFF"/>
    </inkml:brush>
  </inkml:definitions>
  <inkml:trace contextRef="#ctx0" brushRef="#br0">308 379 36,'3'0'1277,"-3"0"-1202,0 0 0,0 0-1,1 0 1,-1 0-1,0 0 1,0 0-1,0 0 1,1 0-1,-1 0 1,0 0 0,0 0-1,0 0 1,1 0-1,-1 0 1,0 0-1,0 0 1,0 0-1,0-1 1,1 1-1,-1 0 1,0 0 0,0 0-1,0 0 1,0 0-1,0-1 1,1 1-1,-1 0 1,0 0-1,0 0 1,0 0 0,0-1-1,0 1 1,0 0-1,0 0 1,0 0-1,0-1 1,0 1-1,0 0 1,0 0 0,0 0-1,0-1 1,0 1-1,0 0 1,0 0-1,0-1 1,0 1-1,0 0 1,-8-17 2064,-24-25-94,20 27-1145,-23-33 510,-9-13-364,-64-68 0,95 116-3642,0 2 0,-22-16 0,19 17 554</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4.837"/>
    </inkml:context>
    <inkml:brush xml:id="br0">
      <inkml:brushProperty name="width" value="0.05" units="cm"/>
      <inkml:brushProperty name="height" value="0.05" units="cm"/>
      <inkml:brushProperty name="color" value="#33CCFF"/>
    </inkml:brush>
  </inkml:definitions>
  <inkml:trace contextRef="#ctx0" brushRef="#br0">26 137 868,'-19'0'10653,"13"-3"-7509,6 0-2775,1-1 0,0 1 0,0 0 0,0 0-1,0-1 1,1 1 0,-1 0 0,1 0 0,0 0 0,-1 1-1,5-6 1,-1 2-48,0 0 0,1 1 0,-1-1 0,10-6 0,-2 4-122,0 1 1,0 0 0,1 1-1,0 0 1,0 1-1,1 1 1,0 0 0,-1 1-1,1 0 1,26 0-1,-25 2-94,0 1 1,1 1-1,-1 0 0,0 2 0,0 0 0,0 0 0,0 2 1,0 0-1,27 13 0,-37-15-75,0 0-1,0 1 1,0 0 0,0 0 0,0 1 0,-1 0 0,0 0-1,0 0 1,0 1 0,-1-1 0,1 1 0,-2 0-1,1 0 1,0 1 0,-1-1 0,0 1 0,3 12-1,-4-10-9,-1-1 0,0 1-1,-1 0 1,1-1 0,-2 1-1,1 0 1,-1-1 0,0 1-1,-1 0 1,0-1 0,-1 1-1,0-1 1,0 0 0,-6 11-1,2-6-100,0-1 0,-2 0 0,1 0 0,-1 0 0,-1-1 0,0-1 1,0 0-1,-24 17 0,16-14-1780,-2-1 0,-35 16 0,28-19-7955,20-6 6714</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5.672"/>
    </inkml:context>
    <inkml:brush xml:id="br0">
      <inkml:brushProperty name="width" value="0.05" units="cm"/>
      <inkml:brushProperty name="height" value="0.05" units="cm"/>
      <inkml:brushProperty name="color" value="#33CCFF"/>
    </inkml:brush>
  </inkml:definitions>
  <inkml:trace contextRef="#ctx0" brushRef="#br0">470 137 460,'38'-77'11271,"-37"75"-11101,-1 1 0,1-1 0,-1 1 0,1-1 0,-1 0 0,0 1 0,0-1 0,0 0 0,0 1 0,0-1 0,0 0 0,0 1 0,0-1 0,0 0 0,-1 1 0,1-1 0,-1 1 0,1-1 0,-1 1 0,0-1 0,0 1 0,1-1 0,-1 1 0,0 0 0,0-1 0,0 1 0,-3-2 0,2 1-35,0 1-1,0-1 1,0 1-1,0 0 1,0-1-1,0 1 1,0 0-1,-1 0 1,1 1-1,0-1 1,-1 0-1,1 1 1,0 0-1,-1-1 0,1 1 1,-1 0-1,1 0 1,-5 1-1,-5 2 126,-1 0 0,1 1 0,-1 1 0,1 0-1,-13 8 1,-55 37 434,77-48-664,-32 22 188,1 1-1,2 2 1,0 1-1,2 2 1,1 1-1,-29 40 0,54-65-154,0-1-1,1 1 0,-1-1 0,1 1 0,0 0 0,1 0 1,0 1-1,-3 8 0,5-12-38,0-1 0,0 1 0,0-1 0,0 1 0,0-1 0,0 1 1,1-1-1,-1 1 0,1-1 0,0 0 0,0 1 0,0-1 0,0 0 0,0 1 0,0-1 1,0 0-1,1 0 0,-1 0 0,1 0 0,-1 0 0,1-1 0,0 1 0,0 0 0,0-1 0,2 2 1,12 6 57,-1-1 1,2 0 0,-1-1 0,1-1 0,0 0 0,26 4 0,20 7 47,-16-2-11,-1 2 1,80 42-1,-109-49-79,-2 0-1,0 1 0,0 1 0,18 18 0,-25-22-21,-1 1 0,1 0 0,-2 1-1,1-1 1,-1 1 0,-1 0 0,0 1 0,4 11-1,-7-14-9,0 0-1,0 1 0,-1-1 0,-1 0 1,1 1-1,-1-1 0,0 0 0,-1 1 1,0-1-1,0 0 0,-1 0 0,0 1 1,-1-1-1,0-1 0,0 1 1,0 0-1,-1-1 0,0 1 0,-9 10 1,5-7-76,-1 0 1,0-1 0,0 0 0,-1 0 0,-1-1 0,0 0 0,0-1 0,0 0 0,-1-1-1,0 0 1,-14 5 0,-7 2-667,20-7-340,-1-1 0,-23 6 1,23-7-505</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045"/>
    </inkml:context>
    <inkml:brush xml:id="br0">
      <inkml:brushProperty name="width" value="0.05" units="cm"/>
      <inkml:brushProperty name="height" value="0.05" units="cm"/>
      <inkml:brushProperty name="color" value="#33CCFF"/>
    </inkml:brush>
  </inkml:definitions>
  <inkml:trace contextRef="#ctx0" brushRef="#br0">249 46 92,'12'-45'8193,"-14"45"-7944,1 0-1,-1 0 1,0 0 0,1 0 0,-1 0-1,0 0 1,0 1 0,1-1 0,-1 1-1,0-1 1,1 1 0,-1-1 0,1 1-1,-1 0 1,1 0 0,-1 0 0,1 0-1,0 0 1,-2 2 0,-12 11 779,1 1 0,0 1 0,2 0 0,-20 32 0,-33 77 1090,53-100-1721,-2 4-219,-20 43-15,31-63-748,0 0 0,0-1 0,1 1 0,0 0 0,1 0-1,-1 13 1,2-21 121,0 0 0,0 1 0,0-1 1,0 1-1,1-1 0,-1 1 0,0-1 0,1 0 0,-1 1 0,1-1 0,-1 0 0,1 1 0,-1-1 0,1 0 0,0 0 0,0 0 1,0 1-1,0-1 0,0 0 0,0 0 0,1 1 0,7 6-2034</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372"/>
    </inkml:context>
    <inkml:brush xml:id="br0">
      <inkml:brushProperty name="width" value="0.05" units="cm"/>
      <inkml:brushProperty name="height" value="0.05" units="cm"/>
      <inkml:brushProperty name="color" value="#33CCFF"/>
    </inkml:brush>
  </inkml:definitions>
  <inkml:trace contextRef="#ctx0" brushRef="#br0">538 215 768,'3'-1'7461,"-114"-53"-3994,-148-51 0,138 66-6665,85 29-3023,23 5 4157</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6.831"/>
    </inkml:context>
    <inkml:brush xml:id="br0">
      <inkml:brushProperty name="width" value="0.05" units="cm"/>
      <inkml:brushProperty name="height" value="0.05" units="cm"/>
      <inkml:brushProperty name="color" value="#33CCFF"/>
    </inkml:brush>
  </inkml:definitions>
  <inkml:trace contextRef="#ctx0" brushRef="#br0">17 19 496,'-17'-19'18169,"30"29"-13359,31 31-3750,0 16-173,-3 2 0,-2 1 1,57 120-1,-70-123-625,-2 2 0,-3 0 0,-2 2 0,10 65-1,-21-80-456,-2 0 0,-2 0 0,-2 0-1,-3 1 1,-1-1 0,-10 57 0,6-78-696,0 0 1,-1-1-1,-2 0 0,-16 32 1,-57 85-12452,50-90 9671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46.390"/>
    </inkml:context>
    <inkml:brush xml:id="br0">
      <inkml:brushProperty name="width" value="0.025" units="cm"/>
      <inkml:brushProperty name="height" value="0.025" units="cm"/>
      <inkml:brushProperty name="color" value="#E71224"/>
    </inkml:brush>
  </inkml:definitions>
  <inkml:trace contextRef="#ctx0" brushRef="#br0">0 22 880,'9'-14'5218,"1"6"7556,0 162-7621,-2 0-3232,87 615 2774,-60-320-3414,-15-179-971,4 154 225,-24-359-535,-12 93 0,6-74 0,2-15 0,-24 346 0,37 253 0,-2-524 0,17 538 0,-20-535 0,11 198 0,-17 160 0,1-485 0,-5 175 0,27 287 0,11-121 0,-7-95 0,7 65 0,71 277 0,-85-522 0,78 377 0,3-36 0,-75-297 0,-9-40 0,24 196 0,-28-182 0,22 236 0,-27-293 0,21 314 0,-31-232 0,1 67 0,7 3 0,-4-160 0,14 350 0,-3-207 0,-3 42 0,0-12 0,-4-143 0,-2-23 0,2-1 0,11 50 0,0-34-197,-4-21-789,6 47-1,-16-79-1196,-1 4-9567,0-8 7615</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09.981"/>
    </inkml:context>
    <inkml:brush xml:id="br0">
      <inkml:brushProperty name="width" value="0.05" units="cm"/>
      <inkml:brushProperty name="height" value="0.05" units="cm"/>
      <inkml:brushProperty name="color" value="#33CCFF"/>
    </inkml:brush>
  </inkml:definitions>
  <inkml:trace contextRef="#ctx0" brushRef="#br0">1732 9 11717,'36'-2'590,"-25"2"-328,0-1 0,1 0 0,14-3 0,-7 5 101,-12 1 30,-6 0 912,-266 65 22,154-41-1030,-45 12 60,-521 136 854,53 4 1020,604-170-1719,19-7-290,11-3-25,111-26 115,798-189-553,-706 173-199,-164 37 17,1 1-1,59 2 1,-90 4-163,-1 1 0,1 1 0,33 7 0,-47-7 66,0-1 1,-1 0-1,1 1 1,-1 0 0,1 0-1,-1 1 1,0-1 0,0 1-1,0 0 1,0 0 0,0 0-1,-1 1 1,1-1-1,-1 1 1,0 0 0,0 0-1,0 0 1,-1 0 0,4 7-1,4 22-2135</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1.410"/>
    </inkml:context>
    <inkml:brush xml:id="br0">
      <inkml:brushProperty name="width" value="0.05" units="cm"/>
      <inkml:brushProperty name="height" value="0.05" units="cm"/>
      <inkml:brushProperty name="color" value="#33CCFF"/>
    </inkml:brush>
  </inkml:definitions>
  <inkml:trace contextRef="#ctx0" brushRef="#br0">0 122 900,'12'-9'1307,"1"1"0,-1 0 0,25-10 0,-23 11-592,14-6 1192,1 2 1,0 0 0,36-6 0,-50 12-859,13-1 662,12-2 1752,-37 8-3354,0 0 0,0 0-1,0 0 1,1 1 0,-1 0 0,0-1 0,0 1 0,0 0 0,0 1 0,-1-1 0,1 0 0,0 1 0,0 0 0,-1-1 0,1 1 0,-1 0 0,0 0 0,1 1 0,2 2 0,-1 2 9,0 1-1,0 0 1,-1-1 0,0 1-1,0 0 1,-1 1 0,3 14 0,17 310 915,-13-141-218,0-60-145,23 298 1223,-26-306-1536,-6-122-358,0-1 0,-1 1 0,1-1 0,-1 1 1,1-1-1,-1 1 0,0-1 0,1 1 0,-1-1 0,0 0 0,0 1 1,0-1-1,0 0 0,0 0 0,-1 0 0,1 1 0,0-1 0,0-1 1,-1 1-1,1 0 0,-1 0 0,1 0 0,0-1 0,-1 1 0,-2 0 0,-3 1-1,0 0 0,0 0 0,0 0-1,-9 0 1,-14 0-277,0-1-1,0-2 1,1 0 0,-38-8-1,-6 1-3454,58 5 2537,13 3 374,1 0-1,-1 0 0,0 0 1,0-1-1,0 1 0,0-1 1,0 1-1,0-1 0,0 0 1,1 1-1,-1-1 0,0 0 1,1 0-1,-1-1 0,-2 0 1,-2-5-2422</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1.832"/>
    </inkml:context>
    <inkml:brush xml:id="br0">
      <inkml:brushProperty name="width" value="0.05" units="cm"/>
      <inkml:brushProperty name="height" value="0.05" units="cm"/>
      <inkml:brushProperty name="color" value="#33CCFF"/>
    </inkml:brush>
  </inkml:definitions>
  <inkml:trace contextRef="#ctx0" brushRef="#br0">329 110 1380,'42'-37'15187,"-42"37"-15088,0 0 0,1 0-1,-1 0 1,0 0-1,1-1 1,-1 1-1,0 0 1,1 0-1,-1 0 1,0 0-1,1-1 1,-1 1-1,0 0 1,0 0-1,1 0 1,-1-1-1,0 1 1,0 0-1,1-1 1,-1 1 0,0 0-1,0 0 1,0-1-1,0 1 1,1 0-1,-1-1 1,0 1-1,0 0 1,0-1-1,0 1 1,0 0-1,0-1 1,0 1-1,0-1 1,0 1-1,0 0 1,0-1-1,0 1 1,0 0 0,0-1-1,0 1 1,-1 0-1,1-1 1,-9-3 368,1 0 0,-1 1 0,0 0 0,-1 1 0,1 0 0,0 1 0,-17-2 0,-12-1 264,-32-6 156,-19-3-913,44 8-1549,22 3-1286,0-2-5837</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2.471"/>
    </inkml:context>
    <inkml:brush xml:id="br0">
      <inkml:brushProperty name="width" value="0.05" units="cm"/>
      <inkml:brushProperty name="height" value="0.05" units="cm"/>
      <inkml:brushProperty name="color" value="#33CCFF"/>
    </inkml:brush>
  </inkml:definitions>
  <inkml:trace contextRef="#ctx0" brushRef="#br0">224 45 828,'8'-10'2307,"1"-1"1,19-13 6975,-35 39-6306,-23 33-2529,15-24 782,-110 177 2332,79-129-2900,28-48-908,-3 6-897,20-29 881,0 1 0,0 0 0,0-1 0,1 1 0,-1 0 0,1 0 0,-1-1 0,1 1 0,0 0 0,0 0-1,0-1 1,0 1 0,0 0 0,0 0 0,1 3 0,-1-4-104,0-1-1,0 1 1,1-1-1,-1 1 1,0-1 0,1 1-1,-1-1 1,1 1-1,-1-1 1,1 1 0,-1-1-1,1 1 1,-1-1-1,1 0 1,-1 1 0,1-1-1,0 0 1,-1 1-1,2-1 1,3 3-3038,1 4 785</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2.815"/>
    </inkml:context>
    <inkml:brush xml:id="br0">
      <inkml:brushProperty name="width" value="0.05" units="cm"/>
      <inkml:brushProperty name="height" value="0.05" units="cm"/>
      <inkml:brushProperty name="color" value="#33CCFF"/>
    </inkml:brush>
  </inkml:definitions>
  <inkml:trace contextRef="#ctx0" brushRef="#br0">312 620 348,'14'-1'4621,"-12"1"-4425,-1-1 0,0 1 0,0-1 0,0 0 0,0 0-1,0 1 1,0-1 0,0 0 0,0 0 0,0 0 0,0 0 0,0 0 0,0 0 0,-1 0-1,1 0 1,0-1 0,-1 1 0,1 0 0,-1 0 0,1 0 0,-1-1 0,0 1 0,0 0-1,1-1 1,-1 1 0,0 0 0,0-1 0,0 1 0,0 0 0,-1-1 0,1 1 0,0 0-1,0 0 1,-1-1 0,0 0 0,-4-20 795,-2 1-1,0 1 0,-2-1 1,0 1-1,-18-28 1,-176-278 1606,169 284-4107,14 18-1429,2-2-6013,15 18 6380</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3.216"/>
    </inkml:context>
    <inkml:brush xml:id="br0">
      <inkml:brushProperty name="width" value="0.05" units="cm"/>
      <inkml:brushProperty name="height" value="0.05" units="cm"/>
      <inkml:brushProperty name="color" value="#33CCFF"/>
    </inkml:brush>
  </inkml:definitions>
  <inkml:trace contextRef="#ctx0" brushRef="#br0">17 18 824,'-17'-18'14842,"18"18"-14734,-2 24 1317,2 0 0,5 29-1,-2-11-506,21 170 1520,-9-92-1716,8 82 263,31 273 55,-48-340-2047,-12-48-2616,3-76 1718,1-1 0,-1 1 0,0-1 0,-1 0 1,-7 16-1,-8 2-1718</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3.584"/>
    </inkml:context>
    <inkml:brush xml:id="br0">
      <inkml:brushProperty name="width" value="0.05" units="cm"/>
      <inkml:brushProperty name="height" value="0.05" units="cm"/>
      <inkml:brushProperty name="color" value="#33CCFF"/>
    </inkml:brush>
  </inkml:definitions>
  <inkml:trace contextRef="#ctx0" brushRef="#br0">93 1 1212,'0'0'1550,"-2"4"-4,-11 30 2376,-13 54-1,1 44-626,3 134-835,17-152-1698,6 0 0,21 169 0,-10-212-2029,32 109-1,-27-129-2231,2 0 0,44 81 0,-32-80 927</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5.267"/>
    </inkml:context>
    <inkml:brush xml:id="br0">
      <inkml:brushProperty name="width" value="0.05" units="cm"/>
      <inkml:brushProperty name="height" value="0.05" units="cm"/>
      <inkml:brushProperty name="color" value="#33CCFF"/>
    </inkml:brush>
  </inkml:definitions>
  <inkml:trace contextRef="#ctx0" brushRef="#br0">12 34 876,'2'-3'881,"-1"0"-1,0 0 1,1-1 0,0 1-1,0 0 1,0 1-1,0-1 1,0 0 0,4-4 4552,-7 13-4299,-20 164 4282,9 95-2153,12-143-2420,6-1 1,4 0 0,30 134 0,-30-212-912,1 0-1,22 50 1,-24-73-861,0 0 1,1-1 0,1 0 0,1-1-1,1 0 1,20 22 0,1-11-10100,-21-20 7549</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5.733"/>
    </inkml:context>
    <inkml:brush xml:id="br0">
      <inkml:brushProperty name="width" value="0.05" units="cm"/>
      <inkml:brushProperty name="height" value="0.05" units="cm"/>
      <inkml:brushProperty name="color" value="#33CCFF"/>
    </inkml:brush>
  </inkml:definitions>
  <inkml:trace contextRef="#ctx0" brushRef="#br0">134 26 14309,'1'-11'417,"0"11"-398,-1 0 0,0-1 0,0 1 0,0-1-1,0 1 1,0 0 0,1-1 0,-1 1 0,0-1 0,0 1 0,0 0 0,0-1-1,0 1 1,0-1 0,0 1 0,0-1 0,-1 1 0,1 0 0,0-1 0,0 1-1,0-1 1,0 1 0,0 0 0,-1-1 0,1 1 0,0 0 0,0-1 0,-1 1-1,1 0 1,0-1 0,-1 1 0,1 0 0,0 0 0,-1-1 0,1 1 0,0 0-1,-1 0 1,1-1 0,0 1 0,-1 0 0,0 0 0,0-1 488,-3 3 86,-1 2-412,-1 0-1,1 0 1,0 1 0,0-1-1,1 1 1,0 0 0,-1 0-1,1 1 1,1-1 0,-1 1-1,1 0 1,-2 6 0,-6 13 552,-13 42 1,15-26-109,1 0 1,1 1-1,3-1 0,1 74 0,4-79-180,1 0-1,2 0 0,1-1 0,17 59 1,-15-70-225,2 0 1,1 0 0,0-1 0,2 0-1,1-1 1,0-1 0,23 27 0,-25-36-79,0 0 1,1-1-1,0 0 1,0-1-1,1-1 1,1 0-1,-1-1 1,28 12-1,-31-16-71,0 0 1,0-1-1,0 0 0,0-1 0,1 0 0,-1-1 1,1 0-1,-1 0 0,1-1 0,-1-1 1,1 0-1,-1 0 0,1-1 0,11-4 0,-17 5-55,0-1-1,0 0 0,-1 0 1,1-1-1,-1 1 0,1-1 0,-1 0 1,0 0-1,0-1 0,-1 1 0,1-1 1,-1 0-1,0 0 0,1 0 1,-2 0-1,1-1 0,0 1 0,-1-1 1,0 1-1,0-1 0,-1 0 1,1 0-1,1-9 0,-2 6-39,0-1 0,-1 1-1,0 0 1,-1 0 0,1 0 0,-1 0 0,-1 0-1,0 0 1,0 1 0,0-1 0,-1 0-1,0 1 1,-1 0 0,-7-13 0,6 13-90,-1-1 0,-1 1-1,1 0 1,-1 1 0,0-1 0,-1 1 0,1 1 0,-1-1 0,0 1 0,-1 1 0,1 0 0,-1 0 0,0 0 0,0 1-1,0 1 1,0-1 0,-1 2 0,1-1 0,-13 0 0,1 1-932,0 1 0,-41 4 0,-37 15-5961,99-19 6706,0 0 1,-1 0-1,1 1 1,-1-1-1,1 0 1,-1 0-1,1 0 1,0 0-1,-1 0 1,1 0-1,0 0 1,-1 1-1,1-1 1,-1 0-1,-3 6-4506</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6.955"/>
    </inkml:context>
    <inkml:brush xml:id="br0">
      <inkml:brushProperty name="width" value="0.05" units="cm"/>
      <inkml:brushProperty name="height" value="0.05" units="cm"/>
      <inkml:brushProperty name="color" value="#33CCFF"/>
    </inkml:brush>
  </inkml:definitions>
  <inkml:trace contextRef="#ctx0" brushRef="#br0">213 105 604,'9'-24'3155,"1"-1"1,19-30 2554,-35 58-4872,-3 6-402,0 1 0,0-1 1,1 1-1,0 1 1,1 0-1,-12 23 1,-75 192 2949,27-58-2927,59-154-1322,-6 14 95,12-15-2802,6-3-4309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0.122"/>
    </inkml:context>
    <inkml:brush xml:id="br0">
      <inkml:brushProperty name="width" value="0.025" units="cm"/>
      <inkml:brushProperty name="height" value="0.025" units="cm"/>
      <inkml:brushProperty name="color" value="#E71224"/>
    </inkml:brush>
  </inkml:definitions>
  <inkml:trace contextRef="#ctx0" brushRef="#br0">0 69 360,'6'-41'4077,"-6"14"4199,7 93-5640,18 360 3268,-9-331-4796,-11-77-839,-4-14-4573,-3-21 1800,-5-4-5809,3 13 5616</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7.285"/>
    </inkml:context>
    <inkml:brush xml:id="br0">
      <inkml:brushProperty name="width" value="0.05" units="cm"/>
      <inkml:brushProperty name="height" value="0.05" units="cm"/>
      <inkml:brushProperty name="color" value="#33CCFF"/>
    </inkml:brush>
  </inkml:definitions>
  <inkml:trace contextRef="#ctx0" brushRef="#br0">463 501 1308,'2'-2'1308,"-2"2"-1193,1 0 0,-1-1 1,0 1-1,0 0 1,1-1-1,-1 1 0,0-1 1,0 1-1,1 0 1,-1-1-1,0 1 0,0-1 1,0 1-1,0 0 1,1-1-1,-1 1 0,0-1 1,0 1-1,0-1 1,0 1-1,0-1 0,0 1 1,0-1-1,-1 1 1,1 0-1,0-1 0,0 1 1,0-1-1,0 1 1,0-1-1,-1 1 0,1 0 1,0-1-1,0 1 1,-1 0-1,1-1 0,0 1 1,-1 0-1,1-1 1,0 1-1,-1 0 0,1-1 1,0 1-1,-2 0 1,-26-22 1354,8 7 120,-67-65 1741,-115-139 1,101 106-5028,99 110 1089,-14-16-950,11 8-6108</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7.754"/>
    </inkml:context>
    <inkml:brush xml:id="br0">
      <inkml:brushProperty name="width" value="0.05" units="cm"/>
      <inkml:brushProperty name="height" value="0.05" units="cm"/>
      <inkml:brushProperty name="color" value="#33CCFF"/>
    </inkml:brush>
  </inkml:definitions>
  <inkml:trace contextRef="#ctx0" brushRef="#br0">12 228 8,'0'0'6814,"-1"-3"-5777,-2-6-445,1 1 0,0-1 1,1 0-1,-1 0 0,2 0 0,0 1 0,0-1 0,0 0 0,1 0 0,0 0 0,1 0 0,5-15 0,-2 7-11,-4 11-306,1 1 0,-1 0 0,1-1 0,0 1 0,0 0 0,1 0 0,-1 0 0,1 1 0,0-1 0,0 1 0,1-1 0,-1 1 0,1 0 0,8-6 0,-7 11 292,-1 2-440,1 0 0,0 0 0,-1 1 1,0-1-1,0 1 0,0 0 0,0 0 1,-1 0-1,0 1 0,5 7 1,3 9 285,11 28 0,1 1 77,-4-13-153,50 90 697,-55-104-798,1 0 0,2-2-1,24 27 1,-36-43-262,0-1 0,0 1 1,1-1-1,0 0 0,0 0 0,0-1 1,0 1-1,0-1 0,1-1 0,0 1 0,-1-1 1,1 0-1,0-1 0,0 0 0,10 1 1,-8-2-400,0 0 0,0-1 0,0 0 0,0-1 1,0 0-1,0 0 0,0-1 0,0 0 1,-1-1-1,1 1 0,10-8 0,-9 5-477,6-4-2911,3 4-3442,-7 5 4248</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205"/>
    </inkml:context>
    <inkml:brush xml:id="br0">
      <inkml:brushProperty name="width" value="0.05" units="cm"/>
      <inkml:brushProperty name="height" value="0.05" units="cm"/>
      <inkml:brushProperty name="color" value="#33CCFF"/>
    </inkml:brush>
  </inkml:definitions>
  <inkml:trace contextRef="#ctx0" brushRef="#br0">549 87 868,'24'-16'3337,"-20"13"-2730,1 0-1,-1 1 1,0-2 0,0 1-1,4-5 1,-6 7-307,-1-1 0,1 0 1,-1 0-1,1 0 0,-1 0 1,0 0-1,0 0 0,0 0 1,0 0-1,0-1 0,0 1 1,0-2-1,-1 3-226,0 1 0,0-1-1,0 1 1,0-1 0,0 1 0,0-1 0,0 1 0,0-1-1,-1 1 1,1-1 0,0 1 0,0 0 0,0-1 0,-1 1-1,1-1 1,0 1 0,-1 0 0,1-1 0,0 1 0,-1 0-1,1-1 1,0 1 0,-1-1 0,-20-3 544,-2 2 131,18 1-621,1 0-1,-1 1 1,1-1-1,-1 1 0,-6 1 1,-34 3 414,1 3 1,0 1 0,0 2 0,-51 20-1,59-15-142,-52 29 0,75-36-298,0 1 1,0 0 0,1 1-1,0 0 1,1 1 0,-17 21-1,23-26-27,1 0 0,0 0-1,0 0 1,0 1-1,1-1 1,0 1-1,0 0 1,-2 10-1,4-13-27,1 0-1,0 0 1,0 0 0,0 0-1,0 0 1,0 0-1,1 0 1,0 0-1,0 0 1,0 0 0,0 0-1,1 0 1,-1 0-1,1 0 1,0-1 0,4 6-1,3 3 58,0 0 0,1-1 0,0-1 0,1 1 0,15 11 0,65 40 276,-83-56-352,32 18 140,-2 3-1,-1 1 0,54 53 1,-86-76-153,-1 0 0,1 0 0,-1 1 0,-1 0 0,1 0 1,-1 0-1,0 0 0,-1 0 0,1 0 0,-1 1 0,-1-1 0,1 1 1,-1 0-1,0-1 0,0 1 0,-1 0 0,0 0 0,-1 9 0,-1-7-7,0 1 0,0-1 0,-1 1 0,0-1 0,-1 0 0,0 0 0,0-1-1,-1 1 1,0-1 0,-1 0 0,1 0 0,-10 9 0,-5 2-176,-41 31 0,43-36-948,0 0 0,1 0 0,-24 29 0,40-42 615,0 1 0,0-1 0,1 1-1,-1-1 1,0 1 0,1-1 0,-1 1 0,1 0 0,0-1-1,-1 1 1,1 0 0,0-1 0,0 1 0,0 0 0,0-1-1,1 1 1,-1 0 0,0-1 0,1 1 0,-1-1 0,2 4-1,7 7-2231</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540"/>
    </inkml:context>
    <inkml:brush xml:id="br0">
      <inkml:brushProperty name="width" value="0.05" units="cm"/>
      <inkml:brushProperty name="height" value="0.05" units="cm"/>
      <inkml:brushProperty name="color" value="#33CCFF"/>
    </inkml:brush>
  </inkml:definitions>
  <inkml:trace contextRef="#ctx0" brushRef="#br0">228 16 1392,'2'-12'2510,"-6"8"969,-13 9 927,11-3-5221,-1 1 1211,0 0 0,1 0 0,0 1 0,0 0 0,0 0 0,0 0 0,-6 7 0,-11 7 620,4-4-424,0 1-1,2 1 1,-28 30-1,42-43-734,1 1 0,-1-1 0,1 1 0,0-1 0,0 1 0,0 0 0,1-1 0,-1 1 0,1 0 0,0 0 0,0 0 0,-1 5 0,2-7-197,0 0 0,0 0 1,0-1-1,1 1 0,-1 0 1,0 0-1,1 0 0,0 0 1,-1 0-1,1-1 0,0 1 1,0 0-1,0-1 0,0 1 1,0 0-1,0-1 0,0 1 1,0-1-1,1 0 0,-1 1 1,1-1-1,-1 0 0,1 0 1,-1 0-1,1 0 0,0 0 1,3 1-1,14 5-1868</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6:49.974"/>
    </inkml:context>
    <inkml:brush xml:id="br0">
      <inkml:brushProperty name="width" value="0.05" units="cm"/>
      <inkml:brushProperty name="height" value="0.05" units="cm"/>
      <inkml:brushProperty name="color" value="#33CCFF"/>
    </inkml:brush>
  </inkml:definitions>
  <inkml:trace contextRef="#ctx0" brushRef="#br0">387 1301 3656,'53'18'2676,"-57"-23"1228,-18-18-3368,-242-167 2235,147 112-8759,98 63 3419,6 2 779</inkml:trace>
  <inkml:trace contextRef="#ctx0" brushRef="#br0" timeOffset="1">299 65 16770,'4'-5'241,"0"0"1,0 0 0,0 0 0,1 1 0,0-1 0,0 1 0,0 0 0,0 1 0,0-1-1,1 1 1,0 0 0,-1 1 0,1-1 0,0 1 0,0 0 0,0 1 0,1-1-1,-1 1 1,0 0 0,1 1 0,-1 0 0,0 0 0,1 0 0,-1 1 0,0 0 0,1 0-1,-1 0 1,11 5 0,1 0 13,-1 1-1,0 1 1,0 1-1,-1 0 1,29 23-1,-8-2 119,37 41-1,-30-23-173,-2 3 0,-2 1 1,-3 2-1,-2 2 0,-3 1 0,-2 1 0,-3 2 0,34 107 0,-48-122-165,-2 1 0,-2 0 0,-2 1 0,-3 0 0,-1 0 0,-2 0 0,-2 0 0,-3 0 0,-12 65 0,6-68-466,-2 0 0,-2-1 0,-2 0 0,-1-1 0,-42 71 0,38-81-1307,-1-1 0,-1 0 1,-44 44-1,-91 62-6292,36-45 4222</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7:10.882"/>
    </inkml:context>
    <inkml:brush xml:id="br0">
      <inkml:brushProperty name="width" value="0.05" units="cm"/>
      <inkml:brushProperty name="height" value="0.05" units="cm"/>
      <inkml:brushProperty name="color" value="#33CCFF"/>
    </inkml:brush>
  </inkml:definitions>
  <inkml:trace contextRef="#ctx0" brushRef="#br0">406 393 280,'11'-7'1104,"11"-5"2016,-21 12-2958,0-1 0,0 1 0,-1-1 0,1 1-1,0-1 1,0 1 0,0-1 0,-1 0 0,1 1 0,0-1 0,-1 0 0,1 1 0,-1-1 0,1 0 0,-1 0 0,1 0 0,-1 0 0,1 0 0,-1 1 0,0-1 0,1 0 0,-1 0-1,0 0 1,0 0 0,0 0 0,0 0 0,0-1 0,-18-5 1189,0 0-298,-33-6 0,9 2-424,16 5-103,-44-6 0,47 10-267,1-2-1,0 0 0,-25-10 0,35 11-165,8 2-35,0 0-1,0-1 1,0 1 0,1-1 0,-1 1 0,-4-4 0,7 4-45,1 1-1,-1-1 1,1 1-1,-1-1 1,1 1 0,-1-1-1,1 0 1,0 1-1,-1-1 1,1 0-1,0 1 1,-1-1 0,1 0-1,0 0 1,0 1-1,0-1 1,-1 0 0,1 0-1,0 1 1,0-1-1,0 0 1,0 0 0,1 1-1,-1-1 1,0 0-1,0 0 1,0 1 0,1-1-1,-1 0 1,0 1-1,1-1 1,-1 0 0,0 1-1,1-1 1,-1 0-1,1 1 1,-1-1 0,1 1-1,0-2 1,3-2 40,1 0 0,-1 0 1,1 0-1,-1 0 0,1 1 0,0-1 0,8-3 1,44-18 214,-37 17-189,321-123 1449,-304 119-1159,-29 11-217,-1-1 1,0-1-1,0 0 1,11-5-1,-16 7 105,-9 2-14,-172 30 528,-74 8-2604,175-28-2248,9-2-3047,36-4 4300</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28.835"/>
    </inkml:context>
    <inkml:brush xml:id="br0">
      <inkml:brushProperty name="width" value="0.05" units="cm"/>
      <inkml:brushProperty name="height" value="0.05" units="cm"/>
      <inkml:brushProperty name="color" value="#33CCFF"/>
    </inkml:brush>
  </inkml:definitions>
  <inkml:trace contextRef="#ctx0" brushRef="#br0">3 122 1500,'0'0'2837,"-2"14"2804,2 2 4898,0-15-10411,1-1 0,0 1 0,-1-1-1,1 1 1,-1-1 0,1 1 0,0-1 0,-1 1 0,1-1-1,0 1 1,-1-1 0,1 0 0,0 0 0,0 1 0,-1-1-1,1 0 1,0 0 0,0 0 0,0 0 0,1 0-1,0 0 699,1 0-22,74-5 1644,-1-3 1,104-24-1,-111 18-1857,7-1-591,362-64 0,-429 78-287,27-3-3878,-35 4 3916,1 0 0,-1 0 1,0 0-1,1 0 0,-1 0 1,0 0-1,1 0 1,-1 1-1,0-1 0,0 1 1,1-1-1,-1 1 0,0-1 1,0 1-1,0-1 1,0 1-1,0 0 0,0 0 1,0 0-1,0-1 0,2 3 1</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29.387"/>
    </inkml:context>
    <inkml:brush xml:id="br0">
      <inkml:brushProperty name="width" value="0.05" units="cm"/>
      <inkml:brushProperty name="height" value="0.05" units="cm"/>
      <inkml:brushProperty name="color" value="#33CCFF"/>
    </inkml:brush>
  </inkml:definitions>
  <inkml:trace contextRef="#ctx0" brushRef="#br0">0 167 900,'11'-7'3551,"-10"7"-3314,0-1 1,0 0-1,0 1 0,0-1 0,0 1 0,0-1 1,1 1-1,-1 0 0,0-1 0,0 1 1,0 0-1,0 0 0,1 0 0,-1 0 0,0 0 1,0 0-1,0 0 0,1 0 0,-1 1 1,0-1-1,0 0 0,0 1 0,0-1 0,0 0 1,0 1-1,1 0 0,-1-1 0,0 1 1,-1 0-1,1-1 0,0 1 0,0 0 0,0 0 1,0 0-1,0 0 0,-1 0 0,2 1 1,2 5 401,0 1 1,0-1 0,-1 1 0,4 13 0,1 0 640,74 192 5091,-82-211-6289,0-1-1,1 1 0,-1-1-1,1 0 1,-1 1 0,1-1 0,-1 0 0,1 1-1,0-1 1,0 0 0,-1 0 0,1 0-1,0 1 1,0-1 0,0 0 0,0 0-1,3 1 1,-4-2 312,0-6-58,-3-25-242,-1 0 0,-1 1 0,-2 0 0,-15-42-1,6 21-224,-53-176-515,73 233 687,1 0 1,0 0-1,0 0 1,0-1 0,7 6-1,41 35 154,211 148 753,-130-102-272,-133-91-671,5 4 42,1-1-1,-1 2 1,0-1-1,9 11 0,-14-15-37,0 0-1,0 0 0,0 0 0,0 0 1,-1 1-1,1-1 0,-1 0 0,1 0 1,-1 0-1,1 1 0,-1-1 0,0 0 1,1 0-1,-1 1 0,0-1 0,0 0 0,0 1 1,0-1-1,0 0 0,0 0 0,0 1 1,-1-1-1,1 0 0,0 1 0,-1-1 1,1 0-1,-1 0 0,1 0 0,-1 1 1,0-1-1,1 0 0,-1 0 0,0 0 0,0 0 1,0 0-1,0 0 0,0-1 0,-1 2 1,-6 4-5,-1 0 0,1-1 0,-1-1 0,0 1 0,0-2-1,-16 6 1,-64 11-471,53-13 92,-15 1-460,39-7 224,0 1 1,-1 0-1,2 0 0,-1 1 1,0 1-1,1 0 1,-1 1-1,-18 10 1,27-13 183,0 0 1,1 0-1,0 1 1,-1-1 0,1 1-1,-3 4 1,0 6-3348,5-13 3391,0 1-1,0 0 0,1-1 0,-1 1 0,0 0 0,0-1 0,0 1 1,0-1-1,1 1 0,-1 0 0,0-1 0,1 1 0,-1-1 0,0 1 0,1-1 1,-1 1-1,1-1 0,0 1 0,8 7-2313</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0.253"/>
    </inkml:context>
    <inkml:brush xml:id="br0">
      <inkml:brushProperty name="width" value="0.05" units="cm"/>
      <inkml:brushProperty name="height" value="0.05" units="cm"/>
      <inkml:brushProperty name="color" value="#33CCFF"/>
    </inkml:brush>
  </inkml:definitions>
  <inkml:trace contextRef="#ctx0" brushRef="#br0">81 155 1044,'-10'-43'18580,"9"69"-18047,3 16 617,3 0 0,1 0 0,15 54 1,-13-61-646,72 238 3421,-76-293-3430,-5 5-487,0 1 0,-2-1 1,0 1-1,-6-19 0,2 9-45,-100-282-996,92 268 897,0 1 8,4 13 45,-10-39 1,20 61 80,0 0 1,1 0-1,0 0 0,-1 0 1,1 0-1,0 0 0,0 0 1,0 0-1,0 0 0,0 0 1,1 0-1,-1 0 1,1 0-1,-1 0 0,1 0 1,0 0-1,-1 0 0,1 1 1,0-1-1,0 0 0,2-2 1,-1 2 1,1 0 1,-1 1 0,0-1-1,1 0 1,0 1 0,-1 0-1,1-1 1,-1 1-1,1 0 1,0 0 0,0 1-1,0-1 1,3 0 0,5 0 15,1 0 1,-1 1-1,1 0 1,-1 1-1,0 1 1,15 3-1,-12-2 8,1 1 0,-1 1 0,0 0 0,0 1 0,0 1 0,-1 0 0,17 12 0,-29-18-35,0 0 0,1-1 0,-2 1 1,1 0-1,0 0 0,0 0 0,0 0 0,0 0 0,-1 0 0,1 0 0,0 0 0,-1 1 0,1-1 0,-1 0 0,1 0 0,-1 0 0,0 1 0,1-1 1,-1 0-1,0 1 0,0-1 0,0 0 0,0 3 0,-1-2-41,0 1 0,1-1 1,-1 1-1,0-1 0,-1 1 0,1-1 0,0 1 1,-1-1-1,1 0 0,-5 4 0,-2 2-177,-1 0 1,0 0-1,0-1 0,-12 7 0,-11 6-1085,-5 2-1964,1 2 1,-38 32-1,72-54 2452,0 0 0,0 0 0,0 0 0,1 0-1,-1 0 1,0 1 0,1-1 0,0 0 0,-2 4 0,-1 6-1774</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0.820"/>
    </inkml:context>
    <inkml:brush xml:id="br0">
      <inkml:brushProperty name="width" value="0.05" units="cm"/>
      <inkml:brushProperty name="height" value="0.05" units="cm"/>
      <inkml:brushProperty name="color" value="#33CCFF"/>
    </inkml:brush>
  </inkml:definitions>
  <inkml:trace contextRef="#ctx0" brushRef="#br0">0 158 276,'11'-11'3207,"2"0"691,-12 11-2863,0-1-817,0 1 0,-1 0 0,1 0 0,0-1 0,0 1 0,0 0-1,-1 0 1,1 0 0,0 0 0,0 0 0,-1 0 0,1 0 0,0 0 0,0 0 0,0 0 0,-1 0 0,2 1-1,5 7 402,-1 0 0,0 1 0,-1-1 0,0 1 0,0 1 0,-1-1 0,0 0 0,4 18-1,13 26 1068,16 16 589,-37-69-2252,0 1 0,0-1 0,1 1 0,-1-1 0,0 1 0,0-1-1,1 1 1,-1 0 0,0-1 0,1 0 0,-1 1 0,1-1 0,-1 1 0,1-1 0,-1 1-1,1-1 1,-1 0 0,1 1 0,-1-1 0,1 0 0,-1 0 0,1 1 0,-1-1-1,1 0 1,0 0 0,-1 0 0,1 0 0,-1 0 0,1 0 0,0 0 0,-1 0-1,1 0 1,-1 0 0,1 0 0,0 0 0,-1 0 0,1 0 0,-1 0 0,1-1-1,0 1 1,-1 0 0,1 0 0,-1-1 0,1 1 0,-1 0 0,1-1 0,-1 1-1,1-1 1,-1 1 0,0-1 0,1 1 0,-1 0 0,0-1 0,1 0 0,-1 1 0,1-2-1,2-2 53,0-1-1,-1 0 1,1 0-1,-1 0 1,2-7-1,2-13-137,-2-1 0,0 1 0,-2-1 0,-2-51 0,0 43-158,6-66 0,-2 94 307,0 12-8,7 21 72,-8-17-66,0-3-42,11 24 224,21 39 0,-30-62-219,1 0 0,-1 0 0,1 0 1,0-1-1,1 0 0,0 0 0,0-1 0,0 1 1,13 6-1,-17-11-43,0 0 0,0-1 0,0 0 0,0 0 1,0 0-1,0 0 0,0 0 0,0 0 0,0-1 0,1 0 0,-1 0 0,0 1 1,0-2-1,1 1 0,-1 0 0,6-2 0,-4 0-22,0 0-1,-1 0 1,1 0-1,0-1 1,-1 0-1,1 0 1,-1 0-1,0 0 1,5-6 0,4-5-132,-1-1 0,0 0 0,-2-1 0,13-24 0,-23 40 146,0 0 0,0-1 0,1 1 0,-1-1 0,0 1 0,0-1 0,0 1 0,0-1 0,1 1 0,-1 0 0,0-1 0,0 1 0,1-1 0,-1 1 0,0 0 0,1-1 0,-1 1 0,0 0 0,1-1 0,-1 1 0,1 0 0,-1 0 0,0-1 0,1 1 0,-1 0 0,1 0 0,-1 0 0,1 0 0,-1-1 0,1 1 0,-1 0 0,0 0 0,1 0 0,-1 0 0,1 0 0,-1 0 0,1 0 0,-1 1 0,1-1 0,-1 0 0,1 0 0,-1 0 0,1 0 0,-1 0 0,0 1 0,1-1 0,-1 0 0,1 0 0,-1 1 0,0-1 0,1 0 0,-1 1 0,0-1 0,1 1 0,16 31 76,-9-13-32,-2-11-43,2 5 23,0-1 0,1 0 0,13 13-1,-19-22-119,0 0 0,0 0 0,1 0 0,-1-1 0,1 0 0,-1 0 0,1 0 0,0 0 0,0 0 0,0-1 0,0 1 0,0-1 0,0 0 0,0-1 0,0 1 0,6 0 0,33-6-2842,-31 2-693,1-1 0,22-9-1,-18 5 813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0.543"/>
    </inkml:context>
    <inkml:brush xml:id="br0">
      <inkml:brushProperty name="width" value="0.025" units="cm"/>
      <inkml:brushProperty name="height" value="0.025" units="cm"/>
      <inkml:brushProperty name="color" value="#E71224"/>
    </inkml:brush>
  </inkml:definitions>
  <inkml:trace contextRef="#ctx0" brushRef="#br0">544 2 400,'3'0'1206,"42"-1"4908,-43 2-4940,1-1-40,2 0-351,-4-1-504,0 1 0,0 0-1,0 0 1,0 0 0,0 0-1,1 0 1,-1 0-1,0 0 1,0 0 0,0 0-1,0 0 1,0 1 0,0-1-1,1 1 1,-1-1 0,0 1-1,0-1 1,0 1 0,1 0-1,-1 0 447,-4 0-551,0-1 0,-1 1-1,1-1 1,0 1 0,1 0 0,-1 0 0,-5 3 0,-15 4 430,-137 29 1750,-91 25-2905,196-43-1621,-26 14-8432,54-20 7685</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1.192"/>
    </inkml:context>
    <inkml:brush xml:id="br0">
      <inkml:brushProperty name="width" value="0.05" units="cm"/>
      <inkml:brushProperty name="height" value="0.05" units="cm"/>
      <inkml:brushProperty name="color" value="#33CCFF"/>
    </inkml:brush>
  </inkml:definitions>
  <inkml:trace contextRef="#ctx0" brushRef="#br0">465 379 820,'-1'-13'3221,"-3"8"-2754,0 0 0,0 0 0,-1 0 0,0 1 0,0-1 1,0 1-1,0 0 0,-1 1 0,1-1 0,-1 1 0,0 0 0,-10-3 0,-15-5 632,-37-9-1,62 19-914,-43-10 596,25 7-154,-38-13 0,61 16-594,0 1-19,0 0 1,0-1 0,0 1-1,0 0 1,0-1-1,0 1 1,0-1 0,0 1-1,1-1 1,-1 1-1,0-1 1,0 0 0,1 1-1,-1-1 1,0-1-1,0 1 93,16-15 78,-5 4-126,-2 5-15,0 0 0,-1 0 0,0-1 0,-1 1-1,0-2 1,0 1 0,6-14 0,-10 20-30,-1-1 0,-1 1 0,1-1 0,0 1 0,0-1 0,-1 0-1,0 1 1,1-1 0,-1 0 0,0 1 0,-1-1 0,1 0 0,0 1 0,-1-1 0,1 0 0,-1 1 0,0-1 0,0 1 0,0-1 0,0 1 0,0-1-1,-1 1 1,1 0 0,-1 0 0,1-1 0,-1 1 0,0 0 0,0 0 0,0 1 0,0-1 0,0 0 0,-4-2 0,-5-3-128,1 1-1,-2 0 1,1 0 0,-1 1 0,1 0 0,-21-4-1,23 7-1034,0 0-1,0 1 0,-1 0 0,1 0 0,-15 2 0,11 2-1632,3 2 845</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1.741"/>
    </inkml:context>
    <inkml:brush xml:id="br0">
      <inkml:brushProperty name="width" value="0.05" units="cm"/>
      <inkml:brushProperty name="height" value="0.05" units="cm"/>
      <inkml:brushProperty name="color" value="#33CCFF"/>
    </inkml:brush>
  </inkml:definitions>
  <inkml:trace contextRef="#ctx0" brushRef="#br0">1 290 360,'2'1'213,"40"25"1853,-40-25-1811,1 0 0,0 1 0,0-1 0,0 0 0,0-1 0,0 1 0,0 0 0,0-1 0,1 0 0,-1 0 0,0 0 0,6-1 0,-8 1-175,-1 0 0,1-1 1,0 1-1,0-1 0,0 0 0,-1 1 0,1-1 1,0 0-1,0 1 0,-1-1 0,1 0 1,-1 0-1,1 0 0,-1 0 0,1 1 0,-1-1 1,1 0-1,-1-1 0,1 0 145,1-3-50,0 1 1,0-1-1,0 1 1,-1-1-1,1 1 1,-1-1-1,-1 0 1,1 0-1,-1 1 1,1-1-1,-2-5 1,-7-54 891,5 47-755,-3-22 198,2 9 139,-11-39 1,11 42 1980,14 40-2277,1 1 0,0-2 0,1 0 0,1 0 0,20 15 0,81 49 1155,-79-54-1087,17 10 159,62 42 734,-112-72-1284,0-1-1,0 0 1,-1 1-1,1-1 1,0 1-1,0 0 1,-1 0 0,0-1-1,1 1 1,-1 0-1,0 0 1,0 0 0,0 1-1,0-1 1,1 3-1,-2-4-27,0 0 1,0 1-1,0-1 0,-1 0 0,1 0 1,0 1-1,-1-1 0,1 0 0,-1 0 0,1 0 1,-1 0-1,0 0 0,1 0 0,-1 0 1,0 0-1,0 0 0,0 0 0,0 0 0,1 0 1,-1-1-1,0 1 0,-1 0 0,1-1 0,0 1 1,0-1-1,0 1 0,0-1 0,0 1 1,-1-1-1,-1 1 0,-24 7-480,-1-1-1,-56 6 1,30-5-345,45-6 616,1 0 0,0-1 0,-1-1 0,1 1-1,0-1 1,-1-1 0,1 1 0,-12-4 0,20 4 180,-1-1 0,1 0 0,0 0 1,0 0-1,0 1 0,-1-1 0,1 0 1,0 0-1,0 0 0,0 0 0,0 0 1,0 1-1,1-1 0,-1 0 0,0 0 1,0 0-1,0 0 0,1 0 0,2-4-25,1 0 10,-1 0 0,1 1 0,0-1 0,0 1 0,1 0 1,-1 0-1,1 1 0,0-1 0,9-4 0,-3 1 30,64-46 273,82-74 0,-146 117-181,1-2 164,0 2 1,16-11-1,-27 20-226,-1 1 0,0 0 0,1 0 0,-1 0 0,0 0 0,1 0 0,-1 0 0,0-1-1,1 1 1,-1 0 0,0 0 0,1 0 0,-1 0 0,0 0 0,1 0 0,-1 0 0,0 1 0,1-1 0,-1 0 0,0 0 0,1 0 0,-1 0 0,0 0 0,0 0-1,1 1 1,-1-1 0,0 0 0,1 0 0,-1 0 0,0 1 0,0-1 0,0 0 0,1 0 0,-1 1 0,0-1 0,0 0 0,0 0 0,1 1 0,-1-1 0,0 0 0,0 1-1,0-1 1,0 0 0,0 1 0,0-1 0,0 0 0,0 1 0,3 18 344,-3-16-246,6 65 997,26 113 0,-30-175-1138,-1 1-1,2-1 1,-1 0-1,1 0 1,3 6 0,-5-11-76,0 1 0,0-1 1,0 1-1,0-1 0,0 0 1,1 0-1,-1 1 0,0-1 0,1 0 1,-1 0-1,1 0 0,-1 0 1,1 0-1,-1-1 0,1 1 1,0 0-1,-1-1 0,1 1 1,0-1-1,-1 0 0,4 1 0,-4-1-72,0-1 0,0 1-1,1 0 1,-1 0-1,0-1 1,0 1 0,0-1-1,0 1 1,1-1 0,-1 0-1,0 1 1,0-1-1,0 0 1,0 0 0,1-2-1,2 0-703,0 0-333,0 0 0,0 0 0,-1-1 0,1 1 0,-1-1 0,5-5 0,7-10-1449</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188"/>
    </inkml:context>
    <inkml:brush xml:id="br0">
      <inkml:brushProperty name="width" value="0.05" units="cm"/>
      <inkml:brushProperty name="height" value="0.05" units="cm"/>
      <inkml:brushProperty name="color" value="#33CCFF"/>
    </inkml:brush>
  </inkml:definitions>
  <inkml:trace contextRef="#ctx0" brushRef="#br0">137 114 768,'2'-1'906,"1"1"-628,0-1-1,0 0 1,0 0-1,0 0 1,0 0-1,0 0 1,-1-1-1,1 1 1,0-1-1,-1 0 1,0 0-1,1 0 1,-1 0-1,0 0 1,0 0-1,0 0 1,0-1-1,2-2 1,-4 3-108,1 0 1,0 0 0,0 0 0,-1 0 0,1 0-1,-1 0 1,0-1 0,1 1 0,-1 0-1,0 0 1,0 0 0,0 0 0,-1 0-1,1-1 1,0 1 0,-1 0 0,0 0 0,1 0-1,-1 0 1,0 0 0,0 0 0,0 0-1,0 1 1,0-1 0,-1 0 0,1 0 0,-1 1-1,-1-3 1,1 3-46,0-1 0,1 0 0,-1 1 0,0-1 0,0 1 0,0-1 1,0 1-1,-1 0 0,1 0 0,0 0 0,0 0 0,-1 0 0,1 0 0,-1 1 0,1-1 0,-1 1 0,-3 0 0,2 0 21,0 0 0,0 1 0,0 0 0,0 0 0,1 0 0,-1 0-1,0 0 1,1 1 0,-1 0 0,-4 3 0,1-1 63,0 1 0,1 0 0,-1 1 0,1 0 0,0 0 0,1 0 0,-1 1-1,1 0 1,-7 13 0,8-11-52,1-1 0,0 1 0,0 0-1,1 0 1,0 0 0,0 0 0,1 0 0,0 0-1,1 0 1,0 0 0,1 1 0,0-1 0,0 0-1,4 15 1,-3-17-76,0-1-1,1 0 1,0 0-1,0 0 1,0 0-1,0 0 1,1 0-1,0-1 1,0 0-1,1 1 1,0-2-1,0 1 1,0 0-1,0-1 1,0 0-1,1-1 1,0 1-1,0-1 1,0 0-1,10 4 1,-2-4 9,-1 1 0,1-2 0,0 0 1,0-1-1,0 0 0,0-1 0,0 0 0,0-1 1,0-1-1,0 0 0,-1-1 0,1-1 0,-1 0 1,22-10-1,-22 9-48,0-2-1,0 0 1,-1-1-1,0 0 1,-1 0 0,0-2-1,0 1 1,-1-1-1,0-1 1,0 0 0,-2 0-1,1-1 1,-1 0 0,8-17-1,-14 24-2,0 0 0,-1 0-1,1 0 1,-1-1 0,1-10-1,0 29-15,0-1 0,1 0-1,1-1 1,0 1 0,0 0 0,1-1-1,0 0 1,1 0 0,1-1-1,0 1 1,0-1 0,12 12 0,0-1 30,2-1 0,0-1 0,2-1 0,34 23 1,-51-36-1144,-11-5 397,-26-6-189,-2-2-451,-86-2-4914,69 7-1431,31 2 5259</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536"/>
    </inkml:context>
    <inkml:brush xml:id="br0">
      <inkml:brushProperty name="width" value="0.05" units="cm"/>
      <inkml:brushProperty name="height" value="0.05" units="cm"/>
      <inkml:brushProperty name="color" value="#33CCFF"/>
    </inkml:brush>
  </inkml:definitions>
  <inkml:trace contextRef="#ctx0" brushRef="#br0">63 179 1320,'20'-8'513,"-11"4"202,0 0-1,1 1 1,-1 0-1,12-2 1,-18 4-484,0 1 1,0 0 0,0 0 0,0 0 0,0 0 0,0 1-1,0-1 1,0 1 0,0-1 0,-1 1 0,1 0-1,0 0 1,0 1 0,-1-1 0,1 0 0,-1 1 0,1 0-1,3 3 1,4 5 355,-1 1 0,0 0 0,-1 1 1,0 0-1,-1 0 0,0 1 0,8 21 0,-9-20-422,1 1 0,0-1 0,1 0 0,1-1 0,13 17 0,-21-29-381,-1-1 1,1 1 0,0-1 0,0 1-1,-1-1 1,1 1 0,0-1-1,0 0 1,0 1 0,0-1 0,-1 0-1,1 0 1,0 0 0,0 1 0,0-1-1,0 0 1,0 0 0,0-1-1,0 1 1,-1 0 0,1 0 0,0 0-1,0 0 1,0-1 0,0 1-1,0 0 1,-1-1 0,1 1 0,0-1-1,0 1 1,-1-1 0,1 1-1,0-1 1,-1 0 0,1 1 0,-1-1-1,1 0 1,0 1 0,-1-1-1,0 0 1,1 0 0,-1 1 0,1-2-1,0 0 434,10-12-2460</inkml:trace>
  <inkml:trace contextRef="#ctx0" brushRef="#br0" timeOffset="1">500 54 868,'0'0'4118,"-3"1"-3183,-19 0-124,0-1 0,0-1 0,0-2 0,-36-7 1,-7 0-163,2 2-523,-55-7-1600,40 9-3428,52 4 3330</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2.869"/>
    </inkml:context>
    <inkml:brush xml:id="br0">
      <inkml:brushProperty name="width" value="0.05" units="cm"/>
      <inkml:brushProperty name="height" value="0.05" units="cm"/>
      <inkml:brushProperty name="color" value="#33CCFF"/>
    </inkml:brush>
  </inkml:definitions>
  <inkml:trace contextRef="#ctx0" brushRef="#br0">94 62 152,'8'-2'602,"0"0"0,0 0 0,-1-1 0,1 0 0,-1 0 0,0-1 0,0 0 0,0 0 1,-1-1-1,9-8 0,-14 13-485,-1 0-1,1-1 1,-1 1 0,0 0 0,1-1 0,-1 1 0,1-1 0,-1 1 0,0-1 0,0 1 0,1-1 0,-1 1 0,0-1-1,0 1 1,0-1 0,0 1 0,1-1 0,-1 0 0,0 1 0,0-1 0,0 1 0,0-1 0,0 0 0,-1 0-15,1 1 1,0 0 0,-1-1 0,1 1 0,-1 0 0,1 0-1,0-1 1,-1 1 0,1 0 0,-1 0 0,1-1-1,-1 1 1,1 0 0,0 0 0,-1 0 0,1 0 0,-1 0-1,1 0 1,-1 0 0,1 0 0,-2 0 0,-1 0 93,0 0 0,0 0 0,0 1 0,0-1 1,0 1-1,0 0 0,0 0 0,1 0 0,-5 2 1,-3 5 204,-1 0 1,2 0 0,-1 1 0,1 0 0,0 0 0,1 1-1,0 0 1,1 1 0,0 0 0,1 0 0,-8 18 0,7-14-80,1 0 0,1 1 1,0 0-1,2 0 1,-1 0-1,2 0 0,0 1 1,1 25-1,1-34-185,1 0-1,0 1 1,0-1 0,1 1-1,0-1 1,1 0 0,0 0-1,0 0 1,5 7 0,-6-11-135,1 0 0,0 0 0,0 0 0,0 0-1,1-1 1,-1 0 0,1 0 0,-1 0 0,1 0 0,0 0 0,0-1 0,1 1 0,-1-1 0,0 0 0,1-1 0,-1 1 0,7 0 0,0 1-374,0-2-1,0 0 1,1 0-1,-1-1 1,0 0 0,1-1-1,20-5 1,2-2-3609,40-17 0,-43 14-725,-5 0 2091</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3.206"/>
    </inkml:context>
    <inkml:brush xml:id="br0">
      <inkml:brushProperty name="width" value="0.05" units="cm"/>
      <inkml:brushProperty name="height" value="0.05" units="cm"/>
      <inkml:brushProperty name="color" value="#33CCFF"/>
    </inkml:brush>
  </inkml:definitions>
  <inkml:trace contextRef="#ctx0" brushRef="#br0">592 0 2980,'0'0'2857,"-35"12"-1829,19-12 36,-12 2-32,-3 1-84,-4-6-88,-9 3-100,-6 0-180,-7 0-348,-9 6-648,-12 3-3640,-4 2 1379,13 6 909</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6.809"/>
    </inkml:context>
    <inkml:brush xml:id="br0">
      <inkml:brushProperty name="width" value="0.05" units="cm"/>
      <inkml:brushProperty name="height" value="0.05" units="cm"/>
      <inkml:brushProperty name="color" value="#33CCFF"/>
    </inkml:brush>
  </inkml:definitions>
  <inkml:trace contextRef="#ctx0" brushRef="#br0">9 35 13413,'0'0'376,"-1"1"-174,-5 7-8,4-6 348,6 0-238,5 1-189,0 0 0,-1-1-1,1 0 1,0 0 0,0-1-1,0 0 1,1-1 0,17-1-1,82-15 129,-51 6-360,33-7-1037,-53 9-1459,-1 1-3711,-21 5 4134</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292"/>
    </inkml:context>
    <inkml:brush xml:id="br0">
      <inkml:brushProperty name="width" value="0.05" units="cm"/>
      <inkml:brushProperty name="height" value="0.05" units="cm"/>
      <inkml:brushProperty name="color" value="#33CCFF"/>
    </inkml:brush>
  </inkml:definitions>
  <inkml:trace contextRef="#ctx0" brushRef="#br0">0 168 1088,'4'4'730,"0"0"-1,-1 0 1,1 0 0,-1 1-1,-1 0 1,1-1 0,0 1-1,3 10 1,11 48 2806,-6-20-1466,-1-6-566,-6-24-819,-1 0-1,1 0 0,1 0 0,0 0 0,1 0 0,10 15 0,-15-27-622,-1-1 0,0 1 0,1-1 0,-1 1 0,1 0 0,-1-1-1,0 1 1,1-1 0,-1 1 0,1-1 0,-1 0 0,1 1 0,0-1-1,-1 1 1,1-1 0,-1 0 0,1 0 0,0 1 0,-1-1-1,1 0 1,0 0 0,-1 0 0,1 0 0,0 1 0,-1-1 0,1 0-1,0 0 1,-1-1 0,1 1 0,0 0 0,-1 0 0,2 0 0,0-1-1,-1 0 0,0-1 0,1 1 0,-1 0 1,0 0-1,0-1 0,1 1 0,-1-1 0,0 1 1,0-1-1,-1 1 0,2-3 0,2-6 94,0 1 0,-1-1-1,3-15 1,0-27-40,-3-1 0,-1 0 1,-10-87-1,5 97-283,3 39 143,0 0-1,0 0 0,0 0 0,-1 0 1,0 0-1,1 0 0,-2 0 0,1 0 1,0 1-1,-1-1 0,0 0 0,1 1 1,-5-7-1,5 10-13,-3 14 19,-1 4 35,5-11 7,1-1 0,0 1 0,0-1 0,1 1-1,0-1 1,0 1 0,1-1 0,0 0 0,0 0-1,0 0 1,0 0 0,1-1 0,6 7 0,4 5 67,2-1 0,29 24-1,85 53 378,-83-63-120,62 53 1,-108-82-350,0 0-1,1 1 0,-1-1 1,0 0-1,0 0 1,0 1-1,0-1 1,0 1-1,0-1 0,0 1 1,0-1-1,0 1 1,-1 0-1,1-1 0,-1 1 1,1 0-1,-1-1 1,0 1-1,0 0 0,0 0 1,0-1-1,0 1 1,0 0-1,0 0 0,0-1 1,-1 1-1,1 0 1,0-1-1,-1 1 1,0 0-1,1-1 0,-1 1 1,0-1-1,0 1 1,0-1-1,0 1 0,0-1 1,0 0-1,0 1 1,-1-1-1,1 0 0,0 0 1,-4 2-1,-20 14-1105,-1 0 0,-1-1 0,-46 18 0,36-17-569,-46 26-9208,62-28 8202</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623"/>
    </inkml:context>
    <inkml:brush xml:id="br0">
      <inkml:brushProperty name="width" value="0.05" units="cm"/>
      <inkml:brushProperty name="height" value="0.05" units="cm"/>
      <inkml:brushProperty name="color" value="#33CCFF"/>
    </inkml:brush>
  </inkml:definitions>
  <inkml:trace contextRef="#ctx0" brushRef="#br0">0 1 444,'0'0'9125,"1"5"-7712,1 33 1290,-4 46 0,1 35 299,2-105-2702,1 0 0,0 0 0,1 0 1,0 0-1,1 0 0,7 14 0,-9-23-273,0 0-1,1 0 1,0 0-1,0 0 0,0-1 1,1 1-1,-1-1 1,1 0-1,0 0 1,0-1-1,0 1 0,1-1 1,0 0-1,-1 0 1,1 0-1,8 3 0,-4-3-539,-1-1 0,2 0-1,-1 0 1,0-1 0,0 0-1,0 0 1,1-1 0,-1-1-1,10-1 1,28-6-8435,-28 5 6125</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7.990"/>
    </inkml:context>
    <inkml:brush xml:id="br0">
      <inkml:brushProperty name="width" value="0.05" units="cm"/>
      <inkml:brushProperty name="height" value="0.05" units="cm"/>
      <inkml:brushProperty name="color" value="#33CCFF"/>
    </inkml:brush>
  </inkml:definitions>
  <inkml:trace contextRef="#ctx0" brushRef="#br0">121 78 460,'5'-8'937,"-2"3"-154,0 0 0,0 0 1,0-1-1,-1 0 0,0 1 1,0-1-1,0 0 0,1-11 1,-3 16-696,0 1 0,0-1 0,0 1-1,0-1 1,-1 1 0,1 0 0,0-1 0,0 1 0,-1-1 0,1 1 0,0 0 0,-1-1 0,1 1 0,0 0 0,-1-1-1,1 1 1,0 0 0,-1 0 0,1-1 0,-1 1 0,1 0 0,-1 0 0,1 0 0,0-1 0,-1 1 0,1 0 0,-1 0-1,1 0 1,-1 0 0,1 0 0,-1 0 0,1 0 0,-1 0 0,1 0 0,-1 0 0,1 0 0,-1 1 0,1-1 0,-1 0-1,1 0 1,-1 1 0,-18 5 1029,19-6-1162,-6 4 303,1 0 1,-1 0 0,1 0 0,0 1 0,0 0-1,0 0 1,1 1 0,-1-1 0,1 1 0,-4 9-1,4-10-106,-3 7 178,0 0 0,1 0 0,0 1 0,1 0 1,0 0-1,1 0 0,1 1 0,0-1 0,-2 18 0,5-26-237,0 0-1,-1-1 0,2 1 0,-1 0 1,0 0-1,1 0 0,0 0 0,0 0 0,1-1 1,-1 1-1,1 0 0,0-1 0,0 1 0,0-1 1,1 0-1,0 0 0,0 0 0,0 0 0,0 0 1,0-1-1,1 1 0,0-1 0,-1 0 0,1 0 1,0 0-1,1-1 0,-1 1 0,0-1 1,6 2-1,1-1 6,-1 0 1,0-1 0,1 0 0,0-1-1,-1 0 1,1-1 0,0 0 0,-1 0-1,1-1 1,-1-1 0,1 0 0,-1 0-1,1-1 1,18-7 0,-18 5-43,-1 0 0,1 0 1,-1-1-1,-1 0 0,1 0 1,-1-1-1,0-1 0,0 1 0,-1-1 1,0-1-1,-1 0 0,1 0 0,8-16 1,-13 21-47,-1-1 0,0 1 0,0-1 0,0 0 1,0 0-1,-1 0 0,0 0 0,0 0 0,0 0 1,-1 0-1,0-1 0,0 1 0,0 0 0,0 0 1,-1 0-1,-2-10 0,0 9-64,1 1 1,-1-1-1,0 1 0,0 0 1,-1 0-1,0 0 0,0 0 1,0 1-1,0-1 0,-1 1 1,1 0-1,-1 0 0,-10-5 1,5 3-236,0 1 1,-1 1-1,1-1 1,-1 2 0,0-1-1,0 2 1,-1-1 0,1 1-1,0 1 1,-23 0-1,16 2-1073,-1 0-1,-20 5 0,21-2-3470,-33 11 0,34-7 2304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1.154"/>
    </inkml:context>
    <inkml:brush xml:id="br0">
      <inkml:brushProperty name="width" value="0.025" units="cm"/>
      <inkml:brushProperty name="height" value="0.025" units="cm"/>
      <inkml:brushProperty name="color" value="#E71224"/>
    </inkml:brush>
  </inkml:definitions>
  <inkml:trace contextRef="#ctx0" brushRef="#br0">1 7 652,'2'-7'1831,"2"9"4077,0 4-5557,0 0 0,0 1 0,-1-1 0,1 1 0,-1-1 0,-1 1 0,0 0 0,2 8-1,10 67 1886,-7-40-1464,68 296 3427,-51-238-3174,-17-71-1197,2 0-1,12 31 1,-20-52-2473,-16-20-9346</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8.881"/>
    </inkml:context>
    <inkml:brush xml:id="br0">
      <inkml:brushProperty name="width" value="0.05" units="cm"/>
      <inkml:brushProperty name="height" value="0.05" units="cm"/>
      <inkml:brushProperty name="color" value="#33CCFF"/>
    </inkml:brush>
  </inkml:definitions>
  <inkml:trace contextRef="#ctx0" brushRef="#br0">670 202 568,'3'0'451,"0"1"-1,1 0 1,-1-1-1,0 2 1,0-1-1,1 0 1,-1 1-1,0-1 1,5 5-1,-7-6-338,-1 1 0,1-1 0,-1 1 0,0-1 0,1 1 0,-1-1 0,0 1 0,1-1 0,-1 1 0,0-1 1,0 1-1,1-1 0,-1 1 0,0 0 0,0-1 0,0 1 0,0-1 0,0 1 0,0 0 0,0-1 0,0 1 0,0-1 0,0 2 0,-1 0 27,0-1 0,1 0 0,-1 1 0,0-1-1,0 1 1,0-1 0,0 0 0,0 0 0,0 1 0,-1-1 0,1 0-1,0 0 1,-2 1 0,-6 3 220,1-1 0,-1 1 0,0-1 0,-1-1-1,1 0 1,0 0 0,-1-1 0,0 0 0,0-1 0,1 0 0,-1 0-1,0-1 1,0 0 0,0-1 0,-17-3 0,5-1 115,0 0 1,1-1-1,-1-1 1,2-1-1,-40-21 1,43 19-25,0-1 0,-26-22-1,38 28-282,-1 0 0,0-1 0,1 0 0,0 0 0,0-1 0,1 1 1,0-1-1,0 0 0,-4-11 0,7 16-118,0-1 1,1 1 0,-1 0 0,1-1 0,-1 1 0,1 0-1,0-1 1,0 1 0,0 0 0,0-1 0,0 1-1,1 0 1,-1-1 0,1 1 0,0 0 0,-1 0 0,1-1-1,0 1 1,0 0 0,0 0 0,1 0 0,-1 0-1,0 0 1,1 1 0,-1-1 0,1 0 0,0 0 0,0 1-1,-1-1 1,1 1 0,0 0 0,0 0 0,0 0 0,1-1-1,1 1 1,5-3 65,0 0 0,1 1 0,0 1 1,-1 0-1,1 0 0,0 1 0,10-1 0,4 2 113,-1 0 1,0 2-1,0 0 1,1 2-1,27 8 0,-42-10-83,0 1-1,0 0 1,0 0-1,-1 1 1,1 0-1,-1 1 1,0 0-1,0 0 0,0 1 1,-1 0-1,0 0 1,0 1-1,0 0 1,-1 0-1,9 13 1,-14-18-93,0 1 0,1-1 0,-1 0 0,0 1 0,0 0 0,-1-1 0,1 1 0,-1-1 0,1 1 0,-1 0 0,0 0 0,0-1 0,0 1 0,0 0 0,0-1 0,-1 1 0,-1 5 0,1-5 0,-1 1 1,1-1-1,-1 0 1,0 0-1,0 0 1,-1 0-1,1 0 1,-1 0-1,1 0 1,-1-1-1,-5 4 1,-1 0 43,-1 0 1,1-1-1,-1-1 0,0 1 0,0-1 1,-1-1-1,-20 4 0,13-5-9,0 0-1,0-2 0,0 0 0,0-1 0,1-1 0,-1-1 0,-30-8 0,2-4 144,-71-32-1,56 17-71,55 26-135,0 0 0,0 0 1,1 0-1,-1 0 0,1-1 0,0 0 1,-6-8-1,11 12-19,-1 1-1,1-1 1,0 1 0,-1-1-1,1 1 1,0-1 0,-1 1-1,1-1 1,0 0 0,-1 1-1,1-1 1,0 0 0,0 1-1,0-1 1,0 0 0,0 1 0,0-1-1,0 0 1,0 1 0,0-1-1,0 0 1,0 1 0,0-1-1,0 0 1,0 1 0,1-1-1,-1 0 1,0 1 0,1-2-1,0 1 3,1 0 0,-1 0 0,0 0 0,0 1-1,1-1 1,-1 0 0,0 0 0,1 1-1,-1-1 1,1 1 0,-1-1 0,3 1-1,4-1 13,1 0-1,-1 0 1,15 2-1,21 5 20,0 2-1,-1 2 0,-1 2 1,0 1-1,0 3 0,-2 1 1,0 2-1,63 41 1,-95-55-15,0 1 0,0 0-1,-1 0 1,0 1 0,11 13 0,-17-19-18,0 0 0,-1 1-1,1-1 1,0 0 0,0 0-1,-1 1 1,1-1 0,-1 0-1,1 1 1,-1-1-1,0 1 1,0-1 0,1 1-1,-1-1 1,0 0 0,0 1-1,0-1 1,-1 3 0,0-2-2,0-1 1,0 1 0,0-1-1,0 0 1,0 0 0,0 1-1,0-1 1,0 0 0,-1 0-1,1 0 1,0 0 0,-1-1-1,1 1 1,-1 0 0,1-1 0,-1 1-1,1 0 1,-1-1 0,1 0-1,-1 1 1,-2-1 0,-10 2 8,0 0 0,0-1 0,0 0 0,0-1 0,-1-1 0,-21-3 0,-85-24-34,88 19 0,-254-75-587,282 83 573,0-1 1,0 0-1,0 0 0,0 0 1,1 0-1,-1-1 1,1 1-1,0-1 0,-8-6 1,12 8 30,0 1-1,0-1 1,-1 1-1,1 0 1,0-1 0,0 1-1,0-1 1,-1 1 0,1-1-1,0 1 1,0 0 0,0-1-1,0 1 1,0-1 0,0 1-1,0-1 1,0 1 0,0-1-1,0 1 1,0-1 0,0 1-1,1-1 1,-1 1-1,0 0 1,0-1 0,0 1-1,1-1 1,-1 1 0,0 0-1,0-1 1,1 1 0,-1 0-1,0-1 1,1 1 0,-1 0-1,0-1 1,1 1 0,-1 0-1,1 0 1,-1-1-1,0 1 1,1 0 0,-1 0-1,1-1 1,22-7-111,12 1 60,1 3 0,0 0 0,-1 3 0,41 2 0,-53 0 42,-6-1 4,182 8-10,-149-4 110,95 20-1,-137-22-74,-1 0 0,1 1 0,0-1 1,-1 2-1,0-1 0,11 7 0,-17-9-11,0 0 0,0 0 0,0-1 0,0 2 0,0-1 0,0 0 0,0 0-1,0 0 1,0 0 0,0 0 0,-1 1 0,1-1 0,-1 0 0,1 1 0,-1-1 0,1 0 0,-1 3-1,0-2 1,0-1-1,0 1 0,0 0 1,-1 0-1,1 0 1,-1-1-1,1 1 0,-1 0 1,0-1-1,0 1 0,0 0 1,0-1-1,0 1 0,0-1 1,0 0-1,0 1 0,-2 1 1,-7 6 3,-1 0 0,0-1 0,0 0 0,0 0 0,-1-1 0,-14 6 0,-83 30-188,70-29 6,-18 5-1031,-107 23-1,88-30-2913,1-4-4595,59-8 3443,8 0 1602</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331"/>
    </inkml:context>
    <inkml:brush xml:id="br0">
      <inkml:brushProperty name="width" value="0.05" units="cm"/>
      <inkml:brushProperty name="height" value="0.05" units="cm"/>
      <inkml:brushProperty name="color" value="#33CCFF"/>
    </inkml:brush>
  </inkml:definitions>
  <inkml:trace contextRef="#ctx0" brushRef="#br0">12 0 512,'0'0'3248,"0"5"-1614,-8 79 3643,5 97 1,5-112-3708,4 0 1,3-1-1,33 125 1,-39-180-1474,1-1 0,0 0 1,0 0-1,2 0 0,-1-1 1,2 0-1,-1 0 0,17 19 1,-9-20-15,-5-13-3611,-8 2 2968,-1 0-1,1 0 1,0 0 0,-1-1 0,1 1-1,-1 0 1,1-1 0,-1 1 0,0 0-1,0-1 1,1 1 0,-1 0-1,0-1 1,0 1 0,-1 0 0,1-1-1,0 1 1,-1-2 0,-4-19-2676</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663"/>
    </inkml:context>
    <inkml:brush xml:id="br0">
      <inkml:brushProperty name="width" value="0.05" units="cm"/>
      <inkml:brushProperty name="height" value="0.05" units="cm"/>
      <inkml:brushProperty name="color" value="#33CCFF"/>
    </inkml:brush>
  </inkml:definitions>
  <inkml:trace contextRef="#ctx0" brushRef="#br0">729 66 1168,'1'-1'117,"-1"0"-1,0 0 0,0 0 1,0 0-1,0 1 1,0-1-1,0 0 1,-1 0-1,1 0 1,0 1-1,0-1 0,0 0 1,-1 0-1,1 0 1,0 1-1,-1-1 1,1 0-1,-1 1 1,1-1-1,-1 0 0,1 1 1,-1-1-1,1 1 1,-1-1-1,0 1 1,1-1-1,-1 1 1,0-1-1,1 1 0,-1-1 1,0 1-1,-1 0 1,-30-13 1249,26 11-910,-19-6 200,-1 2-1,1 1 1,-1 1 0,-27 0 0,-105 3 557,-8 12-1446,137-7-1008,1 2 0,0 0 0,-46 17-1,51-11-842,6 2 633</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39.994"/>
    </inkml:context>
    <inkml:brush xml:id="br0">
      <inkml:brushProperty name="width" value="0.05" units="cm"/>
      <inkml:brushProperty name="height" value="0.05" units="cm"/>
      <inkml:brushProperty name="color" value="#33CCFF"/>
    </inkml:brush>
  </inkml:definitions>
  <inkml:trace contextRef="#ctx0" brushRef="#br0">57 0 1456,'160'54'6380,"-179"-53"-2482,-24 1-3718,-42 1-1573,30 6-4369,41-4 4051</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325"/>
    </inkml:context>
    <inkml:brush xml:id="br0">
      <inkml:brushProperty name="width" value="0.05" units="cm"/>
      <inkml:brushProperty name="height" value="0.05" units="cm"/>
      <inkml:brushProperty name="color" value="#33CCFF"/>
    </inkml:brush>
  </inkml:definitions>
  <inkml:trace contextRef="#ctx0" brushRef="#br0">1 427 608,'3'0'335,"0"-1"-1,0 0 1,-1 0-1,1 0 1,0 0-1,0 0 1,0-1-1,-1 1 1,1-1-1,-1 0 1,1 0 0,-1 0-1,0 0 1,0 0-1,0 0 1,0 0-1,0-1 1,0 1-1,-1-1 1,1 0-1,-1 1 1,1-1-1,-1 0 1,1-4 0,2-8 617,-1 1 0,0-1 0,1-29 0,-2 16-196,26-225 4554,-28 253-5271,-1 0 1,1 0-1,0-1 1,0 1-1,0 0 1,0 0 0,0 0-1,0 0 1,0-1-1,0 1 1,0 0-1,0 0 1,0 0-1,0-1 1,0 1-1,0 0 1,0 0 0,0 0-1,0-1 1,0 1-1,0 0 1,0 0-1,0 0 1,0 0-1,0-1 1,1 1-1,-1 0 1,0 0-1,0 0 1,0 0 0,0-1-1,0 1 1,0 0-1,1 0 1,-1 0-1,0 0 1,0 0-1,0 0 1,0 0-1,1 0 1,-1-1 0,0 1-1,0 0 1,0 0-1,0 0 1,1 0-1,-1 0 1,5 12 763,4 33-347,-7-33 1,3 11-30,0 0 0,2-1 0,0 1 0,1-1 0,2-1 0,0 1 0,14 19 0,-19-34-358,0 0 0,0-1 0,1 0 1,0 0-1,0 0 0,0-1 0,1 0 1,-1 0-1,1-1 0,9 5 0,-9-7-137,-1 1 0,1-1-1,-1 0 1,1-1 0,0 0-1,0 0 1,-1 0-1,1-1 1,0 0 0,0-1-1,0 1 1,0-1 0,12-4-1,-8 2-397,0 0-1,0-1 1,-1-1 0,0 0-1,0 0 1,0-1-1,-1-1 1,10-7 0,9-12-3910,-4-4-3553,-14 12 4636</inkml:trace>
  <inkml:trace contextRef="#ctx0" brushRef="#br0" timeOffset="1">459 116 836,'0'0'5933,"6"2"-4683,7 5-235,0 0-1,0 1 0,-1 1 1,0-1-1,17 18 0,-19-16-687,1 0 0,1-1 0,-1 0 0,2-1 0,-1-1 0,21 10 0,-13-9-1353,0-1 0,1-1 0,36 6 0,-14-4-5533,-26-5 4500</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643"/>
    </inkml:context>
    <inkml:brush xml:id="br0">
      <inkml:brushProperty name="width" value="0.05" units="cm"/>
      <inkml:brushProperty name="height" value="0.05" units="cm"/>
      <inkml:brushProperty name="color" value="#33CCFF"/>
    </inkml:brush>
  </inkml:definitions>
  <inkml:trace contextRef="#ctx0" brushRef="#br0">513 436 216,'-7'-3'966,"0"-1"0,1 1 0,-1-1 0,1-1 0,0 1 0,-8-8 0,-6-5 803,-5 0-555,-2 0 0,1 2 0,-2 1 0,-41-16 0,40 20-1003,-1 1 0,0 1 0,0 2 0,-46-3-1,61 8-601,0-1 0,-23-6 0,36 8 220,33-15-124,-1 1 285,0-2 0,-1-1 0,27-21 0,-53 37 19,-1-1 0,0 1 0,-1-1 1,1 0-1,0 0 0,0 1 0,-1-1 0,1-1 0,-1 1 0,1 0 1,-1 0-1,0 0 0,0-1 0,0 1 0,0-1 0,-1 1 1,1-1-1,-1 1 0,1-1 0,-1 1 0,0-5 0,-1 4-27,1 0 1,-1 1-1,0-1 0,-1 0 0,1 0 0,0 1 0,-1-1 0,1 1 0,-1-1 0,0 1 0,0 0 1,0 0-1,0 0 0,0 0 0,-1 0 0,1 0 0,0 0 0,-6-2 0,-2-2-495,-1 1 0,0 0-1,0 0 1,-20-5 0,-23 2-6082,35 7 4839</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0.978"/>
    </inkml:context>
    <inkml:brush xml:id="br0">
      <inkml:brushProperty name="width" value="0.05" units="cm"/>
      <inkml:brushProperty name="height" value="0.05" units="cm"/>
      <inkml:brushProperty name="color" value="#33CCFF"/>
    </inkml:brush>
  </inkml:definitions>
  <inkml:trace contextRef="#ctx0" brushRef="#br0">239 148 20,'12'-4'593,"1"-2"0,-1 1 1,0-2-1,15-10 0,-24 16-420,-1-1-1,1 1 1,-1-1-1,1 0 1,-1 0 0,0 0-1,0-1 1,0 1-1,0 0 1,0-1 0,-1 0-1,1 1 1,-1-1 0,1 0-1,-1 1 1,0-1-1,0 0 1,0 0 0,-1 0-1,1 0 1,-1 0 0,0 0-1,1 0 1,-1 0-1,-1-5 1,0 5-49,0 1 0,0 0-1,0 0 1,0 0 0,0 0 0,0 0-1,-1 0 1,1 0 0,0 0 0,-1 1-1,0-1 1,0 0 0,1 1 0,-1 0 0,0-1-1,0 1 1,0 0 0,0 0 0,0 0-1,-1 0 1,1 0 0,0 1 0,0-1-1,-1 1 1,1-1 0,0 1 0,-1 0 0,-2 0-1,-3-1 205,-1 1 0,1 1-1,-1 0 1,1 0 0,0 1 0,-13 3-1,7 1-43,0 0 0,1 1-1,0 0 1,1 1 0,-1 0-1,1 1 1,1 0 0,0 1-1,0 1 1,1-1 0,0 2-1,-12 19 1,14-20-105,1 0 1,0 1-1,1 0 0,0 0 0,1 1 1,1 0-1,0-1 0,0 2 0,1-1 1,1 0-1,0 0 0,1 1 0,1-1 1,1 15-1,0-21-89,0 1 0,1-1 0,0 0 0,0-1-1,0 1 1,1 0 0,0-1 0,1 1 0,-1-1 0,1 0 0,1 0 0,6 8 0,-3-6 13,0-1 1,0 0-1,1 0 1,0-1-1,0 0 1,0-1-1,20 9 1,-14-9-13,0 1 0,0-2 1,0 0-1,1-1 0,-1-1 1,1 0-1,0-1 0,-1-1 0,1 0 1,0-2-1,26-4 0,-30 3-52,0-1-1,0 0 1,-1-1 0,1 0-1,-1-1 1,0 0 0,10-8-1,-17 11-60,0 0-1,0 0 0,0-1 1,0 1-1,-1-1 0,1 0 1,-1 0-1,0 0 0,0-1 1,0 1-1,-1-1 0,0 1 1,0-1-1,0 0 0,0 0 1,-1 0-1,0 0 0,0 0 1,1-8-1,-2 10-58,-1 1 0,1-1-1,-1 0 1,1 0 0,-1 1 0,0-1-1,0 1 1,0-1 0,0 0 0,-1 1-1,1 0 1,-1-1 0,1 1 0,-1 0-1,0 0 1,0 0 0,0 0 0,0 0 0,0 0-1,-1 1 1,1-1 0,0 1 0,-1-1-1,1 1 1,-1 0 0,1 0 0,-1 0-1,0 0 1,1 1 0,-4-1 0,-5-2-526,0 1 1,-1 1-1,1 0 1,0 1-1,-23 1 1,18 1-62,-19 2-2345,0 4-3606,23-5 4382</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58:41.362"/>
    </inkml:context>
    <inkml:brush xml:id="br0">
      <inkml:brushProperty name="width" value="0.05" units="cm"/>
      <inkml:brushProperty name="height" value="0.05" units="cm"/>
      <inkml:brushProperty name="color" value="#33CCFF"/>
    </inkml:brush>
  </inkml:definitions>
  <inkml:trace contextRef="#ctx0" brushRef="#br0">1 239 1880,'21'-4'651,"-3"1"268,-1 0 1,1 1-1,-1 1 1,1 1-1,20 2 0,-34-1-716,0 0 0,0 0 0,0 1 0,0-1-1,-1 1 1,1 0 0,0 0 0,-1 0 0,0 0-1,1 1 1,-1-1 0,5 6 0,1 3 468,0 0 0,11 16 1,4 7 654,-12-19-746,0-1 0,22 18 0,-28-27-560,-1-1-1,1 0 1,0-1 0,0 0-1,1 0 1,-1 0 0,0 0-1,1-1 1,0 0 0,8 1-1,12-1-878,0-1 1,0-1-1,0-1 0,0-1 1,51-12-1,7 0-2629,-83 14 3452,0-1-1,1 1 1,-1 0-1,0-1 1,0 0 0,1 1-1,-1-1 1,0 0-1,3-2 552,-9 1-199,-13-4 167,1-1 0,-28-16 0,28 13-199,-1 1 1,0 1-1,-28-9 1,-28-5 1009,72 21-1273,1 1-1,0 0 1,-1 0 0,1 0 0,0 0 0,-1 0 0,1 0-1,0-1 1,0 1 0,-1 0 0,1 0 0,0 0 0,-1-1-1,1 1 1,0 0 0,0 0 0,0-1 0,-1 1-1,1 0 1,0 0 0,0-1 0,0 1 0,0 0 0,0-1-1,-1 1 1,1 0 0,0-1 0,0 1 0,0 0 0,0-1-1,0 1 1,0 0 0,0-1 0,0 1 0,0 0 0,0-1-1,0 1 1,1 0 0,-1-1 0,0 1 0,0 0-1,0-1 1,0 1 0,0 0 0,1-1 0,-1 1 0,0 0-1,0 0 1,0-1 0,1 1 0,-1 0 0,0 0 0,0 0-1,1-1 1,-1 1 0,1 0 0,15-14 525,4 2-79,-1 1-51,-2-1-1,22-19 1,-34 28-319,-1-2 0,0 1 0,0 0 0,-1-1 0,1 1 0,-1-1-1,0 0 1,0-1 0,-1 1 0,1 0 0,-1-1 0,0 1 0,1-8 0,-2 10-31,-1 1 1,0-1-1,0 0 1,0 0-1,0 1 0,0-1 1,0 0-1,-1 1 1,1-1-1,-1 0 1,0 1-1,0-1 1,0 1-1,0-1 1,0 1-1,0 0 1,-1-1-1,-2-1 1,1 0 17,-1 0 0,1 1 0,-1-1 0,0 1 0,-1 0 1,1 1-1,0-1 0,-1 1 0,-4-2 0,-10-3 128,0 1 0,0 1 0,-35-4 0,53 9-209,-71-8-733,-77 1 0,2 11-9228,102 0 7061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1.477"/>
    </inkml:context>
    <inkml:brush xml:id="br0">
      <inkml:brushProperty name="width" value="0.025" units="cm"/>
      <inkml:brushProperty name="height" value="0.025" units="cm"/>
      <inkml:brushProperty name="color" value="#E71224"/>
    </inkml:brush>
  </inkml:definitions>
  <inkml:trace contextRef="#ctx0" brushRef="#br0">852 1 1012,'0'0'2498,"-4"0"-1196,-11 0-409,-1 1 0,0 0-1,1 2 1,-1-1-1,-18 7 1,-8 1 234,-105 18 1353,-87 18 478,171-30-4373,-100 38 0,144-45-2288,-27 15 0,25-9 1370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011"/>
    </inkml:context>
    <inkml:brush xml:id="br0">
      <inkml:brushProperty name="width" value="0.025" units="cm"/>
      <inkml:brushProperty name="height" value="0.025" units="cm"/>
      <inkml:brushProperty name="color" value="#E71224"/>
    </inkml:brush>
  </inkml:definitions>
  <inkml:trace contextRef="#ctx0" brushRef="#br0">25 5 316,'-1'-4'3239,"1"10"3588,-13 100-3268,2 120 0,12-152-2437,3 0 0,22 117 0,-24-181-1137,15 56 679,-15-60-921,0-1 1,0 1-1,1-1 0,-1 0 1,1 0-1,0 0 0,1 0 1,-1-1-1,7 7 0,-9-14-3209,0 2 2931,0-1-236,-1 0-1,1 0 0,0-1 0,-1 1 1,1 0-1,-1 0 0,0 0 0,0-1 1,0-2-1,-3-8-1826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341"/>
    </inkml:context>
    <inkml:brush xml:id="br0">
      <inkml:brushProperty name="width" value="0.025" units="cm"/>
      <inkml:brushProperty name="height" value="0.025" units="cm"/>
      <inkml:brushProperty name="color" value="#E71224"/>
    </inkml:brush>
  </inkml:definitions>
  <inkml:trace contextRef="#ctx0" brushRef="#br0">362 41 24,'5'-3'1257,"0"0"-1,-1-1 1,1 1-1,-1-1 1,0 0 0,0 0-1,5-7 1,-8 10-66,-5 0-37,-4 0-571,0 0 0,0 0 0,0 1 0,0 0 0,0 1 0,-15 2 0,-56 15 1147,51-11-1304,-71 20-1723,79-20-1982,-1 0 1,-31 18-1,24-6 577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1.803"/>
    </inkml:context>
    <inkml:brush xml:id="br0">
      <inkml:brushProperty name="width" value="0.05" units="cm"/>
      <inkml:brushProperty name="height" value="0.05" units="cm"/>
    </inkml:brush>
  </inkml:definitions>
  <inkml:trace contextRef="#ctx0" brushRef="#br0">277 25 16,'2'-1'1355,"2"-1"-378,28-13 14564,-61 12-13360,0 1 0,-51 3-1,-37-1-1527,110-1-1370,1 0-1,-1 1 0,0 0 1,1 0-1,-1 1 0,-9 1 1,16-1 477,0-1 1,-1 0-1,1 0 1,0 1-1,0-1 1,-1 0-1,1 1 1,0-1-1,0 0 1,0 1-1,-1-1 1,1 0-1,0 1 1,0-1-1,0 0 1,0 1-1,0-1 1,0 1-1,0-1 1,0 0 0,0 1-1,0-1 1,0 1-1,0-1 1,0 0-1,0 1 1,0-1-1,0 0 1,0 1-1,0-1 1,0 1-1,1-1 1,-1 0-1,0 1 1,6 10-4511,-1-3 2261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2.749"/>
    </inkml:context>
    <inkml:brush xml:id="br0">
      <inkml:brushProperty name="width" value="0.05" units="cm"/>
      <inkml:brushProperty name="height" value="0.05" units="cm"/>
      <inkml:brushProperty name="color" value="#008C3A"/>
    </inkml:brush>
  </inkml:definitions>
  <inkml:trace contextRef="#ctx0" brushRef="#br0">0 206 1240,'29'190'5362,"-4"-20"-1700,-8-68-2095,15 70 719,-14-88-1146,-8-35-374,16 50 0,-25-97-782,-1-1 1,0 0-1,1 0 1,-1 0-1,1 0 1,-1 0-1,1 0 1,0 0-1,-1 0 1,1 0-1,0 0 1,0 0-1,-1 0 1,1 0-1,2 1 1,-3-2-94,1 0 1,-1 0-1,1 0 1,-1 0-1,0 0 1,1 0 0,-1 0-1,1 0 1,-1 0-1,1 0 1,-1 0-1,1 0 1,-1 0-1,0 0 1,1 0-1,-1 0 1,1-1 0,-1 1-1,0 0 1,1 0-1,-1-1 1,1 1-1,-1 0 1,0 0-1,1-1 1,-1 1-1,1-1 1,0-1-529,1-1-1,-1 1 1,1-1-1,-1 1 1,0-1 0,0 1-1,0-1 1,0 0-1,0 0 1,0 0 0,0-3-1,-1-14-1465</inkml:trace>
  <inkml:trace contextRef="#ctx0" brushRef="#br0" timeOffset="1">428 76 692,'7'-11'1914,"-1"0"-1,8-20 1,-14 31-1841,1-1 1,-1 1 0,0-1 0,0 0-1,-1 1 1,1-1 0,0 1-1,0-1 1,0 1 0,0-1 0,0 0-1,-1 1 1,1-1 0,0 1 0,0-1-1,-1 1 1,1-1 0,0 1-1,-1 0 1,1-1 0,0 1 0,-1-1-1,1 1 1,-1 0 0,1-1 0,-1 1-1,1 0 1,-1-1 0,1 1 0,-1 0-1,1 0 1,-2-1 0,-16-5 978,4 5-889,-1 0 1,0 1-1,1 1 1,-1 0-1,1 1 0,0 1 1,-1 0-1,1 1 1,-19 7-1,16-4-1084,0 1-1,1 1 0,-1 0 0,2 1 1,0 1-1,0 0 0,-14 15 0,4-1-580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2.864"/>
    </inkml:context>
    <inkml:brush xml:id="br0">
      <inkml:brushProperty name="width" value="0.025" units="cm"/>
      <inkml:brushProperty name="height" value="0.025" units="cm"/>
      <inkml:brushProperty name="color" value="#E71224"/>
    </inkml:brush>
  </inkml:definitions>
  <inkml:trace contextRef="#ctx0" brushRef="#br0">7 12 664,'5'-11'5165,"-6"17"-119,0 6-5076,-8 173 4632,13 89-1862,2-211-2001,22 93 0,-28-152-832,1 0 0,0 0 0,0 0 1,0-1-1,1 1 0,-1 0 0,1-1 0,0 1 0,0-1 0,0 1 0,4 4 0,-6-9-33,0 1 1,0 0-1,0 0 0,0 0 0,0 0 0,0-1 0,0 1 0,0 0 0,0 0 0,0 0 0,0 0 0,0-1 0,0 1 0,0 0 0,1 0 0,-1 0 1,0 0-1,0-1 0,0 1 0,0 0 0,0 0 0,0 0 0,0 0 0,1 0 0,-1-1 0,0 1 0,0 0 0,0 0 0,0 0 0,1 0 0,-1 0 1,0 0-1,0 0 0,0 0 0,0 0 0,1 0 0,-1 0 0,0 0 0,0 0 0,0 0 0,0 0 0,1 0 0,-1 0 0,0 0 0,0 0 1,0 0-1,1 0 0,-1 0 0,0 0 0,0 0 0,0 0 0,0 0 0,0 0 0,1 1 0,-1-1 0,0 0 0,0 0 0,-3-14-3770,-4-1 1258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3.191"/>
    </inkml:context>
    <inkml:brush xml:id="br0">
      <inkml:brushProperty name="width" value="0.025" units="cm"/>
      <inkml:brushProperty name="height" value="0.025" units="cm"/>
      <inkml:brushProperty name="color" value="#E71224"/>
    </inkml:brush>
  </inkml:definitions>
  <inkml:trace contextRef="#ctx0" brushRef="#br0">849 9 396,'18'-7'4037,"-14"5"2879,-11 3-5637,-273 64 5277,33-7-4811,152-37-2174,-30 7-3051,41-17-5548,52-8 6160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3.980"/>
    </inkml:context>
    <inkml:brush xml:id="br0">
      <inkml:brushProperty name="width" value="0.025" units="cm"/>
      <inkml:brushProperty name="height" value="0.025" units="cm"/>
      <inkml:brushProperty name="color" value="#E71224"/>
    </inkml:brush>
  </inkml:definitions>
  <inkml:trace contextRef="#ctx0" brushRef="#br0">72 29 508,'-8'-21'3783,"4"13"2795,-6 23-4891,8-14-1577,1 1 0,0 0 0,0 0 0,-1-1 0,1 1 0,0 0 0,0 0 0,1 0 0,-1 0 1,-1 4-1,-10 50 938,2 2 1,3-1 0,2 1 0,2 0-1,4 0 1,8 67 0,-8-116-1031,0-1 1,1 1 0,3 11-1,-5-18-125,1-1 0,-1 0 0,1 1 0,-1-1 0,1 1 0,0-1 0,-1 0 1,1 1-1,0-1 0,0 0 0,0 0 0,0 0 0,0 1 0,0-1 0,0 0 0,0-1 0,1 1 0,-1 0 0,0 0 0,1 0 0,-1-1 0,0 1 0,1-1 0,-1 1 1,1-1-1,-1 1 0,2-1 0,-1 0-380,-1-1 0,0 1 0,0-1 0,0 1 0,0-1 1,0 0-1,1 1 0,-1-1 0,-1 0 0,1 0 1,0 0-1,0 0 0,0 0 0,0 0 0,0 0 0,-1 0 1,1 0-1,-1 0 0,1 0 0,-1 0 0,1-2 0,2-8-2198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314"/>
    </inkml:context>
    <inkml:brush xml:id="br0">
      <inkml:brushProperty name="width" value="0.025" units="cm"/>
      <inkml:brushProperty name="height" value="0.025" units="cm"/>
      <inkml:brushProperty name="color" value="#E71224"/>
    </inkml:brush>
  </inkml:definitions>
  <inkml:trace contextRef="#ctx0" brushRef="#br0">444 9 1080,'0'0'95,"0"0"0,0-1 0,0 1-1,0 0 1,1 0 0,-1 0 0,0 0 0,0 0 0,0 0-1,0 0 1,0-1 0,1 1 0,-1 0 0,0 0 0,0 0-1,0 0 1,0 0 0,0-1 0,0 1 0,0 0 0,0 0-1,0 0 1,0 0 0,0-1 0,0 1 0,0 0-1,0 0 1,0 0 0,0 0 0,0-1 0,0 1 0,0 0-1,0 0 1,0 0 0,0 0 0,0-1 0,0 1 0,0 0-1,0 0 1,0 0 0,0 0 0,0-1 0,-1 1 0,1 0-1,0 0 1,0 0 0,0 0 0,0 0 0,0 0 0,0-1-1,-1 1 1,1 0 0,0 0 0,0 0 0,0 0 0,0 0-1,-1 0 1,1 0 0,0 0 0,0 0 0,-1 0 0,-22 0 3213,-24 8-1622,-131 24 2049,142-23-4363,-42 16 0,61-18-3583,-29 16 0,30-12 2052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661"/>
    </inkml:context>
    <inkml:brush xml:id="br0">
      <inkml:brushProperty name="width" value="0.025" units="cm"/>
      <inkml:brushProperty name="height" value="0.025" units="cm"/>
      <inkml:brushProperty name="color" value="#E71224"/>
    </inkml:brush>
  </inkml:definitions>
  <inkml:trace contextRef="#ctx0" brushRef="#br0">349 7 632,'2'0'284,"10"1"2037,0-2 0,0 1 0,20-5 3955,-39 4-5469,-19 1-559,1 0-1,0 2 1,-1 0 0,1 2 0,0 1-1,1 1 1,-31 11 0,-19 15-3674,5 8-3455,32-14 4496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4.994"/>
    </inkml:context>
    <inkml:brush xml:id="br0">
      <inkml:brushProperty name="width" value="0.025" units="cm"/>
      <inkml:brushProperty name="height" value="0.025" units="cm"/>
      <inkml:brushProperty name="color" value="#E71224"/>
    </inkml:brush>
  </inkml:definitions>
  <inkml:trace contextRef="#ctx0" brushRef="#br0">3 1 320,'0'0'1225,"0"4"-24,-2 109 4260,4 134 30,16-94-3088,-14-125-1876,2 0 0,2 0 0,12 34-1,-18-59-526,-1 0 0,1 1-1,0-1 1,0 0-1,0 0 1,0 0 0,4 5-1,-5-7-124,0 0 0,0-1-1,0 1 1,0 0 0,0-1-1,0 1 1,1-1 0,-1 1 0,0-1-1,0 1 1,0-1 0,0 0-1,1 1 1,-1-1 0,0 0-1,0 0 1,1 0 0,-1 0 0,0 0-1,0-1 1,1 1 0,-1 0-1,0 0 1,2-2 0,-2 2-171,-1 0 0,1 0 1,0-1-1,-1 1 1,1 0-1,-1-1 0,1 1 1,-1-1-1,1 1 0,-1 0 1,0-1-1,1 1 1,-1-1-1,1 1 0,-1-1 1,0 0-1,0 1 0,1-1 1,-1 1-1,0-1 0,0 0 1,0 1-1,1-1 1,-1 1-1,0-2 0,0 1-21,3-13-2220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331"/>
    </inkml:context>
    <inkml:brush xml:id="br0">
      <inkml:brushProperty name="width" value="0.025" units="cm"/>
      <inkml:brushProperty name="height" value="0.025" units="cm"/>
      <inkml:brushProperty name="color" value="#E71224"/>
    </inkml:brush>
  </inkml:definitions>
  <inkml:trace contextRef="#ctx0" brushRef="#br0">535 17 968,'-2'-2'1248,"-2"0"-867,1 0 0,-1 0 0,0 1 0,0-1 0,0 1 0,0 0 0,0 0 0,0 0 1,0 0-1,0 1 0,0 0 0,-7 0 0,-60 4 2015,58-3-2062,-43 4 531,1 3 0,-57 16 0,41-2-2947,1 6-3402,44-16 3715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663"/>
    </inkml:context>
    <inkml:brush xml:id="br0">
      <inkml:brushProperty name="width" value="0.025" units="cm"/>
      <inkml:brushProperty name="height" value="0.025" units="cm"/>
      <inkml:brushProperty name="color" value="#E71224"/>
    </inkml:brush>
  </inkml:definitions>
  <inkml:trace contextRef="#ctx0" brushRef="#br0">481 1 636,'0'0'1448,"-25"17"-8,9-11 60,-9 2-63,-3 3-121,-7-2-152,-2-1-100,-7 1-164,3-1-252,-3 1-280,0-1-448,6 4-540,0 2-3196,4-3 1295,3 3 857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5.995"/>
    </inkml:context>
    <inkml:brush xml:id="br0">
      <inkml:brushProperty name="width" value="0.025" units="cm"/>
      <inkml:brushProperty name="height" value="0.025" units="cm"/>
      <inkml:brushProperty name="color" value="#E71224"/>
    </inkml:brush>
  </inkml:definitions>
  <inkml:trace contextRef="#ctx0" brushRef="#br0">11 0 1044,'-3'18'1028,"0"-1"0,1 1-1,0 0 1,2 0 0,0 0 0,1 0-1,3 18 1,1 27 644,1 16 153,4 0-1,34 135 1,-28-161-2717,37 88 1,-50-133-832,1-1 1,0 1-1,0-1 0,10 13 1,-5-11-438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313"/>
    </inkml:context>
    <inkml:brush xml:id="br0">
      <inkml:brushProperty name="width" value="0.025" units="cm"/>
      <inkml:brushProperty name="height" value="0.025" units="cm"/>
      <inkml:brushProperty name="color" value="#E71224"/>
    </inkml:brush>
  </inkml:definitions>
  <inkml:trace contextRef="#ctx0" brushRef="#br0">698 35 860,'1'-1'185,"0"1"-1,-1-1 1,1 1 0,0-1-1,-1 1 1,1-1 0,0 0-1,-1 1 1,1-1 0,-1 0-1,1 1 1,-1-1 0,1 0-1,-1 0 1,0 0 0,1 1-1,-1-1 1,0 0-1,0 0 1,0 0 0,1 0-1,-1 0 1,0 1 0,0-1-1,0 0 1,0 0 0,-1 0-1,1 0 1,0-1 0,-1 1-15,0 1 1,1-1 0,-1 0 0,0 0 0,0 1 0,0-1 0,0 0 0,0 1-1,0-1 1,0 1 0,0-1 0,0 1 0,0-1 0,0 1 0,0 0-1,0 0 1,0-1 0,0 1 0,-2 0 0,-28 0 911,0 1-1,0 1 1,-43 10 0,27-5-697,-167 36-3116,205-40 1164,1 0 0,-1 1 0,-10 5 0,0 0-419</inkml:trace>
  <inkml:trace contextRef="#ctx0" brushRef="#br0" timeOffset="1">604 315 1236,'0'5'2492,"-16"9"-1208,1-8 69,-11 5-41,-5 4-76,-4-4-116,-9-5-108,-3 11-104,-3-6-156,-3 6-216,5-3-264,-2 0-324,3 9-452,6-4-500,4 13-3060,2-1 1379,7 0 913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080"/>
    </inkml:context>
    <inkml:brush xml:id="br0">
      <inkml:brushProperty name="width" value="0.05" units="cm"/>
      <inkml:brushProperty name="height" value="0.05" units="cm"/>
      <inkml:brushProperty name="color" value="#008C3A"/>
    </inkml:brush>
  </inkml:definitions>
  <inkml:trace contextRef="#ctx0" brushRef="#br0">333 0 532,'21'2'2022,"-8"2"4755,-14-4-6706,-28 18 1247,-2-1 1,-35 14 0,24-12-1237,-39 24-1,70-36-770,0 1-1,0-1 1,1 2-1,0 0 1,0 0-1,1 1 1,1 0-1,-9 11 1,5 4-1801,4 1 756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650"/>
    </inkml:context>
    <inkml:brush xml:id="br0">
      <inkml:brushProperty name="width" value="0.025" units="cm"/>
      <inkml:brushProperty name="height" value="0.025" units="cm"/>
      <inkml:brushProperty name="color" value="#E71224"/>
    </inkml:brush>
  </inkml:definitions>
  <inkml:trace contextRef="#ctx0" brushRef="#br0">1 0 292,'7'16'1178,"0"-1"1,-1 1-1,0 0 1,6 33-1,5 72 1497,-10-65-1474,2 25 322,13 76 1077,-11-89-1542,-7-39-611,1 1 1,2-1-1,11 34 0,-18-63-541,0 1-1,0-1 1,0 1-1,1 0 1,-1-1-1,0 1 1,0-1-1,1 1 1,-1-1-1,0 1 1,1 0-1,-1-1 1,1 0-1,-1 1 1,1-1-1,-1 1 1,1-1-1,-1 1 1,1-1-1,-1 0 1,1 0-1,-1 1 1,1-1-1,-1 0 1,1 0-1,0 1 1,-1-1-1,1 0 1,0 0-1,-1 0 1,1 0-1,-1 0 1,1 0-1,1 0 1,-2-1-157,1 1 0,-1 0 0,1-1 0,0 1 0,-1-1 0,1 1 1,-1-1-1,1 1 0,-1-1 0,0 0 0,1 1 0,-1-1 0,0 0 0,1 1 1,-1-1-1,0 0 0,0 1 0,1-1 0,-1 0 0,0 1 0,0-1 0,0 0 1,0 0-1,0 1 0,0-1 0,0 0 0,0 0 0,-1 0 0,-1-11-2064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6.996"/>
    </inkml:context>
    <inkml:brush xml:id="br0">
      <inkml:brushProperty name="width" value="0.025" units="cm"/>
      <inkml:brushProperty name="height" value="0.025" units="cm"/>
      <inkml:brushProperty name="color" value="#E71224"/>
    </inkml:brush>
  </inkml:definitions>
  <inkml:trace contextRef="#ctx0" brushRef="#br0">475 28 352,'-2'-2'312,"0"0"0,0 0 0,0 0 0,-1 1 0,1-1 0,0 1 1,-1-1-1,1 1 0,-1 0 0,1 0 0,-1 0 0,0 0 0,1 1 0,-6-2 0,-45-1 2052,36 2-1683,3 0-346,-140 0 2639,139 2-3206,-1 1-1,1 0 1,0 1 0,0 1 0,0 0-1,0 1 1,-25 12 0,35-14-612,-1 0 1,1 1-1,1-1 1,-1 1-1,-7 7 1,-1 4-761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7.365"/>
    </inkml:context>
    <inkml:brush xml:id="br0">
      <inkml:brushProperty name="width" value="0.025" units="cm"/>
      <inkml:brushProperty name="height" value="0.025" units="cm"/>
      <inkml:brushProperty name="color" value="#E71224"/>
    </inkml:brush>
  </inkml:definitions>
  <inkml:trace contextRef="#ctx0" brushRef="#br0">786 0 544,'3'3'476,"0"-1"0,0 0 0,0 0 0,1 0 0,-1 0 0,1 0 0,-1-1 0,1 0 0,7 2 2542,-18-1-1714,-17 3 270,-33 3 0,-2 0-111,-255 32 2074,115-2-4664,114-24-3347,30-6-640,28-4 2751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182"/>
    </inkml:context>
    <inkml:brush xml:id="br0">
      <inkml:brushProperty name="width" value="0.025" units="cm"/>
      <inkml:brushProperty name="height" value="0.025" units="cm"/>
      <inkml:brushProperty name="color" value="#E71224"/>
    </inkml:brush>
  </inkml:definitions>
  <inkml:trace contextRef="#ctx0" brushRef="#br0">0 0 724,'3'2'10117,"3"16"-6027,3 17-2980,-4 4 730,0 76 1,-4-61-1053,12 132 1282,-1-16-420,-9-140-2692,5 16 3577,-2-11-2253,-3-11-3219,-1-5-2479,-3 0-3471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518"/>
    </inkml:context>
    <inkml:brush xml:id="br0">
      <inkml:brushProperty name="width" value="0.025" units="cm"/>
      <inkml:brushProperty name="height" value="0.025" units="cm"/>
      <inkml:brushProperty name="color" value="#E71224"/>
    </inkml:brush>
  </inkml:definitions>
  <inkml:trace contextRef="#ctx0" brushRef="#br0">616 1 1348,'-16'6'8202,"-38"12"-5619,16-6-1139,-128 37 2033,-58 21-2936,205-62-3092,0 1 0,1 0 0,-20 14 0,14-4-104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8.936"/>
    </inkml:context>
    <inkml:brush xml:id="br0">
      <inkml:brushProperty name="width" value="0.025" units="cm"/>
      <inkml:brushProperty name="height" value="0.025" units="cm"/>
      <inkml:brushProperty name="color" value="#E71224"/>
    </inkml:brush>
  </inkml:definitions>
  <inkml:trace contextRef="#ctx0" brushRef="#br0">14 27 672,'-3'-18'2033,"-1"9"8738,-3 538-839,9-368-13546,-2-1-7863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267"/>
    </inkml:context>
    <inkml:brush xml:id="br0">
      <inkml:brushProperty name="width" value="0.025" units="cm"/>
      <inkml:brushProperty name="height" value="0.025" units="cm"/>
      <inkml:brushProperty name="color" value="#E71224"/>
    </inkml:brush>
  </inkml:definitions>
  <inkml:trace contextRef="#ctx0" brushRef="#br0">708 9 1272,'0'-5'2796,"-16"2"233,-28 6-1577,12 2-112,-8 1-132,-4 3-120,-10 5-100,-2-3-116,-4 6-216,0-3-300,7 6-336,-4 0-552,7 2-592,-7 10-3440,13-7 1552,4 9 1023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618"/>
    </inkml:context>
    <inkml:brush xml:id="br0">
      <inkml:brushProperty name="width" value="0.025" units="cm"/>
      <inkml:brushProperty name="height" value="0.025" units="cm"/>
      <inkml:brushProperty name="color" value="#E71224"/>
    </inkml:brush>
  </inkml:definitions>
  <inkml:trace contextRef="#ctx0" brushRef="#br0">59 0 1028,'-3'10'7922,"-10"55"-5246,7-24-1553,-11 74 2151,-3 214-1,21-278-3261,2 0 0,3 0 0,14 63 0,-9-89-3271,-3-15-5197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3:59.948"/>
    </inkml:context>
    <inkml:brush xml:id="br0">
      <inkml:brushProperty name="width" value="0.025" units="cm"/>
      <inkml:brushProperty name="height" value="0.025" units="cm"/>
      <inkml:brushProperty name="color" value="#E71224"/>
    </inkml:brush>
  </inkml:definitions>
  <inkml:trace contextRef="#ctx0" brushRef="#br0">720 9 12233,'0'-1'58,"-1"1"1,1-1-1,0 1 0,0 0 0,-1-1 0,1 1 0,0-1 1,0 1-1,-1-1 0,1 1 0,0 0 0,-1-1 1,1 1-1,-1 0 0,1-1 0,-1 1 0,1 0 1,0 0-1,-1-1 0,1 1 0,-1 0 0,1 0 1,-1 0-1,0-1 0,-382 31 4552,164 3-5813,127-8-9160,76-19 7947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0.285"/>
    </inkml:context>
    <inkml:brush xml:id="br0">
      <inkml:brushProperty name="width" value="0.025" units="cm"/>
      <inkml:brushProperty name="height" value="0.025" units="cm"/>
      <inkml:brushProperty name="color" value="#E71224"/>
    </inkml:brush>
  </inkml:definitions>
  <inkml:trace contextRef="#ctx0" brushRef="#br0">595 0 960,'9'9'2892,"-21"5"-1396,-7-6 13,-6 1-61,-7-1-88,-9 1-132,-3 2-120,-6 0-112,-3 1-96,-1 2-132,7-6-264,0 1-316,3 2-392,3 0-636,6 6-4028,4 0 1656,3 3 1091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414"/>
    </inkml:context>
    <inkml:brush xml:id="br0">
      <inkml:brushProperty name="width" value="0.05" units="cm"/>
      <inkml:brushProperty name="height" value="0.05" units="cm"/>
      <inkml:brushProperty name="color" value="#008C3A"/>
    </inkml:brush>
  </inkml:definitions>
  <inkml:trace contextRef="#ctx0" brushRef="#br0">0 219 148,'29'159'4366,"46"228"1820,-63-332-5627,35 123 1441,-45-173-2591,-1 0-1,1-1 1,1 1 0,-1-1 0,5 7 0,-6-10 361,0 0 0,0 0-1,0 1 1,1-1 0,-1 0-1,0 0 1,0 0-1,1 0 1,-1-1 0,1 1-1,-1 0 1,1 0 0,-1-1-1,1 1 1,-1-1 0,1 1-1,-1-1 1,1 0 0,2 0-1</inkml:trace>
  <inkml:trace contextRef="#ctx0" brushRef="#br0" timeOffset="1">475 55 120,'15'-42'4816,"-15"41"-4689,-1 1-1,1-1 0,0 0 0,-1 1 1,1-1-1,0 0 0,-1 1 0,1-1 1,-1 1-1,1-1 0,-1 0 0,1 1 1,-1-1-1,0 1 0,1 0 0,-1-1 1,0 1-1,1-1 0,-1 1 0,0 0 1,1 0-1,-1-1 0,0 1 0,0 0 0,1 0 1,-1 0-1,0 0 0,0 0 0,1 0 1,-1 0-1,-2 0 0,-36 1 1058,-1 2-1,-44 9 0,46-4-1633,0 1 0,-49 20 0,75-24-863,0 0-1,0 0 0,1 1 0,-19 14 0,8-1-341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0.672"/>
    </inkml:context>
    <inkml:brush xml:id="br0">
      <inkml:brushProperty name="width" value="0.025" units="cm"/>
      <inkml:brushProperty name="height" value="0.025" units="cm"/>
      <inkml:brushProperty name="color" value="#E71224"/>
    </inkml:brush>
  </inkml:definitions>
  <inkml:trace contextRef="#ctx0" brushRef="#br0">46 0 164,'-3'6'8232,"-1"40"-6217,-21 199 3313,15-125-3830,6 0 0,16 174 0,-11-282-1502,1-1 0,0 1 1,5 13-1,7 2-1814,-12-25 1104,-1 0 0,1 0 0,0-1 0,0 1 0,0 0 0,0-1 0,0 1 0,0-1 0,3 2 0,-1-6-3115,6-11 1162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004"/>
    </inkml:context>
    <inkml:brush xml:id="br0">
      <inkml:brushProperty name="width" value="0.025" units="cm"/>
      <inkml:brushProperty name="height" value="0.025" units="cm"/>
      <inkml:brushProperty name="color" value="#E71224"/>
    </inkml:brush>
  </inkml:definitions>
  <inkml:trace contextRef="#ctx0" brushRef="#br0">503 67 660,'1'-1'253,"-1"-1"1,0 1-1,1-1 1,-1 1-1,0-1 1,0 1-1,0-1 0,0 0 1,0 1-1,0-1 1,0 1-1,-1-1 0,1 1 1,-1-1-1,1 1 1,-1-1-1,1 1 0,-1-1 1,0 1-1,0 0 1,0-1-1,-1-1 1,-1 1 110,0 0 0,1-1 0,-1 1 1,0 0-1,0 1 0,0-1 0,0 1 1,-1-1-1,-5-1 0,-5 0 283,1 0 0,-1 1 0,0 1 0,-17 0 0,4 1-419,-1 2 1,0 1 0,1 2-1,-1 0 1,1 2-1,-28 11 1,-13 13-3165,6 7-3539,38-18 4480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353"/>
    </inkml:context>
    <inkml:brush xml:id="br0">
      <inkml:brushProperty name="width" value="0.025" units="cm"/>
      <inkml:brushProperty name="height" value="0.025" units="cm"/>
      <inkml:brushProperty name="color" value="#E71224"/>
    </inkml:brush>
  </inkml:definitions>
  <inkml:trace contextRef="#ctx0" brushRef="#br0">648 1 780,'1'0'191,"-1"0"0,1 0 0,-1 0 0,1 0 0,0 0 0,-1 0-1,1 0 1,-1 0 0,1 0 0,0 0 0,-1 0 0,1 0 0,-1 0 0,1 0 0,-1 0 0,1 1-1,0-1 1,-1 0 0,1 0 0,-1 1 0,1-1 0,-1 1 0,1-1 0,0 1 0,-11 7 2487,-28 9-269,-258 86 5456,196-70-8103,1-1-3324,49-16 204,13-3-504,5-1 1173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1.683"/>
    </inkml:context>
    <inkml:brush xml:id="br0">
      <inkml:brushProperty name="width" value="0.025" units="cm"/>
      <inkml:brushProperty name="height" value="0.025" units="cm"/>
      <inkml:brushProperty name="color" value="#E71224"/>
    </inkml:brush>
  </inkml:definitions>
  <inkml:trace contextRef="#ctx0" brushRef="#br0">0 37 232,'9'-22'3806,"-2"7"2146,-2 34-3526,-3-4-1597,-1 1 0,0-1 0,-1 0 0,-5 31 0,1-7 27,-7 201 2305,11-182-2615,3 0 0,11 66 1,-14-122-582,1 3-140,0 0 0,-1-1 0,2 1 0,-1 0 0,0-1 0,1 0 0,0 1 0,0-1 0,5 8 0,-7-12 87,0 0 1,0 0-1,1 0 0,-1 1 1,0-1-1,0 0 1,0 0-1,1 0 0,-1 0 1,0 0-1,0 0 1,1 0-1,-1 0 0,0 0 1,0 0-1,1 0 1,-1 0-1,0 0 0,0 0 1,1 0-1,-1 0 1,0 0-1,0 0 0,1 0 1,-1 0-1,0 0 1,0 0-1,1 0 0,-1 0 1,0 0-1,0-1 1,1 1-1,-1 0 0,0 0 1,0 0-1,0 0 1,1-1-1,-1 1 0,0 0 1,0 0-1,0 0 1,0-1-1,0 1 0,0 0 1,1-1-1,4-9-4403,-3-2 439,0-4 1229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
    </inkml:context>
    <inkml:brush xml:id="br0">
      <inkml:brushProperty name="width" value="0.025" units="cm"/>
      <inkml:brushProperty name="height" value="0.025" units="cm"/>
      <inkml:brushProperty name="color" value="#E71224"/>
    </inkml:brush>
  </inkml:definitions>
  <inkml:trace contextRef="#ctx0" brushRef="#br0">591 24 204,'1'-1'147,"-1"0"1,0 1-1,0-1 0,1 0 1,-1 1-1,0-1 0,0 0 1,0 1-1,0-1 0,0 0 1,0 1-1,0-1 0,0 0 1,0 1-1,0-1 0,0 0 1,0 1-1,0-1 0,-1 0 1,1 1-1,0-1 0,-1 0 1,1 1-1,0-1 0,-1 1 0,1-1 1,-1 1-1,1-1 0,0 1 1,-1-1-1,1 1 0,-1-1 1,0 1-1,1 0 0,-1-1 1,1 1-1,-1 0 0,0-1 1,1 1-1,-1 0 0,0 0 1,1 0-1,-1-1 0,0 1 1,1 0-1,-1 0 0,0 0 1,1 0-1,-1 0 0,-1 1 1,-6-1 439,0 0 0,1 1 0,-13 2 1,13-1-152,-197 39 4355,8 19-5617,184-55-390,0 0 1,1 0-1,-1 2 0,1-1 0,0 1 1,-18 16-1,4 4-922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336"/>
    </inkml:context>
    <inkml:brush xml:id="br0">
      <inkml:brushProperty name="width" value="0.025" units="cm"/>
      <inkml:brushProperty name="height" value="0.025" units="cm"/>
      <inkml:brushProperty name="color" value="#E71224"/>
    </inkml:brush>
  </inkml:definitions>
  <inkml:trace contextRef="#ctx0" brushRef="#br0">3 2 152,'1'0'150,"-1"0"0,0 0 0,0 0-1,0-1 1,0 1 0,0 0 0,1 0 0,-1 0 0,0 0 0,0 0-1,0 0 1,1-1 0,-1 1 0,0 0 0,0 0 0,0 0 0,1 0-1,-1 0 1,0 0 0,0 0 0,1 0 0,-1 0 0,0 0 0,0 0-1,0 0 1,1 0 0,-1 0 0,0 0 0,0 0 0,1 0 0,-1 0-1,0 1 1,0-1 0,0 0 0,1 0 0,-1 0 0,4 10 1278,-3 16-115,-5 28 861,-5 52 1366,7 172 0,5-236-3080,7 78 907,-7-101-1237,1 0 1,0 0 0,2 0-1,7 18 1,-12-34-328,0-1-1,0 1 1,0 0 0,0-1-1,1 1 1,-1-1 0,1 1-1,-1-1 1,1 0 0,0 0-1,0 0 1,0 0 0,1 0-1,-1 0 1,0 0 0,1-1-1,-1 1 1,1-1 0,2 2-1,0-6-5943,0-7 3657,0-2-244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655"/>
    </inkml:context>
    <inkml:brush xml:id="br0">
      <inkml:brushProperty name="width" value="0.025" units="cm"/>
      <inkml:brushProperty name="height" value="0.025" units="cm"/>
      <inkml:brushProperty name="color" value="#E71224"/>
    </inkml:brush>
  </inkml:definitions>
  <inkml:trace contextRef="#ctx0" brushRef="#br0">669 91 1220,'3'-17'1312,"-6"3"44,0-1 12,-9 4-47,-4 3-89,-6-4-100,-10 7-104,-8-1-112,-4 3-116,-7 6-204,-5 5-268,-7 4-396,-6 5-512,-3 8-536,6 6-2572,3 0 1251,3 9 829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2.973"/>
    </inkml:context>
    <inkml:brush xml:id="br0">
      <inkml:brushProperty name="width" value="0.025" units="cm"/>
      <inkml:brushProperty name="height" value="0.025" units="cm"/>
      <inkml:brushProperty name="color" value="#E71224"/>
    </inkml:brush>
  </inkml:definitions>
  <inkml:trace contextRef="#ctx0" brushRef="#br0">1 0 852,'50'244'8549,"0"-2"-3661,-41-205-4187,-5-16-180,1 0 1,1-1-1,1 1 1,12 25 0,-19-46-571,0 1 1,1-1 0,-1 1-1,0-1 1,0 1 0,0-1-1,1 1 1,-1-1 0,0 1 0,1-1-1,-1 1 1,0-1 0,1 0-1,-1 1 1,1-1 0,-1 0-1,0 1 1,1-1 0,-1 0 0,1 1-1,-1-1 1,1 0 0,-1 0-1,1 0 1,-1 0 0,1 1-1,-1-1 1,1 0 0,0 0 0,0-1-92,0 1 1,-1-1 0,1 1 0,-1-1 0,1 1 0,-1-1 0,1 0 0,-1 1-1,1-1 1,-1 0 0,1 0 0,-1 1 0,0-1 0,1 0 0,-1 0 0,0-1-1,6-36-7220,-6 19 5053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324"/>
    </inkml:context>
    <inkml:brush xml:id="br0">
      <inkml:brushProperty name="width" value="0.025" units="cm"/>
      <inkml:brushProperty name="height" value="0.025" units="cm"/>
      <inkml:brushProperty name="color" value="#E71224"/>
    </inkml:brush>
  </inkml:definitions>
  <inkml:trace contextRef="#ctx0" brushRef="#br0">795 52 288,'0'-2'177,"0"0"0,-1 1 0,1-1 0,-1 0 0,1 0-1,-1 1 1,0-1 0,0 0 0,1 1 0,-1-1 0,0 1 0,-1-1 0,1 1 0,0-1 0,0 1-1,-1 0 1,1 0 0,0-1 0,-1 1 0,1 0 0,-1 0 0,0 0 0,1 1 0,-1-1 0,0 0-1,1 1 1,-1-1 0,-2 0 0,-7-2 468,0 1-1,-1 0 1,-14 0-1,20 1-443,-38-2 604,1 2 0,-1 2 0,0 2 0,-59 12 0,68-7-1368,0 1 1,1 2-1,-39 17 1,65-25-321,0 1 0,1 0 0,0 1 0,-1 0 0,-7 7 0,-4 6-795</inkml:trace>
  <inkml:trace contextRef="#ctx0" brushRef="#br0" timeOffset="1">625 522 1132,'8'-4'1451,"-5"3"-705,-8 2 3533,-243 84 2657,186-62-6272,-86 36 141,54-13-3181,85-41 1167,0 1 0,1-1 1,-1 1-1,1 1 1,-7 7-1,-6 14-1084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657"/>
    </inkml:context>
    <inkml:brush xml:id="br0">
      <inkml:brushProperty name="width" value="0.025" units="cm"/>
      <inkml:brushProperty name="height" value="0.025" units="cm"/>
      <inkml:brushProperty name="color" value="#E71224"/>
    </inkml:brush>
  </inkml:definitions>
  <inkml:trace contextRef="#ctx0" brushRef="#br0">1 1 640,'3'4'310,"-1"0"0,1 0 0,-1 0 0,0 1 0,0-1-1,0 1 1,-1 0 0,1 0 0,-1-1 0,0 6 0,2 53 2118,-2-25-1437,5 100 2068,4 76 788,-4-157-1977,22 96 1,-27-149-1802,0 3 136,1 0 0,0 0 1,7 13-1,-9-19-217,0 0 0,1 0 0,-1 0 0,1 0 1,-1-1-1,1 1 0,-1 0 0,1 0 0,-1-1 1,1 1-1,0 0 0,-1-1 0,1 1 0,0-1 0,-1 1 1,1-1-1,0 1 0,0-1 0,0 0 0,0 1 1,-1-1-1,1 0 0,0 1 0,0-1 0,0 0 1,0 0-1,0 0 0,0 0 0,0 0 0,-1 0 0,1 0 1,0 0-1,0 0 0,0-1 0,0 1 0,0 0 1,0-1-1,0 1 0,-1 0 0,2-1 0,0-1-134,-1 1 0,0 0 0,0-1 0,1 1 0,-1 0 0,0-1 0,0 1-1,0-1 1,-1 0 0,1 1 0,0-1 0,-1 0 0,1 0 0,-1 1 0,1-4-1,3-30-4504,-3 31 3355,-1-20-2186,0-3 1057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3.735"/>
    </inkml:context>
    <inkml:brush xml:id="br0">
      <inkml:brushProperty name="width" value="0.05" units="cm"/>
      <inkml:brushProperty name="height" value="0.05" units="cm"/>
      <inkml:brushProperty name="color" value="#008C3A"/>
    </inkml:brush>
  </inkml:definitions>
  <inkml:trace contextRef="#ctx0" brushRef="#br0">481 0 1140,'0'0'2581,"-5"2"-1296,-25 9 275,0-1 0,0-2 0,-37 5 0,-60 17 531,122-29-2132,-25 9 231,-37 17-1,59-23-776,0 0-1,0 1 0,1 0 1,-1 0-1,1 0 0,1 1 1,-1 0-1,1 1 0,-8 9 1,7 0-2066,3 5 807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3.986"/>
    </inkml:context>
    <inkml:brush xml:id="br0">
      <inkml:brushProperty name="width" value="0.025" units="cm"/>
      <inkml:brushProperty name="height" value="0.025" units="cm"/>
      <inkml:brushProperty name="color" value="#E71224"/>
    </inkml:brush>
  </inkml:definitions>
  <inkml:trace contextRef="#ctx0" brushRef="#br0">667 35 140,'0'-1'159,"1"0"-1,-1 0 1,0 0-1,1 1 1,-1-1-1,0 0 1,0 0 0,1 0-1,-1 0 1,0 1-1,0-1 1,0 0-1,0 0 1,0 0 0,0 0-1,0 0 1,-1 1-1,1-1 1,0 0-1,0 0 1,-1 0 0,1 0-1,0 1 1,-1-1-1,1 0 1,-1 0-1,1 1 1,-1-1 0,0 0-1,1 1 1,-2-1-1,0-1 88,-1 1 0,1 0 0,-1 0-1,0 0 1,1 1 0,-1-1 0,0 1-1,1-1 1,-6 1 0,-304 0 5730,299 0-5873,-123 11-132,120-10-244,0 0 1,-1 2 0,-18 4-1,29-6-317,0 1 0,1 0 0,-1 0 0,1 0 0,-1 1 0,1 0 0,0 0 0,0 0 0,0 1 0,0 0 0,1 0 0,-6 5 0,-2 8-1192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4.322"/>
    </inkml:context>
    <inkml:brush xml:id="br0">
      <inkml:brushProperty name="width" value="0.025" units="cm"/>
      <inkml:brushProperty name="height" value="0.025" units="cm"/>
      <inkml:brushProperty name="color" value="#E71224"/>
    </inkml:brush>
  </inkml:definitions>
  <inkml:trace contextRef="#ctx0" brushRef="#br0">694 0 580,'1'0'113,"0"1"0,0-1 0,0 0 0,0 0 0,0 1 0,-1-1 0,1 1 0,0-1 0,0 1 1,-1-1-1,1 1 0,0-1 0,-1 1 0,1 0 0,-1-1 0,1 1 0,0 0 0,-1 0 0,0-1 0,1 1 0,-1 0 0,1 0 0,-1 0 0,0-1 0,0 1 0,1 1 0,-1 0 40,-1-1 0,1 0 0,-1 0 0,1 0 0,-1 0-1,0 0 1,1 0 0,-1 0 0,0 0 0,0 0 0,1-1 0,-1 1-1,0 0 1,0 0 0,0-1 0,-2 2 0,-7 4 653,1-1 0,-1-1 0,-12 4 1,-225 66 5945,-5-24-4236,188-45-4005,3-4-7023,56-1 7402,-12 0-1623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4.972"/>
    </inkml:context>
    <inkml:brush xml:id="br0">
      <inkml:brushProperty name="width" value="0.025" units="cm"/>
      <inkml:brushProperty name="height" value="0.025" units="cm"/>
      <inkml:brushProperty name="color" value="#E71224"/>
    </inkml:brush>
  </inkml:definitions>
  <inkml:trace contextRef="#ctx0" brushRef="#br0">1 0 724,'0'0'1702,"0"4"-18,7 156 7723,-2-26-6294,0-56-1694,3 31 1231,26 129 1,-23-181-1869,-7-31-493,1 0 0,2 1-1,13 36 1,-14-56-1845,-6-13-864,-2-12-488,-5-13-6906,1 17 6730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307"/>
    </inkml:context>
    <inkml:brush xml:id="br0">
      <inkml:brushProperty name="width" value="0.025" units="cm"/>
      <inkml:brushProperty name="height" value="0.025" units="cm"/>
      <inkml:brushProperty name="color" value="#E71224"/>
    </inkml:brush>
  </inkml:definitions>
  <inkml:trace contextRef="#ctx0" brushRef="#br0">761 4 844,'0'0'1379,"-4"-1"22,-7 0-628,0 0-1,-1 0 1,1 1 0,0 1-1,-1 0 1,1 1-1,-19 4 1,3 0 84,-280 62 3761,266-55-5486,-65 31 1,81-30-1069,0 0 0,0 1 0,-30 26 0,18-5-149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642"/>
    </inkml:context>
    <inkml:brush xml:id="br0">
      <inkml:brushProperty name="width" value="0.025" units="cm"/>
      <inkml:brushProperty name="height" value="0.025" units="cm"/>
      <inkml:brushProperty name="color" value="#E71224"/>
    </inkml:brush>
  </inkml:definitions>
  <inkml:trace contextRef="#ctx0" brushRef="#br0">0 5 812,'5'-4'2658,"-2"7"2685,2 19-4102,-1 0 0,-1-1 0,-1 1-1,-1 28 1,1 4-5,2 21 97,7 83 1140,-7-128-2065,2 1 0,17 59 0,-22-88-610,-1 1 0,1-1-1,0 0 1,0 1 0,1-1 0,-1 0-1,1 1 1,-1-1 0,1 0 0,-1 0-1,1 0 1,0 0 0,0-1-1,0 1 1,0 0 0,0-1 0,1 0-1,-1 1 1,0-1 0,5 2 0,-2-5-4839,-1-5 2079,-2 6 1912,4-8-1817</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5.987"/>
    </inkml:context>
    <inkml:brush xml:id="br0">
      <inkml:brushProperty name="width" value="0.025" units="cm"/>
      <inkml:brushProperty name="height" value="0.025" units="cm"/>
      <inkml:brushProperty name="color" value="#E71224"/>
    </inkml:brush>
  </inkml:definitions>
  <inkml:trace contextRef="#ctx0" brushRef="#br0">708 47 280,'1'-1'194,"-1"0"0,1 0-1,0 0 1,-1 0 0,1 0-1,-1 0 1,0 0 0,1 0 0,-1 0-1,0 0 1,0-1 0,1 1 0,-1 0-1,0 0 1,0 0 0,-1-3 0,1 3-20,-1 0 1,0 0-1,0 1 1,1-1-1,-1 0 1,0 0-1,0 0 1,0 0-1,0 1 1,0-1-1,0 1 1,0-1-1,0 1 1,0-1 0,0 1-1,-3-1 1,-13-3 504,0 0 1,0 2-1,0 0 1,-1 1 0,1 1-1,-19 1 1,-7 2-97,1 1 0,-63 15 0,74-11-1473,-31 12 0,39-10-2191,-40 22 0,31-12 1248</inkml:trace>
  <inkml:trace contextRef="#ctx0" brushRef="#br0" timeOffset="0.99">513 477 920,'0'3'2332,"-22"3"-1204,3 2-19,-6-2-9,-6 2-104,-7 4-176,-3-1-148,-9 9-236,-4-6-284,4 6-392,0-1-420,3 7-2320,0 5 1011,9 0 669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6.338"/>
    </inkml:context>
    <inkml:brush xml:id="br0">
      <inkml:brushProperty name="width" value="0.025" units="cm"/>
      <inkml:brushProperty name="height" value="0.025" units="cm"/>
      <inkml:brushProperty name="color" value="#E71224"/>
    </inkml:brush>
  </inkml:definitions>
  <inkml:trace contextRef="#ctx0" brushRef="#br0">1 1 1372,'0'0'1374,"3"4"-18,0 3-829,1 1 0,-1-1 0,-1 1 1,1-1-1,-1 1 0,0 0 0,1 14 1,0 66 1930,-2-49-1511,1 47 1872,26 152 1,-21-218-2592,-7-20-246,0 1 0,1-1 0,-1 1-1,1-1 1,-1 1 0,1-1-1,-1 1 1,1-1 0,-1 0 0,1 1-1,-1-1 1,1 0 0,0 1-1,-1-1 1,1 0 0,0 0 0,-1 1-1,1-1 1,0 0 0,-1 0-1,1 0 1,0 0 0,0 0 0,4-3-678,5-11-470,-7 9-230,0-1-1,-1 1 1,1-1-1,-1 0 0,3-12 1,-2-7-1085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6.660"/>
    </inkml:context>
    <inkml:brush xml:id="br0">
      <inkml:brushProperty name="width" value="0.025" units="cm"/>
      <inkml:brushProperty name="height" value="0.025" units="cm"/>
      <inkml:brushProperty name="color" value="#E71224"/>
    </inkml:brush>
  </inkml:definitions>
  <inkml:trace contextRef="#ctx0" brushRef="#br0">883 4 768,'0'0'1728,"-19"-3"92,-3 3 25,-6 6 3,-3-1-92,-10 4-88,-6-1-192,-10 4-124,-3-1-156,-12 6-167,0 3-265,-4-1-368,4 4-484,3 0-588,0-1-685,12 4-3919,7-4 1796,9 1 1183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012"/>
    </inkml:context>
    <inkml:brush xml:id="br0">
      <inkml:brushProperty name="width" value="0.025" units="cm"/>
      <inkml:brushProperty name="height" value="0.025" units="cm"/>
      <inkml:brushProperty name="color" value="#E71224"/>
    </inkml:brush>
  </inkml:definitions>
  <inkml:trace contextRef="#ctx0" brushRef="#br0">79 1 508,'-2'3'1430,"-3"9"-571,1 0 1,0 0-1,1 0 1,0 1-1,1-1 1,0 17-1,-2-1 24,-1 9 38,-31 248 4189,29-200-3540,6 118 0,7-163-1556,3-22-1561,-8-17 1245,-1-1-1,1 1 0,-1-1 0,1 1 1,-1-1-1,1 1 0,0-1 1,-1 1-1,1-1 0,0 1 0,-1-1 1,1 0-1,0 1 0,0-1 1,-1 0-1,1 0 0,0 0 0,0 0 1,0 1-1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339"/>
    </inkml:context>
    <inkml:brush xml:id="br0">
      <inkml:brushProperty name="width" value="0.025" units="cm"/>
      <inkml:brushProperty name="height" value="0.025" units="cm"/>
      <inkml:brushProperty name="color" value="#E71224"/>
    </inkml:brush>
  </inkml:definitions>
  <inkml:trace contextRef="#ctx0" brushRef="#br0">664 41 732,'0'-1'120,"0"0"-1,0 0 1,0 0-1,0 0 1,0 0-1,0-1 1,0 1-1,0 0 1,0 0-1,0 0 1,-1 0 0,1 0-1,0 0 1,-1 0-1,1 0 1,-1 0-1,1 0 1,-1 0-1,0 0 1,1 0-1,-1 0 1,0 0-1,1 0 1,-1 1 0,0-1-1,0 0 1,0 0-1,0 1 1,0-1-1,0 1 1,0-1-1,0 1 1,0-1-1,0 1 1,0 0-1,0-1 1,-2 1 0,-6-2 600,0 0 1,0 1 0,-14-1 0,20 2-615,-50-1 2246,-86 8 1,97-2-1960,1 3 1,-63 18-1,85-20-889,1 2-1,0 0 0,-28 17 0,31-15-1193,0 0 0,0 2 0,-24 24 0,16-10-252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4.082"/>
    </inkml:context>
    <inkml:brush xml:id="br0">
      <inkml:brushProperty name="width" value="0.05" units="cm"/>
      <inkml:brushProperty name="height" value="0.05" units="cm"/>
      <inkml:brushProperty name="color" value="#008C3A"/>
    </inkml:brush>
  </inkml:definitions>
  <inkml:trace contextRef="#ctx0" brushRef="#br0">1 53 240,'8'35'1824,"0"-1"-1,2 42 1,-2-21-513,22 204 2999,25 132-163,-54-384-4187,1-1 0,0 0-1,0 1 1,1-1 0,-1 0-1,1 0 1,8 11 0,-10-15-181,1 0 1,0 0 0,0 0 0,0 0-1,0-1 1,0 1 0,0 0-1,1-1 1,2 2 0,-2-2-338,-1 0 1,0-1-1,0 1 1,0-1-1,0 1 1,1-1-1,-1 0 0,0 0 1,0 0-1,0 0 1,1 0-1,3-1 1,6-4-1493</inkml:trace>
  <inkml:trace contextRef="#ctx0" brushRef="#br0" timeOffset="1">569 76 392,'0'-3'226,"0"0"1,0 0-1,-1 0 1,1 0-1,-1 0 0,0 0 1,0 1-1,0-1 1,0 0-1,-1 0 0,1 1 1,-1-1-1,1 1 1,-1 0-1,0-1 0,0 1 1,0 0-1,0 0 1,0 0-1,-1 0 1,1 0-1,-1 1 0,1-1 1,-1 1-1,0-1 1,1 1-1,-1 0 0,0 0 1,0 1-1,-5-2 1,-9-1 333,0 0 0,0 1 0,-1 1 0,-18 1 0,21 0-363,-6 1-444,0 1 0,0 0 0,1 2 0,-1 0 1,1 1-1,-1 1 0,2 1 0,-1 1 0,-22 12 0,35-16-460,0 0 0,0 1 1,1-1-1,0 1 0,-8 7 0,-2 8-623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658"/>
    </inkml:context>
    <inkml:brush xml:id="br0">
      <inkml:brushProperty name="width" value="0.025" units="cm"/>
      <inkml:brushProperty name="height" value="0.025" units="cm"/>
      <inkml:brushProperty name="color" value="#E71224"/>
    </inkml:brush>
  </inkml:definitions>
  <inkml:trace contextRef="#ctx0" brushRef="#br0">469 2 76,'5'0'765,"-4"-1"-606,0 1 0,0 0 0,0 0 1,0 0-1,0 0 0,0 0 0,0 0 1,0 0-1,0 0 0,-1 0 0,1 0 1,0 1-1,0-1 0,0 0 1,0 0-1,0 1 0,0-1 0,0 1 1,-1-1-1,1 1 0,0-1 0,0 1 1,-1 0-1,1-1 0,0 1 0,-1 0 1,1-1-1,-1 1 0,1 1 1,-4 2 1150,-35 17 1727,-79 33 0,72-36-2786,-68 40 0,92-45-1048,-29 25 0,36-25-524,0 1 1,0 0-1,1 1 0,-17 27 0,3 3-586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7.996"/>
    </inkml:context>
    <inkml:brush xml:id="br0">
      <inkml:brushProperty name="width" value="0.025" units="cm"/>
      <inkml:brushProperty name="height" value="0.025" units="cm"/>
      <inkml:brushProperty name="color" value="#E71224"/>
    </inkml:brush>
  </inkml:definitions>
  <inkml:trace contextRef="#ctx0" brushRef="#br0">1 15 192,'0'-1'363,"0"0"0,1 0 0,-1 0 0,0 1 0,1-1 0,-1 0 0,1 0 0,0 1 0,-1-1 0,1 0 0,-1 1 0,1-1 1,0 0-1,-1 1 0,1-1 0,0 1 0,0-1 0,0 1 0,-1 0 0,1-1 0,0 1 0,1-1 0,-1 2-256,0-1-1,-1 0 1,1 0-1,0 1 1,-1-1 0,1 1-1,-1-1 1,1 0 0,-1 1-1,1-1 1,0 1-1,-1-1 1,0 1 0,1 0-1,-1-1 1,1 1 0,-1-1-1,0 1 1,1 0 0,-1 1-1,3 4 204,-1 1-1,0 0 1,0 0-1,0 9 0,3 35 2052,-5 87-1,-1-3-345,1-105-1562,2 21 107,-2-47-613,0 0 0,1 0 1,0 0-1,0-1 0,0 1 1,0 0-1,0-1 0,1 1 0,3 5 1,3-3 434,3-5-4864,7-13-3483,-8 1 5276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340"/>
    </inkml:context>
    <inkml:brush xml:id="br0">
      <inkml:brushProperty name="width" value="0.025" units="cm"/>
      <inkml:brushProperty name="height" value="0.025" units="cm"/>
      <inkml:brushProperty name="color" value="#E71224"/>
    </inkml:brush>
  </inkml:definitions>
  <inkml:trace contextRef="#ctx0" brushRef="#br0">1019 9 628,'-19'-6'1204,"-10"3"64,-5 3 72,-10 0 65,-6 3-33,-13 3-100,-3 5-116,-16 0-128,0 6-192,-28 9-268,22-7-340,10 1-612,-23 14-716,32-3-2580,9-2 1251,16-1 825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659"/>
    </inkml:context>
    <inkml:brush xml:id="br0">
      <inkml:brushProperty name="width" value="0.025" units="cm"/>
      <inkml:brushProperty name="height" value="0.025" units="cm"/>
      <inkml:brushProperty name="color" value="#E71224"/>
    </inkml:brush>
  </inkml:definitions>
  <inkml:trace contextRef="#ctx0" brushRef="#br0">38 198 1524,'3'3'385,"0"1"0,0-1 0,0 1 0,-1 0-1,0-1 1,1 1 0,-1 1 0,0-1 0,-1 0 0,1 0 0,-1 1-1,1 6 1,1 7 1204,1 34-1,-3-27-832,7 86 1854,16 178 2149,-15-259-4476,-9-29-333,0 0-1,0-1 1,0 1-1,1 0 1,-1-1 0,0 1-1,1-1 1,-1 1-1,1-1 1,-1 1 0,1-1-1,-1 1 1,0-1-1,1 1 1,0-1-1,-1 1 1,1-1 0,-1 0-1,1 1 1,0-1-1,-1 0 1,1 0 0,-1 1-1,1-1 1,0 0-1,0 0 1,-1 0 0,1 0-1,0 0 1,-1 0-1,1 0 1,0 0-1,-1 0 1,1 0 0,0 0-1,-1 0 1,1-1-1,0 1 1,-1 0 0,1 0-1,0-1 1,-1 1-1,1 0 1,-1-1 0,1 1-1,0-1 1,7-7-2286,0 0 0,0 0 0,12-17 0,-5 3 37</inkml:trace>
  <inkml:trace contextRef="#ctx0" brushRef="#br0" timeOffset="1">537 73 952,'1'0'122,"0"-1"0,0 0 0,-1 0 0,1 0 0,0 1 0,-1-1 0,1 0 0,-1 0 0,1 0 0,-1 0 0,0 0 0,1 0 0,-1 0 0,0 0 0,1 0 0,-1 0 0,0 0 0,0 0 0,0-1 0,0 1 0,0 0 0,0 0 0,-1 0 0,1 0 0,0 0 0,0 0 0,-1 0 0,1 0 0,-1 0 0,1 0 0,-1 0 0,1 0 0,-1 0 0,1 1 0,-1-1 0,0 0 0,0 0 0,1 0 0,-1 1 0,0-1 0,0 1 0,0-1 0,0 0 0,0 1 0,0-1 0,0 1 0,0 0 0,-1-1 0,-8-2 397,1 0 1,-1 0-1,0 1 1,-13 0 0,13 0-127,-42-5 998,-1 2 0,-57 2 0,87 4-1588,0 1 0,-39 9 0,48-7-707,1 0 1,-1 1 0,1 1-1,0 0 1,-16 10-1,9-1-1846,4-1 834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8.994"/>
    </inkml:context>
    <inkml:brush xml:id="br0">
      <inkml:brushProperty name="width" value="0.025" units="cm"/>
      <inkml:brushProperty name="height" value="0.025" units="cm"/>
      <inkml:brushProperty name="color" value="#E71224"/>
    </inkml:brush>
  </inkml:definitions>
  <inkml:trace contextRef="#ctx0" brushRef="#br0">494 1 132,'38'8'4602,"-57"3"-2373,-5-1-1075,0-1 0,-32 7 0,-13 4-7,19-1-789,-64 32 1,92-39-1563,1 1-1,0 1 1,1 0 0,0 2 0,-19 20 0,7 0-616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331"/>
    </inkml:context>
    <inkml:brush xml:id="br0">
      <inkml:brushProperty name="width" value="0.025" units="cm"/>
      <inkml:brushProperty name="height" value="0.025" units="cm"/>
      <inkml:brushProperty name="color" value="#E71224"/>
    </inkml:brush>
  </inkml:definitions>
  <inkml:trace contextRef="#ctx0" brushRef="#br0">0 1 928,'3'0'269,"0"0"-1,0 0 0,0 0 1,0 0-1,-1 0 1,1 1-1,0-1 0,0 1 1,0-1-1,-1 1 1,1 0-1,0 0 1,-1 1-1,1-1 0,-1 0 1,1 1-1,-1 0 1,0-1-1,0 1 1,1 0-1,-1 0 0,0 0 1,-1 1-1,1-1 1,0 0-1,-1 1 1,1-1-1,-1 1 0,2 4 1,4 11 547,-2 1-1,0 0 1,-1 1 0,2 25 0,0 83 1592,-3-42-942,-1-13-1998,0-72-2411,2-6-622,3-6-5,-7 10 3751,6-13-2518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666"/>
    </inkml:context>
    <inkml:brush xml:id="br0">
      <inkml:brushProperty name="width" value="0.025" units="cm"/>
      <inkml:brushProperty name="height" value="0.025" units="cm"/>
      <inkml:brushProperty name="color" value="#E71224"/>
    </inkml:brush>
  </inkml:definitions>
  <inkml:trace contextRef="#ctx0" brushRef="#br0">666 66 848,'7'-12'856,"-4"4"16,-3-3 44,-7 2 12,-2 1-4,-10-1-51,-9 3-61,-7 6-84,-9-2-64,-3 7-80,-9 4-136,-1-1-184,-3 6-272,-6 6-328,0 3-324,4 8-2304,-1 6 1007,6 5 665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09.993"/>
    </inkml:context>
    <inkml:brush xml:id="br0">
      <inkml:brushProperty name="width" value="0.025" units="cm"/>
      <inkml:brushProperty name="height" value="0.025" units="cm"/>
      <inkml:brushProperty name="color" value="#E71224"/>
    </inkml:brush>
  </inkml:definitions>
  <inkml:trace contextRef="#ctx0" brushRef="#br0">1 125 212,'48'372'8552,"-12"-68"-3209,-35-300-5281,-1 0-1,1 0 0,0 0 0,0 0 1,1 0-1,-1 0 0,1-1 0,0 1 1,0-1-1,0 1 0,3 3 0,-4-6-136,0 0 0,0-1 1,-1 1-1,1 0 0,0-1 0,0 1 0,0-1 0,0 1 0,0-1 0,0 0 0,0 1 0,0-1 0,0 0 0,0 0 0,0 1 0,0-1 0,2 0 0,-2 0-266,1-1 0,0 1 0,0-1-1,-1 1 1,1-1 0,0 0 0,-1 1-1,1-1 1,-1 0 0,1 0 0,-1 0 0,1 0-1,1-2 1,7-10-2623,-1-5 900</inkml:trace>
  <inkml:trace contextRef="#ctx0" brushRef="#br0" timeOffset="1">494 91 832,'-3'-11'1020,"-6"-1"16,-4 1-20,-9 3-76,0-4-95,-6 4-85,-7-1-84,1 1-116,-4 2-184,0 0-208,4 6-276,2 6-288,-2 0-324,5 11-1665,1-6 813,3 9 532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10.312"/>
    </inkml:context>
    <inkml:brush xml:id="br0">
      <inkml:brushProperty name="width" value="0.025" units="cm"/>
      <inkml:brushProperty name="height" value="0.025" units="cm"/>
      <inkml:brushProperty name="color" value="#E71224"/>
    </inkml:brush>
  </inkml:definitions>
  <inkml:trace contextRef="#ctx0" brushRef="#br0">158 1 148,'231'11'6723,"-228"-11"-6433,0 0 1,1-1-1,-1 1 1,0 1-1,0-1 1,0 0 0,1 1-1,-1 0 1,0 0-1,0 0 1,0 0-1,0 0 1,0 1 0,0-1-1,4 4 1,-11-1 669,-14 9-382,-2-1-1,0 0 1,0-2-1,-32 13 1,5-6-778,-53 11 1,77-22-1981,-1-1 0,1-1 0,-36 1 0,26-5-65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4.100"/>
    </inkml:context>
    <inkml:brush xml:id="br0">
      <inkml:brushProperty name="width" value="0.025" units="cm"/>
      <inkml:brushProperty name="height" value="0.025" units="cm"/>
      <inkml:brushProperty name="color" value="#E71224"/>
    </inkml:brush>
  </inkml:definitions>
  <inkml:trace contextRef="#ctx0" brushRef="#br0">3 8 504,'0'0'1075,"-2"-6"108,1 5-221,3 4 4832,6 32-4450,-1 1-1,-2 0 1,1 40-1,-6-68-1226,6 74 1156,3 52 1067,27 141 1,17-55 248,-41-186-1769,-11-33-596,0-5-30,1-16-77,0 1 1,-1-1-1,-1 1 0,-3-29 0,0 5-48,-35-442-372,23 329 165,12 135 120,1 15 15,1 0 1,0-1-1,1 1 0,0 0 0,0-1 1,0 1-1,0-1 0,3-9 1,-2 15 1,-1 0 1,1 1-1,0-1 1,0 0 0,0 0-1,0 0 1,0 1 0,-1-1-1,1 0 1,1 1-1,-1-1 1,0 1 0,0-1-1,0 1 1,0-1-1,0 1 1,0 0 0,0 0-1,1-1 1,-1 1-1,0 0 1,0 0 0,0 0-1,1 0 1,-1 1-1,0-1 1,0 0 0,0 0-1,0 1 1,0-1 0,2 1-1,5 2-3,-1-1 0,-1 1 0,13 7 1,166 120-58,-180-125 58,1-1-3,0 0 0,0 1-1,-1 0 1,0 0-1,0 0 1,-1 1 0,8 12-1,-11-16 5,0 0 0,0 0 0,0 1 0,0-1 0,0 1 0,-1-1 0,0 1 0,1-1 0,-1 1 0,0-1 0,0 1 0,0-1 0,-1 1 0,1-1 0,0 1 0,-1-1 0,0 0 0,1 1 0,-1-1-1,0 0 1,0 1 0,-1-1 0,1 0 0,0 0 0,-3 3 0,-6 6 1,1 0 0,-2 0-1,1-2 1,-2 1 0,1-1 0,-1-1-1,-1 0 1,-16 8 0,-113 44-1919,113-49 748,16-7 174,-15 7-794,13-1-5664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4.415"/>
    </inkml:context>
    <inkml:brush xml:id="br0">
      <inkml:brushProperty name="width" value="0.05" units="cm"/>
      <inkml:brushProperty name="height" value="0.05" units="cm"/>
      <inkml:brushProperty name="color" value="#008C3A"/>
    </inkml:brush>
  </inkml:definitions>
  <inkml:trace contextRef="#ctx0" brushRef="#br0">324 0 696,'16'3'1655,"12"2"7009,-107 24-6269,-78 30-1723,57-10-8801,69-30 5992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4.770"/>
    </inkml:context>
    <inkml:brush xml:id="br0">
      <inkml:brushProperty name="width" value="0.025" units="cm"/>
      <inkml:brushProperty name="height" value="0.025" units="cm"/>
      <inkml:brushProperty name="color" value="#E71224"/>
    </inkml:brush>
  </inkml:definitions>
  <inkml:trace contextRef="#ctx0" brushRef="#br0">32 91 384,'0'0'2672,"5"-4"-1394,-5 0 3522,-3 0-4487,1 0 1,-1 0 0,1-1-1,1 1 1,-1-1 0,0 1 0,1-1-1,-1-5 1,2 9-303,-1-1 124,1 0 0,-1 0 0,1 0 0,0 0 0,0 1 0,0-1 0,0 0-1,0 0 1,0 0 0,0 0 0,0 0 0,1 0 0,-1 0 0,1 1 0,-1-1-1,3-3 1,-2 4 145,1 1-20,9 0-12,-9 0-19,3 2-6,2 1-45,1 2 0,-1-1 1,13 11-1,-17-13-126,-1 0 0,0 0-1,0 0 1,0 0 0,0 0 0,0 0 0,0 1 0,0-1 0,-1 1-1,1-1 1,-1 1 0,0 0 0,0-1 0,0 1 0,0 0 0,1 5 0,-2-8-43,0 1-1,0-1 1,0 1 0,-1 0 0,1-1 0,0 1 0,0-1 0,0 1 0,-1-1 0,1 1 0,0 0 0,-1-1 0,1 1 0,0-1 0,-1 0 0,1 1 0,-1-1 0,1 1 0,0-1-1,-1 1 1,1-1 0,-1 0 0,0 0 0,1 1 0,-1-1 0,1 0 0,-1 0 0,1 1 0,-1-1 0,0 0 0,1 0 0,-1 0 0,1 0 0,-1 0 0,0 0 0,1 0 0,-1 0-1,0 0 1,-28-5 102,22 3-68,-39-11 157,44 13-52,7 2-139,36 15-7,-40-17-5,6 4-1056,-30 5-1613,-6 4-5169,15-8 5551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5.216"/>
    </inkml:context>
    <inkml:brush xml:id="br0">
      <inkml:brushProperty name="width" value="0.025" units="cm"/>
      <inkml:brushProperty name="height" value="0.025" units="cm"/>
      <inkml:brushProperty name="color" value="#E71224"/>
    </inkml:brush>
  </inkml:definitions>
  <inkml:trace contextRef="#ctx0" brushRef="#br0">259 26 884,'1'-1'193,"0"0"1,-1 0-1,1 1 1,-1-1-1,1 0 1,-1 0-1,0 0 0,1 0 1,-1 0-1,0 0 1,0 0-1,0 0 0,1-1 1,-1 1-1,0 0 1,0 0-1,-1 0 0,1 0 1,0 0-1,0 0 1,-1-1-1,1 0 2002,-6 5-1082,-4 4-622,1 1 0,0 0 0,0 1 0,0 0 0,1 0-1,1 1 1,-1 0 0,2 0 0,-10 20 0,-44 111 2090,60-140-2569,-25 69 1197,3 2 0,4 0 0,-17 130 0,31-164-695,2 1-1,4 46 0,-1-73-406,0 0 0,1-1 0,0 1 0,1 0-1,1 0 1,-1-1 0,2 0 0,0 0-1,0 0 1,1 0 0,7 10 0,-10-17-126,1 0 0,-1-1 0,1 1 0,0-1 0,0 1 0,0-1 0,0 0 0,1-1-1,-1 1 1,1-1 0,-1 0 0,1 0 0,0 0 0,9 1 0,-10-2-289,-1-1-1,1 1 0,0-1 0,0 0 1,-1-1-1,1 1 0,0-1 1,6-1-1,-6 0-522,-1 1 0,1 0 0,-1-1 0,0 0 0,1 0 0,-1 0 0,0 0 0,0-1 0,4-4-1,3-2-3330,-2-2 1264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5.855"/>
    </inkml:context>
    <inkml:brush xml:id="br0">
      <inkml:brushProperty name="width" value="0.025" units="cm"/>
      <inkml:brushProperty name="height" value="0.025" units="cm"/>
      <inkml:brushProperty name="color" value="#E71224"/>
    </inkml:brush>
  </inkml:definitions>
  <inkml:trace contextRef="#ctx0" brushRef="#br0">145 4 364,'0'1'101,"0"-1"0,0 0 0,-1 0 0,1 0 0,0 0 1,0 0-1,0 0 0,0 0 0,0 0 0,0 0 0,0 0 0,-1 0 0,1 0 0,0 0 0,0 0 0,0-1 0,0 1 1,0 0-1,0 0 0,0 0 0,0 0 0,-1 0 0,1 0 0,0 0 0,0 0 0,0 0 0,0 0 0,0 0 0,0 0 1,0 0-1,0-1 0,0 1 0,0 0 0,0 0 0,0 0 0,0 0 0,0 0 0,-1 0 0,1 0 0,0 0 0,0-1 1,0 1-1,0 0 0,0 0 0,0 0 0,0 0 0,0 0 0,0 0 0,0 0 0,0-1 0,1 1 0,-1 0 0,0 0 1,0 0-1,0 0 0,-18 10 1100,-20 23-672,24-16 22,1 0-1,1 1 0,-12 22 1,20-33-366,1 0 1,0 0-1,0 0 1,1 0-1,0 1 1,0-1 0,1 1-1,0 0 1,0-1-1,0 1 1,1 0 0,1 9-1,0-14-111,-1 0-1,1 0 0,0 0 1,0 0-1,0 0 0,0 0 1,0 0-1,1-1 0,-1 1 1,1 0-1,0-1 1,-1 1-1,1-1 0,1 0 1,-1 0-1,0 0 0,5 4 1,-3-4 2,0 0-1,0 0 1,0 0 0,0-1 0,1 0-1,-1 1 1,1-1 0,-1-1 0,1 1-1,8-1 1,1 0 55,0-1 0,0-1 0,0-1 0,0 0 0,0-1 0,22-8 0,-19 4 7,1 0-1,-2-1 1,26-18 0,-33 21-77,0-1 0,-1 0-1,0-1 1,-1 0 0,0 0 0,0-1 0,10-16 0,-16 23-50,0 0 1,0 1-1,0-1 0,0 0 0,0 0 0,-1 1 1,1-1-1,-1 0 0,1 0 0,-1 0 1,0 0-1,1 0 0,-1 0 0,0 0 0,0 0 1,-1 0-1,1 1 0,0-1 0,-1 0 1,1 0-1,-1 0 0,1 0 0,-1 0 0,-1-2 1,0 3-5,1-1 0,-1 1 0,1-1 0,-1 1 0,0 0 0,0-1 0,0 1 0,1 0 1,-1 0-1,0 1 0,0-1 0,0 0 0,-1 1 0,1-1 0,0 1 0,0 0 0,0-1 0,0 1 1,0 0-1,0 0 0,-4 1 0,-21 3-120,0 0 0,-38 13 0,34-9-453,-38 6 1,69-14 549,-1 0 1,1 1 0,-1-1 0,1 0-1,0 0 1,-1 0 0,1 0-1,0 0 1,-1 0 0,1 0 0,0 0-1,-1 0 1,1 0 0,-1 0-1,1 0 1,0 0 0,-1 0 0,1 0-1,0 0 1,-1 0 0,1-1-1,0 1 1,-1 0 0,1 0-1,0 0 1,-1-1 0,1 1 0,0 0-1,0 0 1,-1-1 0,1 1-1,0 0 1,0 0 0,0-1 0,-1 1-1,1 0 1,0-1 0,0 1-1,0 0 1,0-1 0,-1 1 0,1-1-1,0 1 1,0 0 0,0-1-1,0 1 1,0 0 0,0-1 0,0 1-1,0 0 1,0-1 0,0 1-1,1-1 1,-1 1 0,0 0-1,0-1 1,0 1 0,0 0 0,0-1-1,1 1 1,-1 0 0,0 0-1,0-1 1,0 1 0,1 0 0,-1-1-1,0 1 1,1 0 0,17-22-365,25-8-117,-40 27 499,1 1 1,0 1-1,-1-1 1,1 0 0,0 1-1,0 0 1,0 0-1,0 0 1,8 0 0,-10 1 17,0 0 1,0 1-1,0-1 1,-1 1 0,1-1-1,0 1 1,0 0-1,0 0 1,0 0-1,-1 0 1,1 0 0,-1 0-1,1 0 1,-1 1-1,1-1 1,-1 1 0,1-1-1,-1 1 1,0-1-1,0 1 1,0 0-1,0 0 1,1 1 0,2 6 104,0 0 0,-1 1 0,3 9 0,-6-17-105,13 55 798,-4 0 0,5 94-1,1 9 622,-8-111-1015,23 133 1262,-30-180-1708,0 0 0,1 0 0,-1-1 0,0 1 0,1 0 0,0-1 0,-1 1 0,1 0 0,0-1 0,0 1 0,0-1 0,0 1 0,0-1 0,0 0 0,1 1 0,-1-1 0,0 0 0,1 0 1,-1 0-1,0 0 0,1 0 0,0 0 0,-1 0 0,3 0 0,-2 0-792,7-13-2898,-8 11 3177,0 0-1,0 1 0,0-1 0,0 0 1,0 0-1,0 0 0,-1 0 0,1 0 1,0 0-1,0 0 0,-1-1 0,1 1 1,-1 0-1,1-2 0,0-5-2136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6.419"/>
    </inkml:context>
    <inkml:brush xml:id="br0">
      <inkml:brushProperty name="width" value="0.025" units="cm"/>
      <inkml:brushProperty name="height" value="0.025" units="cm"/>
      <inkml:brushProperty name="color" value="#E71224"/>
    </inkml:brush>
  </inkml:definitions>
  <inkml:trace contextRef="#ctx0" brushRef="#br0">1 68 992,'13'-26'5939,"-11"21"-4708,-1 1 1,2 0 0,-1 0 0,0 0 0,5-5 0,-4 5-933,-1 3-198,-1 0 0,1 0 0,0 0 0,0 0 0,-1 1 0,1-1 0,0 1 0,0-1 0,0 1 0,0 0 1,-1 0-1,1 0 0,0 0 0,4 0 0,3 2 41,1 0 1,-1 1-1,1 0 1,-1 1-1,0 0 1,0 0-1,0 1 1,-1 0-1,0 1 1,0-1-1,13 13 1,-2 0 96,-2 1 1,0 0-1,23 33 0,-35-44-173,0 0-1,-1 1 0,0-1 0,0 1 1,0-1-1,-1 1 0,-1 0 0,0 1 1,0-1-1,0 0 0,-1 13 0,-1-16-38,0 0 0,0 0 0,-1-1 0,0 1 0,0 0 0,-1 0 0,1-1-1,-1 1 1,0-1 0,-1 0 0,0 1 0,1-1 0,-2 0 0,1-1 0,0 1 0,-1-1 0,0 1-1,0-1 1,-6 5 0,-22 16-1361,-40 23 1,61-38 287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6.799"/>
    </inkml:context>
    <inkml:brush xml:id="br0">
      <inkml:brushProperty name="width" value="0.025" units="cm"/>
      <inkml:brushProperty name="height" value="0.025" units="cm"/>
      <inkml:brushProperty name="color" value="#E71224"/>
    </inkml:brush>
  </inkml:definitions>
  <inkml:trace contextRef="#ctx0" brushRef="#br0">1 1 216,'0'0'76,"0"0"0,0 0 0,0 0 0,0 0 0,0 0 0,0 0 1,0 0-1,0 0 0,0 0 0,0-1 0,0 1 0,0 0 0,0 0 0,0 0 0,1 0 0,-1 0 0,0 0 0,0 0 0,0 0 1,0 0-1,0 0 0,0 0 0,0 0 0,0 0 0,0 0 0,0 0 0,0 0 0,0 0 0,1 0 0,-1 0 0,0 0 0,0 0 1,0 0-1,0 0 0,0 0 0,0 0 0,0 1 0,0-1 0,0 0 0,0 0 0,0 0 0,0 0 0,0 0 0,0 0 0,0 0 1,1 0-1,-1 0 0,0 0 0,0 0 0,0 0 0,0 0 0,0 0 0,0 0 0,0 1 0,0-1 0,0 0 0,0 0 0,0 0 1,0 0-1,0 0 0,0 0 0,0 0 0,0 0 0,0 0 0,0 0 0,0 0 0,0 0 0,0 1 0,0-1 0,2 12 1147,-1 18-426,-5 67 2038,3 0 0,5 1-1,31 179 1,-34-271-2644,4 18 230,-5-24-383,0 1 0,0 0 0,1-1 1,-1 1-1,0 0 0,0-1 0,1 1 1,-1 0-1,0-1 0,1 1 0,-1-1 1,1 1-1,-1-1 0,1 1 0,-1-1 1,1 1-1,-1-1 0,1 1 0,-1-1 1,1 0-1,0 1 0,-1-1 1,1 0-1,0 1 0,-1-1 0,2 0 1,0-3 277,4-14-95,0 0 1,-1-1-1,-1 0 1,3-31-1,5-21 100,-6 41-154,2 1-1,1 0 1,17-38-1,-20 55-260,0 0 0,1 0 0,0 1-1,1 0 1,0 0 0,0 1-1,1 0 1,0 0 0,0 1-1,19-12 1,-21 15-556,42-24-2031,-32 20-1175,1 2-3492,-6 3 4697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7.139"/>
    </inkml:context>
    <inkml:brush xml:id="br0">
      <inkml:brushProperty name="width" value="0.025" units="cm"/>
      <inkml:brushProperty name="height" value="0.025" units="cm"/>
      <inkml:brushProperty name="color" value="#E71224"/>
    </inkml:brush>
  </inkml:definitions>
  <inkml:trace contextRef="#ctx0" brushRef="#br0">0 82 624,'13'-35'4103,"-10"30"-2589,-1-1-1,1 0 1,1 1-1,-1-1 1,1 1 0,7-8-1,-10 12-22,3 3-838,20 9-163,0 1 1,-2 1 0,1 1-1,-2 1 1,0 0 0,-1 2 0,32 33-1,-17-8-179,-3 1 0,-1 2 1,-2 1-1,-2 1 0,-2 1 0,20 59 0,-37-85-187,-1 1 1,-1 0 0,-1 0-1,-2 0 1,0 1-1,-1-1 1,-1 1 0,-2 0-1,0-1 1,-1 1 0,-6 24-1,3-30-298,1-1 1,-2 0-1,0 0 0,-1 0 0,-1-1 1,0 0-1,-2-1 0,1 0 0,-2 0 1,0-1-1,0 0 0,-2-1 0,0-1 1,0 0-1,-17 12 0,2-6-2778,17-12-421,2 1 1,-15 11 0,7-1 66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48.769"/>
    </inkml:context>
    <inkml:brush xml:id="br0">
      <inkml:brushProperty name="width" value="0.025" units="cm"/>
      <inkml:brushProperty name="height" value="0.025" units="cm"/>
      <inkml:brushProperty name="color" value="#E71224"/>
    </inkml:brush>
  </inkml:definitions>
  <inkml:trace contextRef="#ctx0" brushRef="#br0">0 37 464,'1'-3'837,"11"-21"2936,-11 23-3554,-1 0 1,1 1-1,-1-1 1,1 0-1,-1 1 0,1-1 1,0 0-1,0 1 1,-1-1-1,1 1 0,0-1 1,0 1-1,-1 0 0,1-1 1,0 1-1,0 0 1,0 0-1,0-1 0,0 1 1,-1 0-1,1 0 1,0 0-1,0 0 0,0 0 1,0 0-1,0 0 1,0 0-1,0 1 0,-1-1 1,2 1-1,1 0 0,0 1 0,0 0 0,0 1-1,0-1 1,-1 0 0,1 1 0,-1 0 0,0-1 0,0 1-1,0 0 1,0 0 0,0 0 0,-1 0 0,1 1-1,-1-1 1,0 0 0,0 1 0,1 5 0,11 42 1781,9 83 0,-10-53-1091,41 352 2146,-24 2-1069,-25-376-1711,17 830 2298,-37-374-1442,1 1-17,12-209-658,6 305 134,36 493 55,-27-793-645,-6-202 0,-3-34 0,19 599 0,-9 42 0,27-242 0,26-6 0,-15-124 0,-46-311 0,50 413 0,-36 4 0,-22-338 0,-7 557 0,44-4 0,92 294 0,-121-922 0,13 74 0,3 164 0,-21-212 0,-6 148 0,-16 11 0,21-211 0,0 1 0,2 23 0,1-28 0,-2-8-2,0 1-1,0-1 1,0 0 0,0 0-1,0 0 1,1 0 0,-1 0 0,0 1-1,0-1 1,0 0 0,0 0-1,1 0 1,-1 0 0,0 0-1,0 0 1,0 0 0,0 0-1,1 0 1,-1 0 0,0 0 0,0 0-1,0 0 1,1 0 0,-1 0-1,0 0 1,0 0 0,0 0-1,1 0 1,-1 0 0,0 0-1,0 0 1,0 0 0,1 0 0,-1 0-1,0 0 1,0 0 0,0 0-1,0-1 1,2 0-86,0 0 1,-1 0-1,1 0 1,-1 0-1,1 0 1,-1-1-1,0 1 1,1-1-1,-1 1 1,0-1-1,0 1 1,1-4-1,7-25-4849,-7 16 1,-2 0 1,0-22-1,-3 0 702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4.698"/>
    </inkml:context>
    <inkml:brush xml:id="br0">
      <inkml:brushProperty name="width" value="0.025" units="cm"/>
      <inkml:brushProperty name="height" value="0.025" units="cm"/>
      <inkml:brushProperty name="color" value="#E71224"/>
    </inkml:brush>
  </inkml:definitions>
  <inkml:trace contextRef="#ctx0" brushRef="#br0">50 92 44,'0'0'7617,"-4"-2"-7134,0-1-304,0 1 1,0-1-1,0 0 1,1 0-1,0 0 0,-1 0 1,-4-7-1,7 8-40,0 0 0,-1 0 0,1 0 0,0 0 0,0-1 0,0 1 0,0 0 1,1-1-1,-1 1 0,0 0 0,1-1 0,0 1 0,0-1 0,0 1 0,0-1 0,0 1 0,0 0 0,1-5 0,0 6-101,-1 0 0,1 1-1,-1-1 1,1 0 0,0 0 0,-1 1-1,1-1 1,0 0 0,-1 1 0,1-1-1,0 1 1,0-1 0,0 1-1,0-1 1,0 1 0,0 0 0,-1-1-1,1 1 1,0 0 0,0 0 0,0 0-1,0 0 1,0 0 0,0 0 0,0 0-1,0 0 1,0 0 0,0 0 0,1 1-1,24 4 437,32 18 328,-57-23-733,-2 5-191,1-5 106,0 0-1,0 0 0,0 1 0,0-1 0,0 0 0,0 1 0,0-1 0,0 0 0,0 0 0,0 1 1,0-1-1,-1 0 0,1 0 0,0 1 0,0-1 0,0 0 0,0 0 0,0 1 0,0-1 1,-1 0-1,1 0 0,0 0 0,0 1 0,0-1 0,-1 0 0,1 0 0,0 0 0,0 0 0,0 1 1,-1-1-1,1 0 0,0 0 0,0 0 0,-1 0 0,1 0 0,-1 0 0,-65 19-8474,44-13 6531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4.076"/>
    </inkml:context>
    <inkml:brush xml:id="br0">
      <inkml:brushProperty name="width" value="0.025" units="cm"/>
      <inkml:brushProperty name="height" value="0.025" units="cm"/>
      <inkml:brushProperty name="color" value="#E71224"/>
    </inkml:brush>
  </inkml:definitions>
  <inkml:trace contextRef="#ctx0" brushRef="#br0">61 29 584,'-7'-19'8211,"6"19"-8151,1 0 0,0 0 0,0 0-1,0 0 1,0 0 0,0 0 0,-1 0-1,1 0 1,0 0 0,0 0-1,0 0 1,0 0 0,0 0 0,-1 0-1,1 0 1,0 0 0,0 0 0,0 0-1,0 0 1,0 0 0,0 0 0,-1 1-1,1-1 1,0 0 0,0 0 0,0 0-1,0 0 1,0 0 0,0 0 0,0 1-1,0-1 1,0 0 0,0 0 0,0 0-1,0 0 1,0 0 0,0 1 0,0-1-1,0 0 1,0 0 0,0 0 0,0 0-1,0 0 1,0 1 0,0-1 0,0 0-1,0 0 1,0 0 0,0 0 0,0 0-1,0 1 1,0-1 0,0 0 0,0 0-1,0 49-280,1-17 1498,-3 102 826,6 1 1,6-1 0,31 156 0,-39-275-1852,-2-12-175,0 0-1,1 0 1,-1 0 0,1 0 0,-1 0-1,1 0 1,0 0 0,0-1 0,2 4-1,-1-4 29,-1-9 532,-5-57-394,-4 1-1,-21-90 1,26 139-237,-26-119 31,-13-157 1,41 284-37,1 0 0,0 0 0,0 0-1,1 0 1,-1 0 0,1 0 0,1 0-1,-1 0 1,1 0 0,0 1 0,5-9 0,-6 11-2,1 1 1,0-1 0,0 1 0,0 0 0,0-1 0,0 1 0,0 0 0,0 0-1,1 1 1,-1-1 0,1 1 0,0-1 0,-1 1 0,1 0 0,0-1-1,0 2 1,0-1 0,0 0 0,0 0 0,0 1 0,-1 0 0,1-1 0,1 1-1,-1 0 1,3 1 0,9 1-1,0 1 0,0 1 0,0 0 0,0 1 0,-1 1 0,0 0 0,0 1 0,0 0 0,-1 1 0,0 1 0,14 12 0,-24-19-2,0 1 1,0-1-1,0 1 1,-1 0-1,1 0 1,-1 0 0,0 0-1,0 0 1,0 0-1,0 1 1,-1-1-1,1 1 1,-1-1 0,0 1-1,0-1 1,0 1-1,0 0 1,-1 0 0,1-1-1,-1 1 1,0 0-1,-1 6 1,0-5-34,0 0 0,-1-1 1,0 1-1,0 0 0,0-1 1,0 0-1,0 1 0,-1-1 1,0 0-1,0 0 0,0 0 1,-1-1-1,1 1 0,-1-1 1,0 0-1,1 0 0,-7 3 0,-66 38-1597,31-18-1697,1 1-7191,31-18 7672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5.381"/>
    </inkml:context>
    <inkml:brush xml:id="br0">
      <inkml:brushProperty name="width" value="0.025" units="cm"/>
      <inkml:brushProperty name="height" value="0.025" units="cm"/>
      <inkml:brushProperty name="color" value="#E71224"/>
    </inkml:brush>
  </inkml:definitions>
  <inkml:trace contextRef="#ctx0" brushRef="#br0">283 42 884,'2'-2'358,"0"1"-1,0-1 1,0 1 0,0-1-1,0 1 1,1 0-1,-1-1 1,1 1 0,-1 1-1,1-1 1,-1 0-1,1 0 1,0 1 0,-1 0-1,5-1 1,-5 1 369,1 1-63,55 32 5523,-57-33-5768,1 0-376,-1 0 1,1 1-1,-1-1 1,0-1-1,1 1 0,-1 0 1,0 0-1,1 0 1,-1-1-1,0 1 1,0-1-1,1 1 1,-1-1-1,0 1 1,0-1-1,0 0 1,0 0-1,1 1 0,-1-1 1,0 0-1,0 0 1,-1 0-1,1 0 1,0 0-1,0 0 1,0-1-1,-1 1 1,1 0-1,-1 0 1,1 0-1,-1-1 0,1 1 1,-1 0-1,0-1 1,1 1-1,-1 0 1,0-1-1,0 1 1,0 0-1,0-1 1,0 1-1,0 0 1,-1-1-1,1 1 0,0 0 1,-1-1-1,1 1 1,-1 0-1,1 0 1,-1-1-1,0 1 1,1 0-1,-1 0 1,0 0-1,0 0 1,0 0-1,0 0 0,-1-1 1,0 1-31,0 1 1,1-1-1,-1 1 1,0-1-1,0 1 1,0 0-1,0 0 0,0 0 1,0 0-1,0 0 1,0 0-1,-2 1 1,0 0 22,0-1-22,1 1 0,-1 0 0,0-1 0,0 2-1,1-1 1,-1 0 0,1 1 0,-1 0 0,1-1-1,0 1 1,-4 3 0,-31 29 90,22-15-81,1 1 0,1 0 1,0 1-1,2 1 0,-14 32 0,-41 124 151,50-126-102,-71 248 658,78-250-388,2 0 0,2 1 0,2 0 0,4 57 0,1-93-227,0 0 0,1-1 0,1 1-1,0-1 1,1 0 0,1 0 0,0 0 0,7 13-1,-8-19-53,1-1-1,-1 0 0,1-1 0,0 1 0,1-1 1,0 0-1,0-1 0,0 1 0,0-1 0,1 0 0,0-1 1,0 1-1,0-1 0,1-1 0,14 6 0,-8-5 26,1-1-1,0 0 0,0 0 0,1-2 1,19 0-1,78-9 293,-75 4-793,62 1 0,-23 6-2720,-51-3-935,0 0-3851,-14 0 5262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6.185"/>
    </inkml:context>
    <inkml:brush xml:id="br0">
      <inkml:brushProperty name="width" value="0.05" units="cm"/>
      <inkml:brushProperty name="height" value="0.05" units="cm"/>
      <inkml:brushProperty name="color" value="#008C3A"/>
    </inkml:brush>
  </inkml:definitions>
  <inkml:trace contextRef="#ctx0" brushRef="#br0">1 59 260,'0'0'279,"3"-28"1700,0-2 3873,-3 29-5796,3 17 497,12 130 1777,1 0-1064,22 150 651,-16 273-612,11-139-51,-19-305-759,49 265 617,-48-311-960,25 146 371,37 189 299,-37-230-633,-13-30 203,-13-60-169,14 136-30,-15-103-66,10 93-139,13 101 75,16 122 49,-52-440-155,10 75-468,-8-27-3067,1-43 860,4 5-7318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6.029"/>
    </inkml:context>
    <inkml:brush xml:id="br0">
      <inkml:brushProperty name="width" value="0.025" units="cm"/>
      <inkml:brushProperty name="height" value="0.025" units="cm"/>
      <inkml:brushProperty name="color" value="#E71224"/>
    </inkml:brush>
  </inkml:definitions>
  <inkml:trace contextRef="#ctx0" brushRef="#br0">169 37 900,'13'-13'1805,"14"-10"7870,-28 26-8748,-70 149 3306,40-57-3320,3 1 0,5 1 0,-14 128 1,28-154-297,0 87 0,9-127-631,2 1 0,1-1 0,1 0 0,2 0 0,13 41 0,-19-72-30,22 55-889,-6-28-2233,-14-25 2249,-1 0 0,1-1 0,-1 1 1,1-1-1,-1 0 0,1 1 0,0-1 0,-1 0 0,1 0 1,3 1-1,1-1-1998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6.662"/>
    </inkml:context>
    <inkml:brush xml:id="br0">
      <inkml:brushProperty name="width" value="0.025" units="cm"/>
      <inkml:brushProperty name="height" value="0.025" units="cm"/>
      <inkml:brushProperty name="color" value="#E71224"/>
    </inkml:brush>
  </inkml:definitions>
  <inkml:trace contextRef="#ctx0" brushRef="#br0">170 8 408,'1'-6'1051,"-1"6"-993,0 0-1,0 0 1,0 0 0,0 0 0,0 0 0,0 0 0,0 1 0,0-1-1,0 0 1,0 0 0,-1 0 0,1 0 0,0 0 0,0 0 0,0 0-1,0 0 1,0 0 0,0 0 0,0 0 0,0 0 0,-1 0 0,1 1-1,0-1 1,0 0 0,0 0 0,0 0 0,0 0 0,0 0 0,0 0-1,-1 0 1,1 0 0,0 0 0,0 0 0,0 0 0,0 0 0,0-1-1,0 1 1,0 0 0,-1 0 0,1 0 0,0 0 0,0 0 0,0 0-1,0 0 1,0 0 0,0 0 0,0 0 0,0 0 0,0 0-1,-1 0 1,1-1 0,0 1 0,0 0 0,0 0 0,0 0 0,0 0-1,0 0 1,0 0 0,0 0 0,0-1 0,0 1 0,0 0 0,0 0-1,0 0 1,0 0 0,-8 8 182,0 1 0,1 0 0,0 0 0,1 1 0,0 0 0,1 0 0,-1 0 0,2 1 0,-5 13 0,7-17-109,0-1-1,0 1 1,0-1 0,1 1-1,0-1 1,1 1 0,-1-1-1,1 1 1,0 0 0,1 0-1,0-1 1,0 1 0,0-1-1,1 1 1,0-1 0,0 0-1,0 1 1,5 7 0,-5-12-78,0 1 1,-1-1-1,1 0 1,0 0-1,0 1 1,1-1-1,-1-1 0,0 1 1,1 0-1,-1 0 1,1-1-1,-1 1 1,1-1-1,0 0 1,0 0-1,-1 0 1,1 0-1,6 0 1,-5-1 4,0 0-1,0 0 1,1 0 0,-1-1 0,0 0-1,0 0 1,0 0 0,0 0 0,0-1-1,0 0 1,7-4 0,-2 0 26,1 0 1,-2-1-1,1 0 1,-1 0-1,0-1 1,-1 0-1,0-1 0,0 1 1,7-14-1,-11 15-42,1 0 0,-2 0 0,1 0 0,-1-1 0,0 1-1,-1-1 1,0 1 0,0-1 0,0 0 0,-1 1 0,0-1 0,-2-9-1,2 14-30,-1 0-1,1 1 0,-1-1 0,0 0 0,1 0 0,-1 1 0,0-1 0,-1 1 0,1-1 0,0 1 0,-1-1 0,1 1 0,-1 0 0,0-1 0,0 1 0,0 0 0,0 0 0,0 1 0,0-1 0,-1 0 0,1 1 0,-1-1 0,1 1 0,-1 0 0,1 0 0,-1 0 0,0 0 0,1 0 0,-1 0 0,0 1 0,0 0 0,0-1 0,1 1 1,-1 0-1,0 0 0,-3 1 0,0 0-1,-1 0 1,1 1-1,0 0 1,0 0-1,0 0 1,0 1 0,0 0-1,1 0 1,-1 0-1,1 1 1,0 0 0,0 0-1,0 0 1,0 0-1,1 1 1,0 0-1,0 0 1,-5 7 0,-3 8 53,0 1 0,1 0 0,-13 35 0,7-8 274,3 0 1,1 1-1,-10 84 0,15-52 364,4 122 1,4-196-677,7 97 551,-6-91-588,1 0 1,1 0-1,0-1 1,1 1-1,9 20 1,-12-32-12,-1 0 0,1 0 0,0 0 0,-1 0 0,1 0 0,0 0 0,0 0 0,0 0 0,-1 0 0,1 0 0,0 0 0,0-1 0,1 2 0,-1-2-73,-1 0 1,1 0 0,-1 1-1,1-1 1,0 0 0,-1 0-1,1 0 1,-1 0 0,1 0-1,-1 0 1,1 0 0,-1 0-1,1 0 1,-1-1 0,1 1 0,-1 0-1,1 0 1,-1 0 0,1 0-1,-1-1 1,1 1 0,2-3-965,0 0 0,0 1 0,-1-1 0,1 0 0,-1 0 1,4-6-1,-4 5-133,8-12-1075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7.248"/>
    </inkml:context>
    <inkml:brush xml:id="br0">
      <inkml:brushProperty name="width" value="0.025" units="cm"/>
      <inkml:brushProperty name="height" value="0.025" units="cm"/>
      <inkml:brushProperty name="color" value="#E71224"/>
    </inkml:brush>
  </inkml:definitions>
  <inkml:trace contextRef="#ctx0" brushRef="#br0">1 63 408,'13'-21'6134,"-11"18"-5826,0 0 0,0 1 0,0-1 0,0 0 0,1 1 0,-1 0 0,1-1 0,-1 1 0,1 0 0,0 0-1,0 0 1,0 1 0,0-1 0,0 1 0,1 0 0,-1 0 0,0 0 0,1 0 0,-1 0 0,0 1 0,6-1 0,1 0-136,0 0 1,0 1-1,0 0 0,0 0 0,0 1 0,16 4 1,-11-1-33,1 2 0,-1 0-1,0 0 1,-1 2 0,1 0 0,-2 0 0,1 1 0,14 13 0,-22-16-100,0-1 0,0 1 1,0 1-1,-1-1 0,0 1 0,0 0 0,0 0 0,-1 0 0,0 0 1,-1 1-1,0 0 0,0 0 0,0 0 0,-1 0 0,0 0 1,-1 0-1,1 14 0,-3-14-14,0-1 0,0 0 0,-1 0 1,0 0-1,-1 0 0,1 0 0,-1 0 0,0-1 1,-1 1-1,0-1 0,-8 11 0,-8 14 104,19-30-112,2 6-2,0 1 0,0-1-1,0 0 1,3 10 0,-2-11-4,0 0-1,-1 0 1,0 0 0,0 0-1,0 0 1,-1 1-1,0 6 1,-1-7-295,0 0 1,-1 0-1,1-1 0,-1 1 1,0 0-1,-1-1 0,1 1 1,-1-1-1,0 0 0,0 0 1,-1 0-1,0 0 0,1 0 1,-2-1-1,1 0 0,-8 7 1,0-3-735,-1 0 0,0 0 0,0-1 1,0-1-1,-24 8 0,17-8-1220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7.817"/>
    </inkml:context>
    <inkml:brush xml:id="br0">
      <inkml:brushProperty name="width" value="0.025" units="cm"/>
      <inkml:brushProperty name="height" value="0.025" units="cm"/>
      <inkml:brushProperty name="color" value="#E71224"/>
    </inkml:brush>
  </inkml:definitions>
  <inkml:trace contextRef="#ctx0" brushRef="#br0">41 141 796,'4'-6'1024,"-1"-2"1,1 1-1,-1 0 0,-1-1 0,4-13 1,-3 10 304,1-9 689,-4 17-1826,1 1 0,-1-1 1,1 1-1,-1 0 0,1-1 1,0 1-1,0 0 0,0 0 1,0 0-1,0 0 0,1 0 1,-1 0-1,2-2 0,-1 2-82,0 0-1,0 1 1,-1-1-1,1 1 0,0-1 1,0 1-1,0 0 1,0 0-1,1 0 1,-1 0-1,0 0 0,0 0 1,1 1-1,-1-1 1,0 1-1,1-1 1,-1 1-1,0 0 1,1 0-1,-1 0 0,1 0 1,-1 1-1,0-1 1,1 1-1,-1-1 1,0 1-1,1 0 1,-1 0-1,0 0 0,3 1 1,5 4 130,-1-1 0,1 1 0,-1 1 1,-1 0-1,12 10 0,-10-6-59,-1 1 0,0-1 0,-1 1 0,0 1 0,0 0 1,-2 0-1,1 0 0,-2 1 0,0 0 0,0 0 0,-2 0 0,4 24 0,-3-14-3,-2-1 0,-1 1 0,-1 0 0,-1 0-1,-1-1 1,-1 1 0,-7 24 0,4-24-13,-1-1 1,-1 0-1,-1-1 1,0 0-1,-23 36 1,26-49-147,-1 0 0,0 0-1,0-1 1,0 0 0,-1 0 0,-1-1-1,1 0 1,-1 0 0,-1-1 0,1 0 0,-1-1-1,0 0 1,0 0 0,-18 5 0,-31 2-2853,47-10-1442,-1-2-3465,11 0 4865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8.384"/>
    </inkml:context>
    <inkml:brush xml:id="br0">
      <inkml:brushProperty name="width" value="0.025" units="cm"/>
      <inkml:brushProperty name="height" value="0.025" units="cm"/>
      <inkml:brushProperty name="color" value="#E71224"/>
    </inkml:brush>
  </inkml:definitions>
  <inkml:trace contextRef="#ctx0" brushRef="#br0">1 37 432,'0'0'1221,"2"3"-18,0 0-930,-1 0 1,1 0 0,-1 0-1,0 1 1,0-1 0,0 0-1,0 1 1,0-1 0,-1 6 0,2 39 1554,-2-20-1010,6 290 5850,-5-306-6278,-1 0 1,0 0-1,-1 0 1,-2 13 0,2-22-256,-2-7 763,-1-13-747,1-1-1,1 1 1,1 0 0,0-1-1,1 1 1,1-1-1,3-17 1,-1 14-49,1 0 0,1 0 0,1 1 0,1-1 0,16-32 0,-14 39-43,-1 0 0,2 1 0,0 0 0,0 0 0,1 1 0,1 1 0,0 0-1,19-14 1,-9 11-562,0 0 0,2 1-1,-1 1 1,37-13 0,-43 17-1003,-2-2-4030,-9 6 1611,0 1 1500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8.712"/>
    </inkml:context>
    <inkml:brush xml:id="br0">
      <inkml:brushProperty name="width" value="0.025" units="cm"/>
      <inkml:brushProperty name="height" value="0.025" units="cm"/>
      <inkml:brushProperty name="color" value="#E71224"/>
    </inkml:brush>
  </inkml:definitions>
  <inkml:trace contextRef="#ctx0" brushRef="#br0">1 30 312,'0'-2'274,"1"0"0,0 1 0,0-1-1,-1 1 1,1-1 0,0 1 0,0-1 0,0 1 0,1-1 0,-1 1-1,0 0 1,0 0 0,1-1 0,-1 1 0,1 0 0,-1 0-1,1 1 1,-1-1 0,1 0 0,-1 0 0,1 1 0,0-1 0,0 1-1,-1-1 1,1 1 0,0 0 0,0 0 0,-1 0 0,1 0-1,0 0 1,0 0 0,-1 0 0,1 0 0,0 1 0,0-1 0,-1 1-1,1-1 1,0 1 0,1 1 0,8 3 399,-1 0 1,0 0-1,-1 1 1,18 14-1,7 9 159,-1 2 0,-2 1 0,-1 1 0,43 63-1,-34-36-145,-2 2 0,32 76 0,-44-82-140,-4 0-1,16 64 1,-29-87-238,-1 0 1,-2 0 0,-2 1 0,0 0-1,-4 44 1,-2-56-248,0 0 0,-1 0 0,-1-1 0,-1 0 0,-1 0 0,-1 0 0,-1-1 0,0 0 0,-2-1-1,0 0 1,-21 25 0,12-20-802,0-1 0,-2-2-1,0 0 1,-1-1 0,-2-1-1,0-1 1,-44 23 0,-44 26-9461,68-35 6993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214"/>
    </inkml:context>
    <inkml:brush xml:id="br0">
      <inkml:brushProperty name="width" value="0.025" units="cm"/>
      <inkml:brushProperty name="height" value="0.025" units="cm"/>
      <inkml:brushProperty name="color" value="#E71224"/>
    </inkml:brush>
  </inkml:definitions>
  <inkml:trace contextRef="#ctx0" brushRef="#br0">17 15 4,'0'0'36,"-7"-6"-52,-2-2-4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636"/>
    </inkml:context>
    <inkml:brush xml:id="br0">
      <inkml:brushProperty name="width" value="0.025" units="cm"/>
      <inkml:brushProperty name="height" value="0.025" units="cm"/>
      <inkml:brushProperty name="color" value="#E71224"/>
    </inkml:brush>
  </inkml:definitions>
  <inkml:trace contextRef="#ctx0" brushRef="#br0">49 191 140,'-10'-10'683,"5"5"10,1 1 1,-1 0-1,0 0 1,-9-6-1,13 10-601,1 0 0,0-1 0,-1 1 1,1-1-1,-1 1 0,1-1 0,0 1 0,-1-1 0,1 1 0,0-1 0,0 0 0,-1 1 0,1-1 0,0 1 0,0-1 0,0 1 0,0-1 0,0 0 0,0 1 0,0-1 0,0 0 0,0 1 0,0-1 0,0 1 0,0-1 0,0 0 0,0 1 0,1-1 0,5-16 1200,-2 11-1018,0 0 0,0 1-1,1 0 1,0 0 0,0 0-1,0 0 1,11-7-1,-1 2 418,29-14 0,-30 17-329,0 1 1,0 1 0,0 0 0,1 1-1,-1 1 1,18-3 0,-26 6-242,-1-1 1,0 1-1,0 0 1,0 0 0,0 1-1,0 0 1,0-1 0,1 2-1,-2-1 1,1 1-1,0-1 1,0 2 0,0-1-1,-1 0 1,1 1 0,-1 0-1,0 0 1,0 0-1,0 0 1,0 1 0,5 6-1,-1 1 47,-1 0-1,-1 0 1,1 0-1,-2 1 1,0 0-1,0 0 1,3 17-1,15 94 675,-18-85-614,48 360 1698,-3-11 275,-46-363-2030,0 3 140,2 34-1,-5-55-257,-1-1-1,0 1 1,-1 0-1,1-1 1,-1 1-1,0-1 1,-1 1 0,1-1-1,-1 1 1,0-1-1,0 0 1,-4 6-1,4-8-27,-1-1 0,1 0 0,0 0 0,-1 0 0,1 0-1,-1 0 1,0-1 0,1 1 0,-1-1 0,0 1 0,0-1-1,0 0 1,0 0 0,0-1 0,0 1 0,0-1 0,-1 1 0,1-1-1,-4 0 1,-9-1 10,0 0 0,-25-5-1,23 3-49,-18 0-870,0 2 0,-1 1 0,-62 8 0,54-3-1863,34-5 1262,7 0-1535,-1 0-3946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59.987"/>
    </inkml:context>
    <inkml:brush xml:id="br0">
      <inkml:brushProperty name="width" value="0.025" units="cm"/>
      <inkml:brushProperty name="height" value="0.025" units="cm"/>
      <inkml:brushProperty name="color" value="#E71224"/>
    </inkml:brush>
  </inkml:definitions>
  <inkml:trace contextRef="#ctx0" brushRef="#br0">0 143 140,'22'-66'6004,"-21"51"-4462,-1 14-1393,0 0-1,-1 0 1,1 0 0,0 0 0,0 0 0,0 0-1,1-1 1,-1 1 0,0 0 0,0 0 0,1 0 0,-1 0-1,0 0 1,1 0 0,-1 0 0,2-1 0,1-2 135,1 0 0,0 1 1,1 0-1,-1 0 1,0 0-1,1 0 0,0 0 1,0 1-1,-1 0 0,2 0 1,-1 0-1,0 1 1,0 0-1,0 0 0,8-1 1,7 0 126,-1 1 0,0 1 1,22 2-1,-13 1 87,0 1-1,0 2 1,51 17 0,-61-16-279,-1 0 1,1 1-1,-1 1 0,-1 1 1,1 0-1,24 22 0,-37-28-163,1 0 0,-1 1 0,1 0 0,-1 0-1,-1 0 1,1 1 0,-1-1 0,0 1 0,0 0 0,-1 0 0,1 0 0,-1 0-1,-1 0 1,1 0 0,-1 1 0,0-1 0,-1 0 0,1 11 0,-2-8-44,0 1 0,-1-1 1,0 0-1,0 0 1,-1 1-1,0-2 0,-1 1 1,0 0-1,0-1 1,-1 1-1,0-1 1,-7 8-1,-5 5-692,-2 0 0,-40 35 1,24-27-2886,-1 0-4242,34-28 7259,-8 8-2037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0.318"/>
    </inkml:context>
    <inkml:brush xml:id="br0">
      <inkml:brushProperty name="width" value="0.025" units="cm"/>
      <inkml:brushProperty name="height" value="0.025" units="cm"/>
      <inkml:brushProperty name="color" value="#E71224"/>
    </inkml:brush>
  </inkml:definitions>
  <inkml:trace contextRef="#ctx0" brushRef="#br0">149 31 908,'4'-4'630,"1"0"464,0-1 0,1 1 0,-1 0 0,10-6 1,-14 10 693,-1 1-1668,0 1-1,-1-1 1,1 1-1,-1-1 1,1 1-1,-1-1 1,1 0-1,-1 1 1,0-1-1,0 0 1,-1 3-1,-2 1 152,-20 42 896,2 0 0,2 1-1,2 2 1,-19 84-1,-15 200 1134,49-285-1939,1 0-1,3 0 0,2 0 0,2 0 0,12 47 1,-10-67-104,1 0 1,15 33-1,-19-52-268,0-1 0,1 1 0,0-1 0,1-1-1,0 1 1,0-1 0,1 0 0,0 0 0,15 12 0,-20-18-175,0-1-1,1 1 1,-1-1 0,0 0 0,1 1-1,-1-1 1,1 0 0,-1 0 0,1-1-1,0 1 1,-1-1 0,1 1-1,0-1 1,-1 0 0,1 0 0,0 0-1,-1 0 1,5-1 0,-3 0-822,-1 0 0,0 0 0,0 0 0,0-1 0,0 0 0,0 1 0,0-1 0,0 0 0,3-4 0,6-5-1807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7.532"/>
    </inkml:context>
    <inkml:brush xml:id="br0">
      <inkml:brushProperty name="width" value="0.05" units="cm"/>
      <inkml:brushProperty name="height" value="0.05" units="cm"/>
      <inkml:brushProperty name="color" value="#008C3A"/>
    </inkml:brush>
  </inkml:definitions>
  <inkml:trace contextRef="#ctx0" brushRef="#br0">14 38 620,'-3'-37'9452,"4"54"-8423,-2 0 0,-3 28 1,2-21-461,-2 44 993,6 86 1,17 69 289,-8-108-923,-10-92-830,-1-16-229,0 0 0,1 0 0,-1 0 0,2 0 0,-1 0 0,1-1 0,3 11 0,-4-16-647,-1-5-252,-1-19-991,-2-18-6519,0 24 6266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0.749"/>
    </inkml:context>
    <inkml:brush xml:id="br0">
      <inkml:brushProperty name="width" value="0.025" units="cm"/>
      <inkml:brushProperty name="height" value="0.025" units="cm"/>
      <inkml:brushProperty name="color" value="#E71224"/>
    </inkml:brush>
  </inkml:definitions>
  <inkml:trace contextRef="#ctx0" brushRef="#br0">68 24 740,'9'-23'5291,"-13"27"-4555,-4 5-353,1 1 0,0 1 0,0-1 1,1 1-1,0 0 0,1 1 0,0-1 1,1 1-1,-4 17 0,5-19-150,1 1 0,0 0 0,0-1 0,1 1 0,1 0 0,0 0 0,1 0 0,0 0 0,0 0 0,1 0 0,5 17 0,-5-25-159,-1 1 0,1 0 0,0-1 1,0 1-1,0-1 0,1 1 1,-1-1-1,1 0 0,0 0 0,0 0 1,0-1-1,0 1 0,0-1 1,0 1-1,6 2 0,-3-3 2,-1 0 1,1 0-1,-1-1 0,1 1 0,0-1 0,-1 0 1,1-1-1,0 0 0,10 0 0,1-2 39,-1-1-1,1 0 0,-1-1 0,0-1 1,-1-1-1,24-11 0,-22 8-12,0-1 0,-1 0 0,19-16 0,-27 20-60,0-1-1,-1 0 0,0-1 0,0 0 0,-1 0 1,0 0-1,8-15 0,-13 20-41,1 1 1,-1 0-1,0-1 1,-1 1-1,1-1 0,0 1 1,-1-1-1,1 0 1,-1 1-1,0-1 0,0 1 1,0-1-1,0 1 1,-1-1-1,1 0 1,0 1-1,-1-1 0,0 1 1,0-1-1,0 1 1,0 0-1,0-1 0,0 1 1,-3-4-1,1 3-11,0 0 0,0 0 1,0 0-1,0 1 0,-1-1 0,1 1 0,-1 0 0,0 0 0,1 0 0,-1 1 0,0-1 0,0 1 0,0 0 0,-8-1 1,8 1 11,1 1 0,0 0 0,0 0 0,0 0 1,-1 0-1,1 0 0,0 1 0,0 0 1,0 0-1,0-1 0,-1 2 0,1-1 0,1 0 1,-1 1-1,0-1 0,0 1 0,0 0 1,1 0-1,-1 0 0,1 0 0,0 0 1,0 1-1,-1-1 0,1 1 0,1-1 0,-1 1 1,-2 5-1,-3 6 99,0 0-1,2 1 1,0 0 0,-5 20 0,10-34-97,-16 72 686,-10 99 1,9 75 415,12 168 555,6-260-1186,-1-147-501,0 7-274,0-1 1,4 20 0,-3-30 232,2-9-4244,11-48-4520,-7 27 6052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101"/>
    </inkml:context>
    <inkml:brush xml:id="br0">
      <inkml:brushProperty name="width" value="0.025" units="cm"/>
      <inkml:brushProperty name="height" value="0.025" units="cm"/>
      <inkml:brushProperty name="color" value="#E71224"/>
    </inkml:brush>
  </inkml:definitions>
  <inkml:trace contextRef="#ctx0" brushRef="#br0">1 207 128,'7'-11'1115,"0"-1"0,-1 0 0,0 0 0,0 0 0,-2-1 0,7-25 0,-10 34-813,0-1-1,0 1 0,0 0 0,1 0 0,-1-1 0,1 1 0,0 1 0,0-1 1,1 0-1,-1 0 0,1 1 0,5-6 0,-3 5-109,-1 0 0,1 1 0,0 0 1,0 0-1,1 0 0,-1 0 0,0 1 0,1 0 0,7-2 0,0 1-3,1 1 1,-1 0-1,0 1 0,1 0 0,-1 1 1,1 1-1,-1 0 0,0 1 0,1 0 1,-1 1-1,0 1 0,0 0 0,14 7 1,-17-7-111,-1 0 0,1 1 0,-1 0 0,0 1 0,-1 0 0,1 1 0,-1-1 0,0 1 0,-1 1 1,0 0-1,0 0 0,-1 0 0,1 1 0,-2 0 0,0 0 0,0 0 0,4 12 0,-7-16-56,0 1 0,-1-1 0,0 1 0,0-1 0,0 1 0,-1 0 0,0-1 0,0 1 0,0 0 0,-1-1 0,1 1 0,-2 0 0,1-1 0,0 1 0,-1-1 0,0 1 0,0-1 0,-1 0 0,0 0 0,0 0 0,0 0 0,0-1 0,-1 1 0,1-1 0,-10 8 0,2-3-232,0-1 0,-1-1 0,-1 1 0,1-2 0,-1 0 1,0 0-1,-17 4 0,-1-1-459,-56 16-8894,67-17 7215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482"/>
    </inkml:context>
    <inkml:brush xml:id="br0">
      <inkml:brushProperty name="width" value="0.025" units="cm"/>
      <inkml:brushProperty name="height" value="0.025" units="cm"/>
      <inkml:brushProperty name="color" value="#E71224"/>
    </inkml:brush>
  </inkml:definitions>
  <inkml:trace contextRef="#ctx0" brushRef="#br0">1 26 708,'15'-25'4487,"-15"25"-3457,3 1-28,-1 2-785,0-1-1,1 0 1,-1 1 0,-1-1 0,1 1 0,0-1 0,-1 1 0,1 0 0,-1 0 0,0 0-1,0 0 1,0 0 0,0 0 0,0 0 0,-1 3 0,5 59 1729,-3-33-1180,7 70 2001,22 102 0,-31-203-2736,0-1 0,0 1 0,0 0 0,0-1-1,0 1 1,0-1 0,1 1 0,-1-1 0,0 1 0,1 0 0,-1-1 0,0 1-1,1-1 1,-1 1 0,0-1 0,1 0 0,-1 1 0,1-1 0,0 1 0,8-4 543,6-17-63,-13 17-575,3-7 170,1 0-1,-1-1 1,-1 1 0,3-12 0,10-21 132,-4 15-44,1 0-1,21-29 1,-29 49-428,1-1 1,0 1-1,0 1 0,0-1 1,1 1-1,0 1 0,1-1 1,0 1-1,-1 1 0,13-6 1,0 1-2122,9-5-7593,-18 12 7415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01.879"/>
    </inkml:context>
    <inkml:brush xml:id="br0">
      <inkml:brushProperty name="width" value="0.025" units="cm"/>
      <inkml:brushProperty name="height" value="0.025" units="cm"/>
      <inkml:brushProperty name="color" value="#E71224"/>
    </inkml:brush>
  </inkml:definitions>
  <inkml:trace contextRef="#ctx0" brushRef="#br0">1 88 904,'0'-1'139,"-1"-9"1073,1-1 1,1 1-1,0 0 1,0 0-1,1 0 1,3-11-1,-5 20-834,0 1-321,0-1-1,0 1 1,1 0 0,-1 0 0,0 0-1,0 0 1,0-1 0,0 1 0,0 0-1,0 0 1,0 0 0,0 0 0,0 0-1,1-1 1,-1 1 0,0 0 0,0 0-1,0 0 1,0 0 0,1 0 0,-1 0-1,0 0 1,0 0 0,0-1 0,0 1-1,1 0 1,-1 0 0,0 0 0,0 0-1,0 0 1,0 0 0,1 0 0,-1 0-1,0 0 1,0 0 0,0 0 0,1 0-1,-1 0 1,0 1 0,0-1 0,0 0-1,0 0 1,1 0 0,-1 0 0,0 0-1,0 0 1,0 0 0,7 3 198,0-1 0,0 1 0,0 0 0,-1 1 0,0-1 0,0 1-1,0 1 1,0-1 0,0 1 0,-1 0 0,8 9 0,8 11 483,23 36 1,-37-50-577,32 49 460,-3 1 1,-3 2 0,-3 1 0,29 87 0,-33-68-4,-4 1 0,-4 1 0,9 99 0,-23-140-315,-3 0 1,-1 0-1,-9 66 0,4-77-177,-2 0 0,-1-1 0,-1 1 0,-2-2 0,-16 34 0,18-48-266,0 0 0,-1-1-1,-1-1 1,0 1 0,-1-2 0,0 1 0,-2-2-1,1 0 1,-2 0 0,0-2 0,0 1 0,-25 12-1,-19 3-1455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1.537"/>
    </inkml:context>
    <inkml:brush xml:id="br0">
      <inkml:brushProperty name="width" value="0.025" units="cm"/>
      <inkml:brushProperty name="height" value="0.025" units="cm"/>
      <inkml:brushProperty name="color" value="#E71224"/>
    </inkml:brush>
  </inkml:definitions>
  <inkml:trace contextRef="#ctx0" brushRef="#br0">0 51 204,'4'-6'492,"2"-2"-320,-3 5-40,0-3-72,3 1-68,-2-1-352,2-2 124,0-1 80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2.350"/>
    </inkml:context>
    <inkml:brush xml:id="br0">
      <inkml:brushProperty name="width" value="0.025" units="cm"/>
      <inkml:brushProperty name="height" value="0.025" units="cm"/>
      <inkml:brushProperty name="color" value="#E71224"/>
    </inkml:brush>
  </inkml:definitions>
  <inkml:trace contextRef="#ctx0" brushRef="#br0">19 1 376,'-1'2'872,"-6"14"10917,6-12-11709,-2 9 279,0 0-1,1 1 0,1-1 1,0 1-1,1-1 0,1 1 1,0-1-1,5 22 0,-5-30-305,1 0 0,-1 0 0,1 0 0,0 0 0,0 0 0,1-1 0,0 1 0,0-1-1,0 0 1,0 0 0,0 0 0,1 0 0,0-1 0,0 1 0,0-1 0,0 0 0,0 0 0,0 0 0,1-1 0,0 0-1,-1 1 1,1-2 0,0 1 0,0 0 0,0-1 0,5 1 0,3-1-17,0 0-1,0-1 1,0 0 0,0-1-1,0 0 1,-1-1 0,1 0 0,0-1-1,14-6 1,-12 4-20,0-2 0,0 1 0,-1-2 0,0 0 0,0-1 0,24-20 0,-34 25-15,0 0 1,0-1-1,-1 1 1,1-1-1,-1 1 1,0-1-1,-1 0 1,1 0 0,-1-1-1,3-9 1,-4 12-3,0 1 1,-1 0-1,1 0 1,-1 0-1,0 0 1,0-1-1,0 1 1,0 0-1,0 0 1,0-1-1,-1 1 1,1 0-1,-1 0 1,1 0-1,-1 0 1,0 0-1,0 0 1,0 0-1,0 0 1,0 0-1,0 0 1,-1 0 0,1 1-1,-1-1 1,1 0-1,-1 1 1,0-1-1,1 1 1,-1 0-1,-3-2 1,-2 0-3,-1 0 0,0 0 1,0 1-1,0 0 1,0 0-1,-1 1 0,1 0 1,0 1-1,0 0 1,-1 0-1,1 1 0,0 0 1,0 0-1,-9 3 1,-1 1-178,1 0 0,0 1-1,0 0 1,1 2 0,-24 14 0,11 0-909,27-21 930,1 1 0,-1-1 1,1 1-1,0-1 0,0 1 0,0-1 1,0 1-1,0-1 0,0 1 1,0 0-1,0 0 0,0 0 0,1-1 1,-1 1-1,1 2 0,0-3 80,0 0-1,1 0 0,-1-1 1,0 1-1,1 0 1,-1 0-1,1-1 1,-1 1-1,1-1 0,-1 1 1,1 0-1,0-1 1,-1 1-1,1-1 0,0 1 1,-1-1-1,1 0 1,0 1-1,0-1 0,-1 0 1,1 1-1,0-1 1,0 0-1,0 0 0,-1 0 1,1 0-1,0 0 1,0 0-1,1 0 1,25 0-1428,45-13-935,-5 1 4100,-65 11-1143,17 4 1305,6 7 1920,-20 2-2925,0-1 0,-1 1 0,0 0 1,0 1-1,-2-1 0,1 1 0,-2-1 0,1 17 0,-6 103 842,3-120-1427,-8 327 2622,9-336-2918,2 39 189,-2-40-362,0 1 0,0-1 0,1 1-1,0-1 1,-1 1 0,1-1-1,0 0 1,0 0 0,0 1-1,0-1 1,0 0 0,1 0-1,1 2 1,6-14-12909,-7 7 11780,0-6-1919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3.106"/>
    </inkml:context>
    <inkml:brush xml:id="br0">
      <inkml:brushProperty name="width" value="0.025" units="cm"/>
      <inkml:brushProperty name="height" value="0.025" units="cm"/>
      <inkml:brushProperty name="color" value="#E71224"/>
    </inkml:brush>
  </inkml:definitions>
  <inkml:trace contextRef="#ctx0" brushRef="#br0">16 35 284,'-11'-10'5138,"10"9"-3438,-2-7 7481,9 5-9020,1 1 0,0-1 0,0 1 0,1 1 0,-1-1 0,0 1 0,1 0 0,-1 1 0,1-1-1,-1 2 1,0-1 0,1 1 0,10 2 0,12 4 107,-1 0-1,29 12 1,-44-14-201,0 1 1,0 0-1,-1 1 0,0 0 1,0 1-1,-1 0 0,21 19 1,-29-23-51,-1-1 1,1 1 0,-1 0 0,0 0 0,0 1 0,0-1 0,-1 0 0,0 1-1,1 0 1,-2 0 0,1-1 0,0 1 0,-1 0 0,0 1 0,0-1 0,-1 0 0,1 0-1,-1 0 1,0 0 0,0 0 0,-1 1 0,0-1 0,0 0 0,0 0 0,-3 9 0,0-5 26,-1 0 0,1 0 1,-2-1-1,1 1 1,-1-1-1,0-1 1,-1 1-1,1-1 0,-2 0 1,-9 7-1,-11 7-1590,-47 26 0,48-31-1538,27-16 2093,-2 2-690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3.570"/>
    </inkml:context>
    <inkml:brush xml:id="br0">
      <inkml:brushProperty name="width" value="0.025" units="cm"/>
      <inkml:brushProperty name="height" value="0.025" units="cm"/>
      <inkml:brushProperty name="color" value="#E71224"/>
    </inkml:brush>
  </inkml:definitions>
  <inkml:trace contextRef="#ctx0" brushRef="#br0">1 15 1116,'0'-1'243,"0"1"0,0-1 1,0 0-1,0 1 0,0-1 0,0 0 0,0 1 1,0-1-1,0 0 0,1 1 0,-1-1 0,0 1 1,0-1-1,1 0 0,-1 1 0,0-1 0,1 1 1,-1-1-1,3-1 4093,-1 6-3127,2 6-425,0 1 0,-1 1 0,0-1 0,-1 0 0,1 23 1,0-6-5,8 56 1297,-6-32 66,23 98 0,11 19 2363,-48-210-2855,2 17-1336,2 0 0,-2-26 1,6 42-295,1 0 0,0 1 0,0-1 0,1 0 0,0 0 0,0 1 0,1-1 0,0 1 0,1-1 0,-1 1 0,6-10 0,0 4-172,1 0 1,0 0 0,1 1-1,0 1 1,1-1 0,19-14-1,82-53-2866,-67 49 836,-40 27 1484,25-15-803,-14 14-1334,-2 7-3882,-10 3 2468,-3 2 1289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4:35.039"/>
    </inkml:context>
    <inkml:brush xml:id="br0">
      <inkml:brushProperty name="width" value="0.025" units="cm"/>
      <inkml:brushProperty name="height" value="0.025" units="cm"/>
      <inkml:brushProperty name="color" value="#E71224"/>
    </inkml:brush>
  </inkml:definitions>
  <inkml:trace contextRef="#ctx0" brushRef="#br0">0 38 1020,'19'-37'15534,"-13"52"-14567,-1 1 0,-1 0 0,0 0 0,-1 0-1,-1 1 1,0 30 0,1-9-91,28 393 5017,-15 31-4580,6 65 50,-21-515-1363,76 861 0,27 408 0,-88-1023 0,52 640 0,33 287 0,-29-525 0,-39-84 0,-25-292 0,26 238 0,-2-11 0,-17-274 0,5 188 0,-18-330 0,0 46 0,-4-47 0,-3 43 0,-30 189 0,-6 72 0,30-226 0,-22 259 0,29-391 0,-17 268 0,24-159 0,-2 75 0,-1-36 0,8 220 0,5-301 0,-13-107-41,0 0 0,0 0 1,0 0-1,0 0 0,0 0 0,0 0 0,0 0 1,0 0-1,1 0 0,-1 0 0,0 0 0,0 0 0,0 0 1,0 0-1,0 0 0,0 0 0,0 0 0,0 0 1,0 0-1,0 0 0,0 0 0,0 0 0,0 0 1,1 0-1,-1 0 0,0 0 0,0 0 0,0 0 0,0 0 1,0 0-1,0 0 0,0 0 0,0 0 0,0 0 1,0 0-1,0 1 0,0-1 0,0 0 0,0 0 1,0 0-1,0 0 0,0 0 0,0 0 0,0 0 0,0 0 1,0 0-1,0 0 0,0 0 0,0 0 0,0 0 1,0 0-1,0 0 0,0 1 0,0-1 0,0 0 1,0 0-1,3-10-5374,1-16-5300,-3-1 5581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10.626"/>
    </inkml:context>
    <inkml:brush xml:id="br0">
      <inkml:brushProperty name="width" value="0.025" units="cm"/>
      <inkml:brushProperty name="height" value="0.025" units="cm"/>
      <inkml:brushProperty name="color" value="#E71224"/>
    </inkml:brush>
  </inkml:definitions>
  <inkml:trace contextRef="#ctx0" brushRef="#br0">9 4 48,'0'0'629,"-9"-3"8227,112 61-6174,-67-40-2451,-1 2 0,-1 1 1,47 38-1,-59-37-177,0 2 1,-1 0 0,-2 2-1,-1 0 1,24 45-1,-38-65-51,-1 0-1,-1 1 1,1-1-1,-1 1 0,0 0 1,0 0-1,-1-1 1,0 1-1,0 0 1,-1 0-1,0 0 1,0 0-1,-1 8 1,-1-5 0,0 0 0,-1-1 0,0 1 0,-1-1 1,1 0-1,-2 0 0,1 0 0,-11 14 1,-10 19-7,22-34 2,-1 0 0,0-1 1,0 0-1,-1 0 0,0 0 1,0 0-1,-1-1 1,1 0-1,-2 0 0,1 0 1,-11 7-1,-1 0 2,12-8-5,0 1-1,-1-1 1,-13 7-1,17-10 10,-4 0-4,6-2-2,-21 9-7,21-9 6,-1 0 0,1-1 0,0 1 0,-1 0 0,1 0 0,-1-1 0,1 1 0,0-1 0,-1 1 0,1-1 0,0 0 0,-1 1 0,-1-2 0,2 0 8,-5-5 2,5 7-8,-1-4-1,11-10 13,-5 10 4,0 0 0,1 0 0,-1 0 1,1 1-1,0 0 0,0 0 0,8-4 1,45-18 47,-35 17-44,25-10 14,-28 12-29,1-2 0,-1-1 0,26-15 0,-40 21-5,0-1 0,-1-1-1,1 1 1,-1-1 0,0 0 0,0 0 0,-1 0 0,0-1 0,0 0-1,0 1 1,0-2 0,-1 1 0,0 0 0,4-13 0,-4 6 6,0 0 0,-1-1 1,0 1-1,-1 0 1,0-1-1,-1 1 1,-1 0-1,0-1 0,-1 1 1,0 0-1,-1 0 1,-5-14-1,5 19-1,0 0 0,0 0 0,-1 1 0,0-1 0,-1 1 0,1 0 0,-1 0 0,-1 0-1,1 1 1,-1 0 0,0 0 0,-1 0 0,1 1 0,-1 0 0,0 0 0,-1 0 0,1 1 0,-1 0 0,-15-5 0,-18 0 14,0 1 1,0 2 0,-44-1 0,-58-8 54,127 13-62,14 2-6,0 0 1,-1-1-1,1 1 0,0 0 0,0-1 0,0 0 0,-1 1 1,1-1-1,0 0 0,0 0 0,0 0 0,0 0 0,0 0 0,1-1 1,-1 1-1,0 0 0,0-1 0,-1-2 0,3 3 0,-1-1-1,1 1 0,0-1 1,0 1-1,0-1 0,0 1 0,0 0 1,0-1-1,0 1 0,0-1 1,1 1-1,-1-1 0,0 1 0,1-1 1,-1 1-1,1 0 0,0-1 1,1-1-1,1-2 13,0 1 0,-1 0 0,2 0 0,-1 0 0,0 0 0,1 1 1,0-1-1,6-4 0,-9 8 9,2-1 5,7-1-2,-1 2-1,0 0-1,1 0 1,-1 1 0,-1 0-1,1 1 1,0 0 0,16 6-1,11 5 219,-1 2 0,58 33 0,-80-40-168,0 1 1,0 0-1,-1 1 1,0 0-1,-1 0 0,-1 2 1,1-1-1,-2 1 1,14 22-1,-20-29-56,-1 1 1,0 0-1,0 1 0,0-1 0,-1 0 1,0 0-1,0 1 0,-1-1 0,0 0 1,0 1-1,0-1 0,-1 1 0,0-1 1,0 0-1,0 0 0,-1 0 0,-3 9 0,-1 0 13,-1 0 0,0-1 0,-1 1 0,0-2 0,-19 23 0,8-13-71,-1-1 0,-1-1-1,-35 27 1,41-37-1526,-28 14-1,41-24 952,0 0 1,0 0-1,0 0 0,0 1 1,0-1-1,0 1 1,0-1-1,0 1 0,1 0 1,-1-1-1,-2 4 1,0 7-1690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7.871"/>
    </inkml:context>
    <inkml:brush xml:id="br0">
      <inkml:brushProperty name="width" value="0.05" units="cm"/>
      <inkml:brushProperty name="height" value="0.05" units="cm"/>
      <inkml:brushProperty name="color" value="#008C3A"/>
    </inkml:brush>
  </inkml:definitions>
  <inkml:trace contextRef="#ctx0" brushRef="#br0">377 77 4,'3'-2'497,"2"-1"440,1 0 1,-1-1-1,0 0 1,-1 0-1,1 0 1,-1-1-1,1 1 1,2-6-1,-7 9-753,-1-1-1,0 1 1,0 0-1,1 0 1,-1 0-1,0 0 0,0 0 1,0 0-1,0 0 1,-1 0-1,1 0 1,0 1-1,0-1 1,0 0-1,-3 0 1,-4-3 127,0 2-1,0-1 1,0 1 0,-1 0 0,1 0-1,0 1 1,-1 0 0,1 1 0,-1 0 0,-8 1-1,-14 2-336,-42 10 0,57-9-573,-1 1-1,1 0 1,-24 12 0,24-8-1176,0 0 0,0 1 1,-17 14-1,-1 6-289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3.096"/>
    </inkml:context>
    <inkml:brush xml:id="br0">
      <inkml:brushProperty name="width" value="0.025" units="cm"/>
      <inkml:brushProperty name="height" value="0.025" units="cm"/>
      <inkml:brushProperty name="color" value="#E71224"/>
    </inkml:brush>
  </inkml:definitions>
  <inkml:trace contextRef="#ctx0" brushRef="#br0">7 46 816,'-6'-27'5255,"6"9"6192,1 22-10535,8 34 117,-1 0-1,-2 1 0,1 51 0,-1-19-322,0-11-159,35 294 2344,-37-311-2528,-3-29-443,0 0 0,1 0-1,1 0 1,5 15 0,2-51-8743,-5 3-176,-4 10 5833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5.300"/>
    </inkml:context>
    <inkml:brush xml:id="br0">
      <inkml:brushProperty name="width" value="0.05" units="cm"/>
      <inkml:brushProperty name="height" value="0.05" units="cm"/>
      <inkml:brushProperty name="color" value="#FFC114"/>
    </inkml:brush>
  </inkml:definitions>
  <inkml:trace contextRef="#ctx0" brushRef="#br0">1 13 276,'9'-11'11234,"-8"11"-10610,-1-1 0,1 1 0,0 0 0,0 0 0,1-1 1,-2 1-334,0 1 1,1-1 0,-1 0 0,1 0 0,-1 1 0,0-1 0,1 0 0,-1 0 0,1 1 0,-1-1 0,0 1 0,0-1 0,1 0 0,-1 1 0,0-1 0,1 1 0,-1-1 0,0 0 0,0 1 0,0-1 0,1 2 0,1 12-2208,1 29 3422,-5 65-1,-1-53-941,-3 478 3175,5-527-3690,5 92 535,-4-98-591,0 1-1,0-1 1,0 1-1,0-1 1,0 0-1,0 1 0,0-1 1,0 1-1,1-1 1,-1 0-1,0 1 1,0-1-1,0 1 1,0-1-1,1 0 1,-1 1-1,0-1 1,0 0-1,1 1 1,-1-1-1,0 0 1,0 0-1,1 1 0,-1-1 1,1 0-1,-1 0 1,0 1-1,1-1 1,-1 0-1,1 0 1,10-5-695,9-19-2176,-14 10 122,3-8-9182,-6 13 8637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5.794"/>
    </inkml:context>
    <inkml:brush xml:id="br0">
      <inkml:brushProperty name="width" value="0.05" units="cm"/>
      <inkml:brushProperty name="height" value="0.05" units="cm"/>
      <inkml:brushProperty name="color" value="#FFC114"/>
    </inkml:brush>
  </inkml:definitions>
  <inkml:trace contextRef="#ctx0" brushRef="#br0">1092 21 1236,'1'-2'911,"1"1"0,-1-1-1,1 1 1,0 0 0,0-1 0,0 1-1,0 0 1,0 0 0,0 0 0,0 1-1,0-1 1,0 0 0,8-1 5555,-18 1-4932,0 0 0,0 0 0,-1 1 0,-13 1 0,-65 4-483,49-2-63,-582 36 2528,490-29-3516,-52 2 0,168-15-1274,19 1-3039,-1 1 2611,-2 1 720,0-1 0,1 1 0,-1 0 1,0 0-1,0 0 0,0 0 0,1 0 0,-1 0 1,0 1-1,0-1 0,0 1 0,3 0 0,13 9-3579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6.983"/>
    </inkml:context>
    <inkml:brush xml:id="br0">
      <inkml:brushProperty name="width" value="0.05" units="cm"/>
      <inkml:brushProperty name="height" value="0.05" units="cm"/>
      <inkml:brushProperty name="color" value="#FFC114"/>
    </inkml:brush>
  </inkml:definitions>
  <inkml:trace contextRef="#ctx0" brushRef="#br0">123 113 32,'-15'-8'248,"5"-4"-24,1 4-4,-4-3-16,1-4-20,-1-2-80,-3 1-520,1 4 144,-4-2 92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182"/>
    </inkml:context>
    <inkml:brush xml:id="br0">
      <inkml:brushProperty name="width" value="0.05" units="cm"/>
      <inkml:brushProperty name="height" value="0.05" units="cm"/>
      <inkml:brushProperty name="color" value="#FFC114"/>
    </inkml:brush>
  </inkml:definitions>
  <inkml:trace contextRef="#ctx0" brushRef="#br0">1 1 1212,'59'492'10685,"-53"-447"-9766,13 59 1344,-17-117-5126,-3-16-3806,1 18 4678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532"/>
    </inkml:context>
    <inkml:brush xml:id="br0">
      <inkml:brushProperty name="width" value="0.05" units="cm"/>
      <inkml:brushProperty name="height" value="0.05" units="cm"/>
      <inkml:brushProperty name="color" value="#FFC114"/>
    </inkml:brush>
  </inkml:definitions>
  <inkml:trace contextRef="#ctx0" brushRef="#br0">648 0 1192,'0'0'5186,"-8"3"-3931,-78 18 2470,-144 18 1,221-38-3673,-130 17 1487,114-13-2415,0 1 1,0 1 0,-34 15-1,30-5-6128,17-9 4787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29.869"/>
    </inkml:context>
    <inkml:brush xml:id="br0">
      <inkml:brushProperty name="width" value="0.05" units="cm"/>
      <inkml:brushProperty name="height" value="0.05" units="cm"/>
      <inkml:brushProperty name="color" value="#FFC114"/>
    </inkml:brush>
  </inkml:definitions>
  <inkml:trace contextRef="#ctx0" brushRef="#br0">691 9 668,'39'-5'6965,"61"1"3481,-107 8-9279,-26 10 97,0-1 0,-1-1 0,-54 10 1,28-8-375,-143 28 1584,13-5-2065,161-30-796,-54 16-5120,73-19 1709,-1 0 0,-18 12 0,9-4-73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0.667"/>
    </inkml:context>
    <inkml:brush xml:id="br0">
      <inkml:brushProperty name="width" value="0.05" units="cm"/>
      <inkml:brushProperty name="height" value="0.05" units="cm"/>
      <inkml:brushProperty name="color" value="#FFC114"/>
    </inkml:brush>
  </inkml:definitions>
  <inkml:trace contextRef="#ctx0" brushRef="#br0">7 34 736,'-7'-34'11439,"7"39"-10457,7 325 5924,31 59-2956,-37-385-3934,-1 0 0,1 0 0,1-1 1,-1 1-1,0 0 0,1 0 0,3 4 0,-5-7-63,1 0 1,-1-1-1,1 1 0,-1-1 0,1 1 0,-1-1 0,1 1 0,0-1 1,-1 1-1,1-1 0,-1 1 0,1-1 0,0 0 0,-1 1 0,1-1 0,0 0 1,0 0-1,-1 0 0,1 0 0,0 1 0,-1-1 0,1 0 0,0 0 1,0 0-1,-1 0 0,1-1 0,0 1 0,0 0 0,-1 0 0,1 0 0,0 0 1,-1-1-1,1 1 0,0 0 0,-1-1 0,1 1 0,0-1 0,-1 1 0,1 0 1,-1-1-1,1 1 0,-1-1 0,1 0 0,-1 1 0,1-1 0,-1 1 1,1-2-1,1-1-848,0 0 1,-1 0-1,1 0 1,0 0-1,-1 0 1,0-1-1,0 1 1,0-1-1,1-4 0,2-9-3694,2-2 1587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
    </inkml:context>
    <inkml:brush xml:id="br0">
      <inkml:brushProperty name="width" value="0.05" units="cm"/>
      <inkml:brushProperty name="height" value="0.05" units="cm"/>
      <inkml:brushProperty name="color" value="#FFC114"/>
    </inkml:brush>
  </inkml:definitions>
  <inkml:trace contextRef="#ctx0" brushRef="#br0">786 4 636,'0'0'1399,"-1"-1"-1203,1 1 1,-1-1-1,0 1 0,0 0 1,0 0-1,0-1 1,1 1-1,-1 0 0,0 0 1,0 0-1,0 0 0,0 0 1,0 0-1,1 0 1,-1 0-1,0 0 0,0 0 1,0 1-1,0-1 0,1 0 1,-3 1-1,-242 61 7172,-12-17-4228,176-32-2705,18 0-1730,39-6-3157,-42 18-1,37-11 1903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436"/>
    </inkml:context>
    <inkml:brush xml:id="br0">
      <inkml:brushProperty name="width" value="0.05" units="cm"/>
      <inkml:brushProperty name="height" value="0.05" units="cm"/>
      <inkml:brushProperty name="color" value="#FFC114"/>
    </inkml:brush>
  </inkml:definitions>
  <inkml:trace contextRef="#ctx0" brushRef="#br0">52 34 316,'-10'-34'9182,"10"40"-8290,-29 196 3896,22-130-3790,3 1 0,3 0 0,10 94 0,-5-128-807,-4-30-471,0 0 0,1-1 0,0 1 0,1 0 0,0-1 0,0 1 0,1-1 0,5 11 0,-2-15-2829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204"/>
    </inkml:context>
    <inkml:brush xml:id="br0">
      <inkml:brushProperty name="width" value="0.05" units="cm"/>
      <inkml:brushProperty name="height" value="0.05" units="cm"/>
      <inkml:brushProperty name="color" value="#008C3A"/>
    </inkml:brush>
  </inkml:definitions>
  <inkml:trace contextRef="#ctx0" brushRef="#br0">1 1 340,'3'1'284,"0"1"0,1 0 0,-1 0 1,0 0-1,0 0 0,0 1 0,0-1 0,-1 1 0,1-1 0,-1 1 0,1 0 1,-1 0-1,0 0 0,0 1 0,-1-1 0,1 0 0,0 1 0,1 5 0,3 9 589,-1 1-1,4 25 0,-7-34-577,31 181 3172,16 80-701,-44-260-4162,5-33-7071,-10 19 9084,4-21-2642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1.770"/>
    </inkml:context>
    <inkml:brush xml:id="br0">
      <inkml:brushProperty name="width" value="0.05" units="cm"/>
      <inkml:brushProperty name="height" value="0.05" units="cm"/>
      <inkml:brushProperty name="color" value="#FFC114"/>
    </inkml:brush>
  </inkml:definitions>
  <inkml:trace contextRef="#ctx0" brushRef="#br0">909 32 13921,'2'-5'421,"4"-12"826,-6 17-1200,0-1-1,0 1 1,0-1 0,0 1 0,0-1 0,-1 1 0,1 0 0,0-1 0,0 1-1,0 0 1,0-1 0,-1 1 0,1-1 0,0 1 0,0 0 0,-1-1 0,1 1 0,0 0-1,-1 0 1,1-1 0,0 1 0,-1 0 0,1 0 0,-1-1 0,1 1 0,0 0 0,-1 0-1,1 0 1,-1 0 0,1 0 0,0 0 0,-1 0 0,1 0 0,-1-1 0,1 1 0,0 1-1,-1-1 1,1 0 0,-1 0 0,0 0 0,-60 4 1330,-1 2 0,-71 17-1,39-6-664,-144 33 214,123-13-3135,5 10-5262,62-18 2844,6 1 1408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2.222"/>
    </inkml:context>
    <inkml:brush xml:id="br0">
      <inkml:brushProperty name="width" value="0.05" units="cm"/>
      <inkml:brushProperty name="height" value="0.05" units="cm"/>
      <inkml:brushProperty name="color" value="#FFC114"/>
    </inkml:brush>
  </inkml:definitions>
  <inkml:trace contextRef="#ctx0" brushRef="#br0">1 0 704,'0'0'3890,"2"4"-2655,0 0-851,0 1 1,1 0-1,-2 0 1,1 1-1,-1-1 1,0 0-1,0 1 1,0-1 0,0 10-1,-4 55 1871,1-52-1852,-11 297 4194,14-256-4005,24 343 2897,-20-379-3842,-4-23 218,-1 1 0,0 0 1,1-1-1,-1 1 1,0-1-1,1 1 0,-1-1 1,1 1-1,-1-1 1,1 1-1,-1-1 0,1 1 1,-1-1-1,1 0 1,0 1-1,-1-1 0,1 0 1,-1 1-1,1-1 1,0 0-1,-1 0 0,1 0 1,0 1-1,-1-1 1,2 0-1,5-16-8985,-6 3 6235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2.566"/>
    </inkml:context>
    <inkml:brush xml:id="br0">
      <inkml:brushProperty name="width" value="0.05" units="cm"/>
      <inkml:brushProperty name="height" value="0.05" units="cm"/>
      <inkml:brushProperty name="color" value="#FFC114"/>
    </inkml:brush>
  </inkml:definitions>
  <inkml:trace contextRef="#ctx0" brushRef="#br0">802 28 76,'28'-22'7241,"-32"21"-5735,-7-1-588,0 1 0,0 0 0,0 1 0,-20 2-1,-54 10 1272,29-4-1149,8-2-491,-215 31 1533,134-5-5111,95-21-1239,-51 25 0,35-8 1501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121"/>
    </inkml:context>
    <inkml:brush xml:id="br0">
      <inkml:brushProperty name="width" value="0.05" units="cm"/>
      <inkml:brushProperty name="height" value="0.05" units="cm"/>
      <inkml:brushProperty name="color" value="#FFC114"/>
    </inkml:brush>
  </inkml:definitions>
  <inkml:trace contextRef="#ctx0" brushRef="#br0">0 1 768,'0'0'1336,"1"7"-29,4 269 7223,-1-28-5138,-2-210-2976,1 44 933,17 86 1,-13-154-1343,-2-2-3495,-2-24-3380,0 6 5776,-2-10-1423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453"/>
    </inkml:context>
    <inkml:brush xml:id="br0">
      <inkml:brushProperty name="width" value="0.05" units="cm"/>
      <inkml:brushProperty name="height" value="0.05" units="cm"/>
      <inkml:brushProperty name="color" value="#FFC114"/>
    </inkml:brush>
  </inkml:definitions>
  <inkml:trace contextRef="#ctx0" brushRef="#br0">701 18 912,'0'0'76,"1"0"-1,-1 0 1,0-1 0,0 1-1,1 0 1,-1 0-1,0 0 1,0 0 0,0 0-1,1-1 1,-1 1-1,0 0 1,0 0 0,0 0-1,1-1 1,-1 1-1,0 0 1,0 0 0,0-1-1,0 1 1,0 0-1,0 0 1,1-1 0,-1 1-1,0 0 1,0 0-1,0-1 1,0 1 0,0 0-1,0-1 1,0 1 0,0 0-1,0 0 1,0-1-1,0 1 1,0 0 0,-1 0-1,1-1 1,0 1-1,0 0 1,0 0 0,0-1-1,0 1 1,0 0-1,-1 0 1,1-1 0,0 1-1,0 0 1,0 0-1,-1 0 1,1-1 0,0 1-1,0 0 1,-1 0-1,1 0 1,0 0 0,0 0-1,-1-1 1,-17-2 2372,15 3-2740,-22-1 1338,-1 1 0,1 1 0,-40 7 0,25-3-387,27-3-493,-190 25 1679,158-18-2847,0 2 0,-62 23-1,91-27-1015,0 1-1,-15 9 0,8-2 107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3.790"/>
    </inkml:context>
    <inkml:brush xml:id="br0">
      <inkml:brushProperty name="width" value="0.05" units="cm"/>
      <inkml:brushProperty name="height" value="0.05" units="cm"/>
      <inkml:brushProperty name="color" value="#FFC114"/>
    </inkml:brush>
  </inkml:definitions>
  <inkml:trace contextRef="#ctx0" brushRef="#br0">868 1 620,'0'0'3704,"-60"2"-2371,29 1-53,-13 0-44,-6 3-112,-7-1-108,-3 4-104,-2 2-92,-14 6-152,7 3-272,0 5-336,0 4-524,3 2-544,6 3-2972,7 8 1355,12 3 893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125"/>
    </inkml:context>
    <inkml:brush xml:id="br0">
      <inkml:brushProperty name="width" value="0.05" units="cm"/>
      <inkml:brushProperty name="height" value="0.05" units="cm"/>
      <inkml:brushProperty name="color" value="#FFC114"/>
    </inkml:brush>
  </inkml:definitions>
  <inkml:trace contextRef="#ctx0" brushRef="#br0">0 1 1408,'5'0'5703,"-5"0"-5611,4 12 1457,0 16-466,-2 127 3761,-1-25-2670,6 12 925,46 249 0,-53-387-3145,1 1-1,0-1 1,0 0-1,0 0 0,0 0 1,1 0-1,-1 0 0,1 0 1,0 0-1,1 0 1,-1-1-1,1 1 0,-1-1 1,1 0-1,0 0 0,5 4 1,-7-6-1115,2-32-11184,-6 17 9205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458"/>
    </inkml:context>
    <inkml:brush xml:id="br0">
      <inkml:brushProperty name="width" value="0.05" units="cm"/>
      <inkml:brushProperty name="height" value="0.05" units="cm"/>
      <inkml:brushProperty name="color" value="#FFC114"/>
    </inkml:brush>
  </inkml:definitions>
  <inkml:trace contextRef="#ctx0" brushRef="#br0">1157 3 1272,'-3'-3'5281,"3"3"-5203,-16 0 1991,-31 5-1509,30-3 673,-204 33 4159,106-14-3803,-332 58 1090,315-46-5108,115-27 848,-1 0 0,1 2 0,1 0 0,-1 1 0,-18 13 0,-4 13-1377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4.802"/>
    </inkml:context>
    <inkml:brush xml:id="br0">
      <inkml:brushProperty name="width" value="0.05" units="cm"/>
      <inkml:brushProperty name="height" value="0.05" units="cm"/>
      <inkml:brushProperty name="color" value="#FFC114"/>
    </inkml:brush>
  </inkml:definitions>
  <inkml:trace contextRef="#ctx0" brushRef="#br0">0 16 168,'2'-2'402,"-1"1"1,1 0-1,-1-1 1,1 1-1,-1 0 1,1 0-1,0 0 1,0 0-1,-1 0 1,1 1-1,0-1 1,0 0-1,0 1 1,0-1-1,3 1 1,-4 0-256,0 0 1,0 1 0,0-1 0,0 1 0,0-1 0,0 1 0,0-1 0,0 1 0,0 0-1,0-1 1,0 1 0,0 0 0,0 0 0,-1 0 0,1 0 0,0 0 0,-1-1-1,1 1 1,-1 0 0,1 0 0,-1 1 0,1-1 0,-1 0 0,0 0 0,1 0 0,-1 0-1,0 2 1,6 31 1382,-1 0-1,-2 0 0,-2 58 1,0-29-377,16 204 2325,-9-206-2826,3-1 1,24 78-1,-35-135-917,14 32 205,-3-22-2095,4-8-5310,-1-16-331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35.135"/>
    </inkml:context>
    <inkml:brush xml:id="br0">
      <inkml:brushProperty name="width" value="0.05" units="cm"/>
      <inkml:brushProperty name="height" value="0.05" units="cm"/>
      <inkml:brushProperty name="color" value="#FFC114"/>
    </inkml:brush>
  </inkml:definitions>
  <inkml:trace contextRef="#ctx0" brushRef="#br0">1207 30 396,'3'-2'537,"17"-11"1296,-19 13-1687,0 0 0,-1-1 1,1 1-1,-1 0 0,1-1 1,-1 1-1,1 0 0,-1-1 0,0 1 1,1-1-1,-1 1 0,1-1 1,-1 1-1,0-1 0,0 1 0,1-1 1,-1 0-1,0 1 0,0-1 1,0 1-1,1-1 0,-1 0 1,0 1-1,0-1 0,0 1 0,0-1 1,0-1-1,-8 2 1568,-246 59 6019,150-31-6161,-76 16 1362,-311 37-1,479-80-2853,-49 5-3306,35-2-1974,-38 9 1,25 2 1537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2.151"/>
    </inkml:context>
    <inkml:brush xml:id="br0">
      <inkml:brushProperty name="width" value="0.05" units="cm"/>
      <inkml:brushProperty name="height" value="0.05" units="cm"/>
    </inkml:brush>
  </inkml:definitions>
  <inkml:trace contextRef="#ctx0" brushRef="#br0">226 43 644,'25'3'15407,"-29"-6"-14330,-6-3-375,0 1 0,0 1-1,-1 0 1,1 0-1,-1 1 1,-15-3 0,4 2-344,0 1 0,-33 0 0,22 6-1827,17 3-1032,5 3-4901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537"/>
    </inkml:context>
    <inkml:brush xml:id="br0">
      <inkml:brushProperty name="width" value="0.05" units="cm"/>
      <inkml:brushProperty name="height" value="0.05" units="cm"/>
      <inkml:brushProperty name="color" value="#008C3A"/>
    </inkml:brush>
  </inkml:definitions>
  <inkml:trace contextRef="#ctx0" brushRef="#br0">343 43 108,'3'-9'1364,"1"1"-124,-1 2 920,-10-5-1159,-2 8-77,-4 0-96,-2 1-72,-4 2-96,-3 2-140,-6 4-184,-7 5-260,-3 3-340,1 12-344,-4 5-2488,-3 11 1051,0 4 697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1.710"/>
    </inkml:context>
    <inkml:brush xml:id="br0">
      <inkml:brushProperty name="width" value="0.05" units="cm"/>
      <inkml:brushProperty name="height" value="0.05" units="cm"/>
      <inkml:brushProperty name="color" value="#FFC114"/>
    </inkml:brush>
  </inkml:definitions>
  <inkml:trace contextRef="#ctx0" brushRef="#br0">1 17 532,'0'0'1044,"3"-8"392,0 2-1352,0 3-1904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3.109"/>
    </inkml:context>
    <inkml:brush xml:id="br0">
      <inkml:brushProperty name="width" value="0.05" units="cm"/>
      <inkml:brushProperty name="height" value="0.05" units="cm"/>
      <inkml:brushProperty name="color" value="#FFC114"/>
    </inkml:brush>
  </inkml:definitions>
  <inkml:trace contextRef="#ctx0" brushRef="#br0">29 7 508,'-20'-6'13466,"18"11"-13078,0 0-1,1 0 1,0 0-1,0 1 1,0-1-1,1 0 1,0 1 0,0 7-1,9 51 1256,-2-13-835,7 273 1199,-13-295-1842,1 26 90,14 213 791,-16-261-1132,0-6 36,0 0 0,0 0 0,0 0 0,0 0 0,0 0 0,0-1 0,0 1 0,0 0 0,1 0 0,-1 0 0,0 0 0,0 0 0,1-1-1,-1 1 1,1 1 0,1-11-7404,-1 7 6690,-1 0-1,0 1 1,0-1-1,0 0 0,0 0 1,-1 0-1,1 0 1,-1-2-1,-2-7-2167</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3.510"/>
    </inkml:context>
    <inkml:brush xml:id="br0">
      <inkml:brushProperty name="width" value="0.05" units="cm"/>
      <inkml:brushProperty name="height" value="0.05" units="cm"/>
      <inkml:brushProperty name="color" value="#FFC114"/>
    </inkml:brush>
  </inkml:definitions>
  <inkml:trace contextRef="#ctx0" brushRef="#br0">914 38 888,'21'-1'3643,"-15"0"-2316,0 0 0,1 1-1,-1 0 1,0 0 0,1 1-1,-1 0 1,10 3 5232,-20-7-5771,-4-2-430,0 1 0,0 1 1,-1-1-1,0 1 0,1 1 1,-1-1-1,-16-1 0,-73-4 1359,73 7-1409,-548 1 3927,572 0-4248,-122 9 343,42 1-4730,76-9 2654</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8.899"/>
    </inkml:context>
    <inkml:brush xml:id="br0">
      <inkml:brushProperty name="width" value="0.05" units="cm"/>
      <inkml:brushProperty name="height" value="0.05" units="cm"/>
      <inkml:brushProperty name="color" value="#FFC114"/>
    </inkml:brush>
  </inkml:definitions>
  <inkml:trace contextRef="#ctx0" brushRef="#br0">1 0 952,'0'0'4566,"1"5"-3477,4 9 46,-1 1 1,-1-1 0,3 22 0,6 107 2092,-6-43-1163,3-1-1,41 179 1,-37-247-2316,-13-30-153,7-18-1143,-7 15 1307,1 0 0,0 1 0,0-1 1,-1 0-1,1 0 0,-1 1 0,1-1 0,-1 0 0,0 0 0,1 0 0,-1 1 0,0-3 0,-6-19-7880,3 11 5561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9.246"/>
    </inkml:context>
    <inkml:brush xml:id="br0">
      <inkml:brushProperty name="width" value="0.05" units="cm"/>
      <inkml:brushProperty name="height" value="0.05" units="cm"/>
      <inkml:brushProperty name="color" value="#FFC114"/>
    </inkml:brush>
  </inkml:definitions>
  <inkml:trace contextRef="#ctx0" brushRef="#br0">840 5 144,'10'-5'8623,"-257"29"-3403,-138-3-1957,353-20-3332,-39 7 0,61-6-417,0 0 1,0 0-1,0 1 0,0 1 1,0 0-1,1 0 1,-17 10-1,25-13 156,-1 0-149,1 0 0,0 0 0,0-1 0,0 1 0,0 0 0,0 0 1,0 0-1,0 0 0,0 0 0,0 1 0,0-1 0,1 0 0,-2 3 1,-1 4-1747</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5:59.562"/>
    </inkml:context>
    <inkml:brush xml:id="br0">
      <inkml:brushProperty name="width" value="0.05" units="cm"/>
      <inkml:brushProperty name="height" value="0.05" units="cm"/>
      <inkml:brushProperty name="color" value="#FFC114"/>
    </inkml:brush>
  </inkml:definitions>
  <inkml:trace contextRef="#ctx0" brushRef="#br0">663 0 896,'21'5'4380,"-17"0"-1634,-5-4-2556,-1 0-1,0 0 0,1 0 1,-1 0-1,0-1 1,0 1-1,0-1 1,1 1-1,-1-1 0,0 0 1,-2 1-1,-74 7 1758,-216 12 2947,270-19-5166,0 2 1,0 1-1,-43 13 0,53-12-889,0 0 1,1 1-1,0 0 1,0 1-1,0 1 1,1 0-1,-17 15 1,-4 8-1269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3.135"/>
    </inkml:context>
    <inkml:brush xml:id="br0">
      <inkml:brushProperty name="width" value="0.05" units="cm"/>
      <inkml:brushProperty name="height" value="0.05" units="cm"/>
      <inkml:brushProperty name="color" value="#FFC114"/>
    </inkml:brush>
  </inkml:definitions>
  <inkml:trace contextRef="#ctx0" brushRef="#br0">1 3 576,'0'0'1179,"9"-2"6184,-6 6-7027,0 1 0,-1 0 0,1 0 0,-1 0 0,0 0 0,0 0 0,0 1 0,1 7 0,5 53 2056,-4-24-1334,9 48 851,18 116 1733,-24-168-3103,4 16 220,-3-18-4361,-9-37 2786,-1 1 1,1 0-1,0 0 0,-1 0 0,1-1 1,0 1-1,-1 0 0,1-1 0,0 1 1,0-1-1,0 0 0,-3-1 0,1 1-341,-3-3-1384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3.657"/>
    </inkml:context>
    <inkml:brush xml:id="br0">
      <inkml:brushProperty name="width" value="0.05" units="cm"/>
      <inkml:brushProperty name="height" value="0.05" units="cm"/>
      <inkml:brushProperty name="color" value="#FFC114"/>
    </inkml:brush>
  </inkml:definitions>
  <inkml:trace contextRef="#ctx0" brushRef="#br0">1020 25 692,'14'-5'3299,"0"0"-1,25-4 1,-27 6-1159,-9 3-969,-1-1-40,10 0 331,-6 1 59,-1 0 1,0 0-1,1 1 1,-1 0-1,7 1 2259,-10-1-3135,3 2 1682,-202 12-1301,95-10-805,-14 2-132,-389 35 491,282-19-3124,209-18 1385,9-2-2728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6.889"/>
    </inkml:context>
    <inkml:brush xml:id="br0">
      <inkml:brushProperty name="width" value="0.05" units="cm"/>
      <inkml:brushProperty name="height" value="0.05" units="cm"/>
      <inkml:brushProperty name="color" value="#FFC114"/>
    </inkml:brush>
  </inkml:definitions>
  <inkml:trace contextRef="#ctx0" brushRef="#br0">7 18 820,'-1'-1'275,"0"0"-1,1 0 1,-1 0-1,1 0 1,-1 0-1,1 0 0,-1 0 1,1 0-1,-1 0 1,1-6 4859,1 11-4221,4 22 623,-1 1 0,1 37 0,-2-14-164,54 263 3695,-44-256-4317,-4-27-476,-6-22-669,-1 0-1,0 1 1,0 0 0,2 16 0,-9-22-1423,-15-10-9047,16 6 8341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7.221"/>
    </inkml:context>
    <inkml:brush xml:id="br0">
      <inkml:brushProperty name="width" value="0.05" units="cm"/>
      <inkml:brushProperty name="height" value="0.05" units="cm"/>
      <inkml:brushProperty name="color" value="#FFC114"/>
    </inkml:brush>
  </inkml:definitions>
  <inkml:trace contextRef="#ctx0" brushRef="#br0">1064 0 552,'-22'8'7224,"-8"0"-3519,-76 11-2320,62-11-16,-427 54 4377,322-45-4265,15 2-850,48 1-4817,83-19 3385,2-1 287,0 0 0,0 1 0,0-1 0,0 0 0,0 1 0,-1-1 0,1 1 0,0-1 0,0 1-1,0-1 1,0 1 0,0 0 0,0-1 0,1 1 0,-1 0 0,-1 2 0,3 2-2489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8.868"/>
    </inkml:context>
    <inkml:brush xml:id="br0">
      <inkml:brushProperty name="width" value="0.05" units="cm"/>
      <inkml:brushProperty name="height" value="0.05" units="cm"/>
      <inkml:brushProperty name="color" value="#008C3A"/>
    </inkml:brush>
  </inkml:definitions>
  <inkml:trace contextRef="#ctx0" brushRef="#br0">1 269 600,'2'3'1159,"2"3"-693,-1 1-1,1-1 1,-1 1-1,0 0 0,-1 0 1,0 0-1,0 0 1,1 12-1,5 68 1445,-6-51-1179,2 33 466,14 140 1677,-9-155-3430,-4-48-1111,1-11-3698,5-12 3545</inkml:trace>
  <inkml:trace contextRef="#ctx0" brushRef="#br0" timeOffset="1">280 105 444,'1'-5'686,"-1"-1"0,-1 1-1,1-1 1,-1 0 0,0 1 0,-3-10 0,3 12-478,-1 0 0,1 1 1,-1-1-1,0 0 0,0 1 1,0-1-1,0 1 1,0 0-1,0 0 0,-1 0 1,1 0-1,-1 0 0,1 0 1,-5-1-1,0-1-110,0 1-1,0 0 0,0 1 1,-1 0-1,1 0 1,0 0-1,-1 1 1,1 0-1,-1 1 1,1-1-1,-1 2 1,1-1-1,-1 1 1,1 0-1,-12 3 1,11-2-749,0 1 1,1 0-1,-1 1 1,0-1 0,1 1-1,0 1 1,0-1 0,-10 10-1,-3 6-813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09.711"/>
    </inkml:context>
    <inkml:brush xml:id="br0">
      <inkml:brushProperty name="width" value="0.05" units="cm"/>
      <inkml:brushProperty name="height" value="0.05" units="cm"/>
      <inkml:brushProperty name="color" value="#FFC114"/>
    </inkml:brush>
  </inkml:definitions>
  <inkml:trace contextRef="#ctx0" brushRef="#br0">19 1 448,'0'0'3784,"0"4"-2568,2 31 417,-2 0 1,-6 46-1,1-15-409,1-15-336,-2 159 2589,7-183-2889,1 0 1,2 0 0,0 0-1,2-1 1,15 43-1,-8-41-12,-12-27-565,-1 0-1,1 0 1,-1 0 0,1 0 0,0 0-1,0 0 1,-1 0 0,1 0 0,0 0-1,0 0 1,0-1 0,0 1 0,0 0 0,0-1-1,0 1 1,0-1 0,1 1 0,-1-1-1,0 1 1,1-1 0,-1 0-385,7-14-969,-5 9 954,-2 2-322,0-1-1,0 1 1,0 0-1,-1-1 1,0 1-1,0-1 1,0 1-1,0-1 0,0 1 1,-1 0-1,-1-7 1,0-3-1372,-1-12-624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040"/>
    </inkml:context>
    <inkml:brush xml:id="br0">
      <inkml:brushProperty name="width" value="0.05" units="cm"/>
      <inkml:brushProperty name="height" value="0.05" units="cm"/>
      <inkml:brushProperty name="color" value="#FFC114"/>
    </inkml:brush>
  </inkml:definitions>
  <inkml:trace contextRef="#ctx0" brushRef="#br0">836 34 880,'1'0'192,"-1"0"-1,1-1 0,0 1 1,-1 0-1,1 0 1,-1-1-1,1 1 1,0 0-1,-1 0 0,1-1 1,-1 1-1,1-1 1,-1 1-1,1-1 1,-1 1-1,0-1 1,1 1-1,-1-1 0,1 1 1,-1-1-1,0 1 1,0-1-1,1 0 1,-1 1-1,0-1 0,0 1 1,0-1-1,1 0 1,-1 1-1,0-1 1,0 0-1,0 1 0,0-1 1,-1 0-1,0 0 5,0 0-1,0 0 0,0 0 0,-1 0 1,1 0-1,0 0 0,-1 1 0,1-1 0,-1 0 1,1 1-1,0 0 0,-1-1 0,-2 1 1,-56-7 1814,59 7-1966,-245 11 3891,173-6-3208,7 1-806,1 3 0,-102 26 0,101-11-2422,3 8-5232,43-18 5378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363"/>
    </inkml:context>
    <inkml:brush xml:id="br0">
      <inkml:brushProperty name="width" value="0.05" units="cm"/>
      <inkml:brushProperty name="height" value="0.05" units="cm"/>
      <inkml:brushProperty name="color" value="#FFC114"/>
    </inkml:brush>
  </inkml:definitions>
  <inkml:trace contextRef="#ctx0" brushRef="#br0">912 1 872,'0'1'161,"0"0"1,0 0-1,0 0 0,-1 0 1,1 0-1,0 0 0,-1 0 0,1 0 1,-1 0-1,1 0 0,-1 0 1,1 0-1,-1 0 0,0 0 0,1 0 1,-1-1-1,0 1 0,0 0 1,1 0-1,-1-1 0,0 1 1,0-1-1,-2 2 0,-26 8 1543,21-8-1239,-92 22 3195,-105 11 0,-2-1-1231,172-27-2456,-11 2 189,-71 24 0,102-27-894,0 0 0,1 1 0,-15 10 1,20-11-534,1 0 0,0 1 1,0-1-1,1 2 1,-12 13-1,2 7-1050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0.716"/>
    </inkml:context>
    <inkml:brush xml:id="br0">
      <inkml:brushProperty name="width" value="0.05" units="cm"/>
      <inkml:brushProperty name="height" value="0.05" units="cm"/>
      <inkml:brushProperty name="color" value="#FFC114"/>
    </inkml:brush>
  </inkml:definitions>
  <inkml:trace contextRef="#ctx0" brushRef="#br0">55 28 248,'-8'-27'11137,"1"42"-8517,-3 20-1236,2 1 1,1-1-1,2 1 0,-2 65 0,7-97-1303,-3 69 1555,10 105 0,-3-141-1113,1-1 0,2 0 0,2-1 0,24 63 0,-31-92-462,1-1 1,0 0 0,0 0-1,0 0 1,7 8 0,-9-12-94,0 0 1,0 0 0,0 1-1,0-1 1,1 0 0,-1 0-1,0 0 1,1-1 0,-1 1 0,0 0-1,1 0 1,-1-1 0,1 1-1,-1-1 1,1 1 0,0-1-1,-1 0 1,1 1 0,-1-1 0,1 0-1,0 0 1,-1 0 0,4-1-1,-4 1-120,0 0-1,-1-1 0,1 1 0,0-1 1,0 1-1,-1 0 0,1-1 0,0 1 1,-1-1-1,1 0 0,0 1 0,-1-1 1,1 0-1,-1 1 0,1-1 0,-1 0 1,0 1-1,1-1 0,-1 0 0,1 0 1,-1 1-1,0-1 0,0 0 0,0 0 1,1 0-1,-1 0 0,0 1 0,0-1 1,0 0-1,0 0 0,0 0 0,0 0 1,-1 0-1,1-1 0,-11-27-11712,4 18 8525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045"/>
    </inkml:context>
    <inkml:brush xml:id="br0">
      <inkml:brushProperty name="width" value="0.05" units="cm"/>
      <inkml:brushProperty name="height" value="0.05" units="cm"/>
      <inkml:brushProperty name="color" value="#FFC114"/>
    </inkml:brush>
  </inkml:definitions>
  <inkml:trace contextRef="#ctx0" brushRef="#br0">865 52 1608,'2'-1'715,"13"-13"1114,-14 14-1741,-1-1 0,0 1 0,1 0 0,-1 0 0,0-1 0,0 1 0,0 0 0,1 0 0,-1-1 0,0 1 0,0 0 0,0-1 0,0 1 0,1 0 0,-1 0 0,0-1 0,0 1 0,0 0 0,0-1 0,0 1 0,0-1 0,0 1 0,0 0 0,0-1 0,0 1 0,0 0 0,0-1 0,0 1 0,0 0 0,0-1 0,-1 1 0,1 0 0,0 0 0,0-1 0,0 1 0,0 0 0,-1-1 0,1 1 0,0 0 0,0 0 0,-1-1 0,1 1 0,0 0 0,0 0 0,-1 0 0,1-1 0,0 1 0,-1 0 0,1 0 0,0 0 0,-1 0 0,1 0 0,-1 0 0,-18-6 1055,-1 1 0,0 1 0,-1 1-1,-20-1 1,-90 4 1096,69 0-1303,-187 13 1125,125 8-3002,90-12-1206,-50 19 0,72-23 197,1 1 0,0 0-1,-11 8 1,4 0-500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378"/>
    </inkml:context>
    <inkml:brush xml:id="br0">
      <inkml:brushProperty name="width" value="0.05" units="cm"/>
      <inkml:brushProperty name="height" value="0.05" units="cm"/>
      <inkml:brushProperty name="color" value="#FFC114"/>
    </inkml:brush>
  </inkml:definitions>
  <inkml:trace contextRef="#ctx0" brushRef="#br0">1044 16 304,'23'0'2689,"-21"0"-1418,4-2 554,-6 2-1770,0 0-1,0 0 1,0 0 0,-1 0 0,1 0 0,0 0 0,0 0-1,0 0 1,0 0 0,0 0 0,0 0 0,0 0-1,-1 0 1,1 0 0,0 0 0,0 0 0,0 0 0,0 0-1,0 0 1,0 0 0,0-1 0,-1 1 0,1 0-1,0 0 1,0 0 0,0 0 0,0 0 0,0 0-1,0 0 1,0 0 0,0 0 0,0 0 0,0-1 0,0 1-1,0 0 1,0 0 0,0 0 0,0 0 0,0 0-1,0 0 1,0 0 0,0-1 0,0 1 0,0 0 0,0 0-1,0 0 1,0 0 0,0 0 0,0 0 0,0 0-1,0-1 1,0 1 0,0 0 0,0 0 0,0 0 0,0 0-1,0 0 1,0 0 0,0 0 0,0 0 0,0-1-1,1 1 1,-20-3 641,0 0 0,0 2-1,0 0 1,0 1 0,-19 2 0,-101 17 945,124-17-1490,-365 81 357,128-12-7175,174-48 3485,2 2 966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1.953"/>
    </inkml:context>
    <inkml:brush xml:id="br0">
      <inkml:brushProperty name="width" value="0.05" units="cm"/>
      <inkml:brushProperty name="height" value="0.05" units="cm"/>
      <inkml:brushProperty name="color" value="#FFC114"/>
    </inkml:brush>
  </inkml:definitions>
  <inkml:trace contextRef="#ctx0" brushRef="#br0">10 0 384,'2'45'2840,"-1"-1"0,-7 53-1,3-44-1451,0 217 3687,6-227-4309,2-1 0,1-1 0,3 1 0,18 55 0,-24-90-662,0 1-1,1-1 0,0 0 1,0 0-1,1-1 0,5 8 0,-8-13-164,-1 1 0,1 0 0,0-1-1,-1 1 1,1-1 0,0 0-1,0 1 1,0-1 0,0 0 0,1 0-1,2 1 1,-4-2-73,0 0-1,1 0 0,-1 0 1,0 0-1,0 0 1,0 0-1,0 0 0,1 0 1,-1 0-1,0-1 1,0 1-1,0 0 1,0-1-1,1 1 0,-1-1 1,0 0-1,0 1 1,0-1-1,0 0 0,-1 1 1,1-1-1,0 0 1,1-1-1,-1 0-469,0 0 0,0 0 0,0 1 0,0-1 0,-1 0 0,1 0 0,-1 0 0,1 0 0,-1 0 0,0 0 0,0 0 0,0-2 0,1 0-21,-1-15-2060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282"/>
    </inkml:context>
    <inkml:brush xml:id="br0">
      <inkml:brushProperty name="width" value="0.05" units="cm"/>
      <inkml:brushProperty name="height" value="0.05" units="cm"/>
      <inkml:brushProperty name="color" value="#FFC114"/>
    </inkml:brush>
  </inkml:definitions>
  <inkml:trace contextRef="#ctx0" brushRef="#br0">799 63 1024,'1'-1'280,"1"0"1,-1 0-1,1 0 1,-1 0-1,1-1 0,-1 1 1,0 0-1,0-1 1,0 1-1,1-1 0,-2 1 1,1-1-1,1-2 0,-1 3-172,-1 0-1,0 0 1,-1 1-1,1-1 1,0 0-1,0 0 1,0 1-1,0-1 0,0 0 1,-1 1-1,1-1 1,0 0-1,-1 1 1,1-1-1,0 0 1,-1 1-1,1-1 1,-1 1-1,1-1 0,-1 1 1,1-1-1,-1 1 1,0-1-1,1 1 1,-1-1-1,0 1 1,1 0-1,-1-1 0,0 1 1,1 0-1,-1 0 1,0-1-1,1 1 1,-3 0-1,-16-6 718,-1 1 1,1 1-1,-1 1 0,-26-1 1,-85 4 814,109 0-1356,-28 3-239,-1 1 0,2 3-1,-1 1 1,-52 18 0,5 8-2908,6 11-3528,58-25 4332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612"/>
    </inkml:context>
    <inkml:brush xml:id="br0">
      <inkml:brushProperty name="width" value="0.05" units="cm"/>
      <inkml:brushProperty name="height" value="0.05" units="cm"/>
      <inkml:brushProperty name="color" value="#FFC114"/>
    </inkml:brush>
  </inkml:definitions>
  <inkml:trace contextRef="#ctx0" brushRef="#br0">968 1 1172,'0'0'2660,"-34"5"-1304,5-2 21,-11 0-29,-11 3-68,-12 5-128,-3-5-116,-9 8-104,-3 0-120,-1 6-240,7 5-296,3 4-348,-1-1-444,8 9-424,5-3-3292,-15 22 1435,21-2 953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2.946"/>
    </inkml:context>
    <inkml:brush xml:id="br0">
      <inkml:brushProperty name="width" value="0.05" units="cm"/>
      <inkml:brushProperty name="height" value="0.05" units="cm"/>
      <inkml:brushProperty name="color" value="#FFC114"/>
    </inkml:brush>
  </inkml:definitions>
  <inkml:trace contextRef="#ctx0" brushRef="#br0">1 0 1504,'2'0'260,"-1"0"-1,1 1 1,0-1-1,-1 0 0,1 1 1,-1-1-1,1 1 1,-1 0-1,1-1 1,-1 1-1,1 0 1,-1 0-1,1 0 1,-1 0-1,0 0 1,0 0-1,0 1 1,0-1-1,1 0 1,-2 1-1,1-1 0,0 0 1,0 1-1,0-1 1,0 3-1,3 4 357,-1 1 0,-1 0 0,3 13 1,-3-13-132,32 232 4956,-17-95-3473,-2-44-388,4-1 0,35 110 0,-53-207-1605,11 27 332,-11-30-367,-1 0 0,1 0 0,-1 1 1,1-1-1,0 0 0,-1 0 0,1 0 1,0 0-1,0 0 0,-1 0 1,1-1-1,0 1 0,0 0 0,0 0 1,0-1-1,0 1 0,0 0 0,0-1 1,1 1-1,1 0 0,-2-2-261,-1 1 0,1-1 0,-1 0 0,1 1 0,-1-1 0,0 0 0,1 1 0,-1-1 0,0 0 0,1 0 0,-1 0 0,0 1 0,0-1 0,0 0 0,0 0 0,0 0 0,0 1 0,0-1-1,0 0 1,0 0 0,0 0 0,0 0 0,-1 1 0,1-2 0,0 0-710,-3-17-3498,-3-1 1376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206"/>
    </inkml:context>
    <inkml:brush xml:id="br0">
      <inkml:brushProperty name="width" value="0.05" units="cm"/>
      <inkml:brushProperty name="height" value="0.05" units="cm"/>
      <inkml:brushProperty name="color" value="#008C3A"/>
    </inkml:brush>
  </inkml:definitions>
  <inkml:trace contextRef="#ctx0" brushRef="#br0">339 1 232,'13'0'2400,"3"0"3861,-57 17-5489,16-3-136,-4 6-184,-8 2-248,-4 4-300,0 8-356,3 0-292,-2 8-2544,-1 6 1119,6 0 737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13.279"/>
    </inkml:context>
    <inkml:brush xml:id="br0">
      <inkml:brushProperty name="width" value="0.05" units="cm"/>
      <inkml:brushProperty name="height" value="0.05" units="cm"/>
      <inkml:brushProperty name="color" value="#FFC114"/>
    </inkml:brush>
  </inkml:definitions>
  <inkml:trace contextRef="#ctx0" brushRef="#br0">1424 121 14457,'4'-3'179,"21"-19"522,-25 22-670,0-1-1,1 1 1,-1-1 0,1 0 0,-1 1-1,0-1 1,1 1 0,-1-1-1,0 0 1,0 1 0,0-1 0,1 0-1,-1 1 1,0-1 0,0 0-1,0 1 1,0-1 0,0 0 0,0 0-1,0 1 1,0-1 0,-1 0-1,1 1 1,0-1 0,0 0-1,-1 1 1,1-1 0,0 1 0,-1-1-1,1 0 1,0 1 0,-1-1-1,1 1 1,-1-1 0,1 1 0,-1-1-1,1 1 1,-1-1 0,1 1-1,-1 0 1,0-1 0,0 1 0,-7-5 315,-1 1 0,1 0 0,-1 0 0,0 1 0,0 0 1,-15-2-1,-59-5 628,72 9-844,-414-22 1982,345 20-1971,1-1-1050,0 3-1,-124 15 1,163-7-848,23-3-691,0 1 0,1 1 0,-18 8 0,2 2-481</inkml:trace>
  <inkml:trace contextRef="#ctx0" brushRef="#br0" timeOffset="1">1222 667 116,'26'6'7059,"-37"-9"-5512,-45-8 880,-76-6 0,-94 9 1202,-261 25 0,322 9-6113,102-13-2625,4-1 605,10 7 1368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2.086"/>
    </inkml:context>
    <inkml:brush xml:id="br0">
      <inkml:brushProperty name="width" value="0.05" units="cm"/>
      <inkml:brushProperty name="height" value="0.05" units="cm"/>
      <inkml:brushProperty name="color" value="#FFC114"/>
    </inkml:brush>
  </inkml:definitions>
  <inkml:trace contextRef="#ctx0" brushRef="#br0">12 208 656,'-6'-17'5933,"0"10"500,15-44 940,-6 32-6285,0-2 198,0 0 0,-2 1 0,-1-31 0,15 222-2,14 105 171,5-24-501,-32-220-2853,-2-32 1835,0 0 1,0 0-1,0 0 0,0 0 0,0 0 1,0 0-1,-1 0 0,1 1 0,0-1 1,0 0-1,0 0 0,0 0 1,0 0-1,0 0 0,0 0 0,0 0 1,0 0-1,0 0 0,0 0 0,-1 1 1,1-1-1,0 0 0,0 0 1,0 0-1,0 0 0,0 0 0,0 0 1,0 0-1,-1 0 0,1 0 0,0 0 1,0 0-1,0 0 0,0 0 1,0 0-1,0 0 0,0 0 0,-1 0 1,1 0-1,0 0 0,0 0 0,0 0 1,0 0-1,0 0 0,0-1 1,0 1-1,0 0 0,-1 0 0,1 0 1,0 0-1,0 0 0,0 0 1,0 0-1,0 0 0,0 0 0,-12-15-2681,-8-25-10963,14 28 10693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2.732"/>
    </inkml:context>
    <inkml:brush xml:id="br0">
      <inkml:brushProperty name="width" value="0.05" units="cm"/>
      <inkml:brushProperty name="height" value="0.05" units="cm"/>
      <inkml:brushProperty name="color" value="#FFC114"/>
    </inkml:brush>
  </inkml:definitions>
  <inkml:trace contextRef="#ctx0" brushRef="#br0">867 67 692,'21'-6'3861,"-20"6"-2535,3 0-15,27-3 4319,1-1 0,46-12-1,-68 14-4846,-7 1-253,-1 1-183,0 0-1,0 0 0,1-1 0,-1 0 0,0 1 1,0-1-1,0 0 0,0 0 0,0 0 0,0 0 1,3-2-1,-11-1-286,-1 1 1,0-1-1,1 2 1,-1-1-1,0 1 1,0 0-1,0 0 1,-1 1-1,1 0 1,-14 0-1,-83 4 312,84-2-309,-600 70 949,408-42-55,183-27-1791,50-4-752,2 0-4678,-21 2 5077,1 1-1,-1-1 0,0 1 0,0-1 1,1 1-1,-1 0 0,0 0 1,0 0-1,3 3 0,8 4-3138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018"/>
    </inkml:context>
    <inkml:brush xml:id="br0">
      <inkml:brushProperty name="width" value="0.05" units="cm"/>
      <inkml:brushProperty name="height" value="0.05" units="cm"/>
      <inkml:brushProperty name="color" value="#FFC114"/>
    </inkml:brush>
  </inkml:definitions>
  <inkml:trace contextRef="#ctx0" brushRef="#br0">27 0 508,'-13'0'1105,"10"0"26,-4 11 2300,5 12-2180,1-1 1,1 0 0,2 25 0,0-10-374,19 250 3617,-10-205-2977,32 119 0,-42-196-1536,-1-4-39,0 1 0,1-1 1,-1 1-1,1-1 0,-1 0 1,1 1-1,-1-1 0,1 0 1,0 1-1,0-1 0,1 2 0,-3-7-2667,0 2 2809,-4-12-1979,3 11 928,1 0 0,-1 0-1,0 0 1,0 0 0,0 1-1,0-1 1,-3-2 0,-4-3-1415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354"/>
    </inkml:context>
    <inkml:brush xml:id="br0">
      <inkml:brushProperty name="width" value="0.05" units="cm"/>
      <inkml:brushProperty name="height" value="0.05" units="cm"/>
      <inkml:brushProperty name="color" value="#FFC114"/>
    </inkml:brush>
  </inkml:definitions>
  <inkml:trace contextRef="#ctx0" brushRef="#br0">1028 1 104,'-5'0'4880,"-51"11"-1897,-194 57 2147,-132 9-1853,367-75-3381,-32 5-25,-68 20 1,99-22-796,0 1 1,-28 15 0,35-15-277,1-1-1,-1 1 1,1 0-1,1 1 1,-13 13 0,0 5-969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5.675"/>
    </inkml:context>
    <inkml:brush xml:id="br0">
      <inkml:brushProperty name="width" value="0.05" units="cm"/>
      <inkml:brushProperty name="height" value="0.05" units="cm"/>
      <inkml:brushProperty name="color" value="#FFC114"/>
    </inkml:brush>
  </inkml:definitions>
  <inkml:trace contextRef="#ctx0" brushRef="#br0">0 0 224,'0'0'1194,"3"3"9,1 1-793,-1 0 1,1 1-1,-1 0 1,0-1 0,0 1-1,-1 0 1,1 0-1,-1 1 1,0-1-1,-1 1 1,3 10-1,1 12 788,0 32 0,-1-22-405,11 131 1958,-7-67-407,41 196-1,-40-272-2283,-9-25-125,0 0 1,1 0 0,-1 0 0,1 0 0,-1 0 0,1 0 0,-1 0-1,1 0 1,0 0 0,-1 0 0,1 0 0,0 0 0,0-1-1,0 1 1,0 0 0,-1-1 0,1 1 0,0 0 0,0-1-1,2 1 1,2-13-5746,-4 12 5593,0-1 0,-1 0 1,0 1-1,1-1 0,-1 0 0,1 1 0,-1-1 0,0 0 0,1 0 1,-1 1-1,0-1 0,0 0 0,0 0 0,0 1 0,0-1 0,0 0 0,0 0 1,0 0-1,0 1 0,0-2 0,-1-10-2125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025"/>
    </inkml:context>
    <inkml:brush xml:id="br0">
      <inkml:brushProperty name="width" value="0.05" units="cm"/>
      <inkml:brushProperty name="height" value="0.05" units="cm"/>
      <inkml:brushProperty name="color" value="#FFC114"/>
    </inkml:brush>
  </inkml:definitions>
  <inkml:trace contextRef="#ctx0" brushRef="#br0">991 14 1288,'-8'-2'640,"0"-1"-1,0 1 1,0 0-1,0 0 0,0 1 1,-1 0-1,-12 1 1,-61 6 1787,58-3-1806,-32 2 385,-235 30 2486,224-23-3557,-1 3 0,-80 28 0,122-33-1935,0 0 1,1 2-1,-39 24 0,29-9-68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358"/>
    </inkml:context>
    <inkml:brush xml:id="br0">
      <inkml:brushProperty name="width" value="0.05" units="cm"/>
      <inkml:brushProperty name="height" value="0.05" units="cm"/>
      <inkml:brushProperty name="color" value="#FFC114"/>
    </inkml:brush>
  </inkml:definitions>
  <inkml:trace contextRef="#ctx0" brushRef="#br0">0 1 88,'0'0'3980,"2"4"-2675,1 10-618,-1 0 0,-1 0 0,0 1-1,0-1 1,-3 24 0,0-4 38,0 100 1391,6-1 1,21 136-1,-17-225-1445,15 53-1,-18-78-447,2-1 1,0 1-1,1-2 0,1 1 1,14 21-1,-18-32-155,1 0 0,0-1 0,0 1 0,0-1 0,8 6 0,-12-11-142,0 0-1,0 1 1,-1-1-1,1 0 1,0 0-1,0 1 1,0-2 0,0 1-1,0 0 1,1 0-1,-1-1 1,0 1-1,0-1 1,0 1-1,1-1 1,-1 0-1,0 0 1,0 0-1,1 0 1,-1-1-1,0 1 1,0-1-1,0 1 1,1-1-1,1-1 1,-3 2-323,0-1-1,0 0 1,0 0 0,0 0-1,0 0 1,0 0 0,0 0-1,-1 0 1,1 0 0,0 0-1,-1 0 1,1 0 0,-1 0-1,1 0 1,-1-1 0,0 1 0,1 0-1,-1 0 1,0 0 0,0-1-1,0 1 1,0 0 0,0 0-1,0-1 1,-1 0 0,-1-10-2258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6.709"/>
    </inkml:context>
    <inkml:brush xml:id="br0">
      <inkml:brushProperty name="width" value="0.05" units="cm"/>
      <inkml:brushProperty name="height" value="0.05" units="cm"/>
      <inkml:brushProperty name="color" value="#FFC114"/>
    </inkml:brush>
  </inkml:definitions>
  <inkml:trace contextRef="#ctx0" brushRef="#br0">881 53 15801,'2'-1'102,"0"-1"-1,0 0 0,-1 1 0,1-1 0,0 0 1,-1 0-1,1 0 0,-1 0 0,1 0 0,-1-1 1,0 1-1,0 0 0,1-3 0,-6 2 365,-5-1-217,1 1 0,-1 0 0,-1 1 0,1 0 0,0 0 1,0 0-1,-12 1 0,-74 2 708,63 0-707,-299 28 43,222-10-2906,1 4-3295,36-4 1602,5 3 1308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278"/>
    </inkml:context>
    <inkml:brush xml:id="br0">
      <inkml:brushProperty name="width" value="0.05" units="cm"/>
      <inkml:brushProperty name="height" value="0.05" units="cm"/>
      <inkml:brushProperty name="color" value="#FFC114"/>
    </inkml:brush>
  </inkml:definitions>
  <inkml:trace contextRef="#ctx0" brushRef="#br0">65 1 668,'-4'3'302,"1"0"0,0 0-1,0 1 1,0 0 0,0-1 0,0 1-1,1 0 1,0 0 0,0 1 0,0-1 0,0 0-1,1 1 1,-1-1 0,1 1 0,0 0-1,1-1 1,-1 8 0,-12 85 3301,-1 104 1,14-138-2247,3 0 0,19 110 0,-14-146-1198,-8-26-196,0 0 0,0-1 0,0 1 0,0 0 0,1-1 0,-1 1 0,0 0 0,0-1 0,1 1 0,-1-1 0,1 1 0,-1-1 0,0 1 0,1-1 0,-1 1 0,1-1 0,-1 1-1,1-1 1,-1 1 0,1-1 0,-1 0 0,1 1 0,0-1 0,-1 0 0,1 0 0,-1 1 0,1-1 0,0 0 0,-1 0 0,1 0 0,0 0 0,0 0 0,0 0-408,0-1 1,0 0-1,0 0 1,0 0-1,0 0 1,0 0-1,0-1 1,0 1-1,-1 0 1,1 0-1,-1 0 1,1-1-1,-1 1 1,1 0-1,-1-1 1,1 1-1,-1 0 1,0-3-1,1-1-589,5-14-1421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541"/>
    </inkml:context>
    <inkml:brush xml:id="br0">
      <inkml:brushProperty name="width" value="0.05" units="cm"/>
      <inkml:brushProperty name="height" value="0.05" units="cm"/>
      <inkml:brushProperty name="color" value="#008C3A"/>
    </inkml:brush>
  </inkml:definitions>
  <inkml:trace contextRef="#ctx0" brushRef="#br0">1 250 16,'1'0'5836,"4"8"-3553,2 16-1422,21 251 5424,-27-260-6204,0-3-300,0-1 0,1 0 0,0 0 0,1 0 0,6 18 1,-4-21-684</inkml:trace>
  <inkml:trace contextRef="#ctx0" brushRef="#br0" timeOffset="1">328 55 552,'3'-12'1096,"-3"4"976,-10-6-1132,1 5-71,-4 6-93,-2-2-92,-1 2-112,-3 3-136,-6 3-172,0 0-244,0 5-272,-1 1-204,-2-1-256,3 6-1625,-3 3 797,6-3 524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610"/>
    </inkml:context>
    <inkml:brush xml:id="br0">
      <inkml:brushProperty name="width" value="0.05" units="cm"/>
      <inkml:brushProperty name="height" value="0.05" units="cm"/>
      <inkml:brushProperty name="color" value="#FFC114"/>
    </inkml:brush>
  </inkml:definitions>
  <inkml:trace contextRef="#ctx0" brushRef="#br0">726 45 184,'1'0'186,"-1"-1"0,1 0 1,0 1-1,-1-1 0,1 0 0,-1 0 0,1 1 0,-1-1 1,0 0-1,1 0 0,-1 0 0,0 0 0,1 0 0,-1 1 1,0-1-1,0 0 0,0 0 0,0 0 0,0 0 0,0 0 1,0 0-1,0 0 0,0 0 0,0 0 0,0 1 0,-1-1 1,1 0-1,0 0 0,-1 0 0,1 0 0,-1 0 0,0 0 1,-1-1 47,1 1 0,-1-1-1,-1 1 1,1 0 0,0 0 0,0 0 0,0 0 0,-1 0 0,1 0 0,0 1 0,-1-1 0,-2 1 0,-11-2 605,-1 0 0,-27 2 0,42 0-709,-49 3 854,-1 2 0,1 3 0,-98 26 1,112-21-1966,-69 32 0,78-30-1584,1 1-1,-45 35 1,26-9 306</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7.941"/>
    </inkml:context>
    <inkml:brush xml:id="br0">
      <inkml:brushProperty name="width" value="0.05" units="cm"/>
      <inkml:brushProperty name="height" value="0.05" units="cm"/>
      <inkml:brushProperty name="color" value="#FFC114"/>
    </inkml:brush>
  </inkml:definitions>
  <inkml:trace contextRef="#ctx0" brushRef="#br0">0 11 256,'1'0'268,"-1"-1"0,0 0 0,1 1 0,-1-1 1,1 0-1,-1 1 0,1-1 0,-1 1 0,1-1 0,-1 1 0,1-1 0,-1 1 0,1-1 1,0 1-1,-1-1 0,1 1 0,0 0 0,0-1 0,-1 1 0,1 0 0,0 0 0,0 0 1,-1-1-1,1 1 0,0 0 0,0 0 0,-1 0 0,2 0 0,6 8 3253,-3 0-4243,-4-3 988,1 0 0,-1 0 1,0 0-1,-1 0 0,1 0 1,-1 0-1,0 0 0,0 0 1,-1 0-1,-1 9 0,-1 9 400,-2 282 4083,7-214-3402,20 121 0,-9-151-1137,-12-55-353,1-1 1,0 0-1,0 0 1,1 0-1,-1 0 1,1 0-1,0-1 1,5 8-1,-7-12 0,-1 0-1,0 0 1,0 1 0,0-1-1,1 0 1,-1 1-1,0-1 1,0 0 0,1 0-1,-1 1 1,0-1-1,1 0 1,-1 0 0,0 0-1,1 1 1,-1-1-1,0 0 1,1 0 0,-1 0-1,0 0 1,1 0-1,-1 0 1,0 0 0,1 0-1,-1 0 1,0 0-1,1 0 1,-1 0 0,1 0-1,-1 0 1,0 0 0,1 0-1,-1 0 1,0 0-1,1 0 1,-1-1 0,0 1-1,1 0 1,-1 0-1,0 0 1,1-1 0,-1 1-1,0 0 1,0 0-1,1-1 1,-1 1 0,0 0-1,0 0 1,1-1-1,5-17-5885,-6 16 6556,5-21-3442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272"/>
    </inkml:context>
    <inkml:brush xml:id="br0">
      <inkml:brushProperty name="width" value="0.05" units="cm"/>
      <inkml:brushProperty name="height" value="0.05" units="cm"/>
      <inkml:brushProperty name="color" value="#FFC114"/>
    </inkml:brush>
  </inkml:definitions>
  <inkml:trace contextRef="#ctx0" brushRef="#br0">686 112 600,'6'-5'803,"1"0"0,-1-1-1,0 1 1,0-1 0,9-14 0,-14 19-688,0 0 1,-1 0-1,1 0 1,0 0-1,-1 0 1,1-1-1,-1 1 1,1 0-1,-1 0 1,0 0-1,1-1 1,-1 1-1,0 0 1,0-1-1,0 1 1,0 0-1,0-1 1,0 1-1,0 0 1,-1 0-1,1-1 1,0 1-1,-1 0 1,1 0-1,-1-1 1,1 1-1,-1 0 1,1 0-1,-1 0 1,0 0-1,0 0 1,0 0-1,0 0 1,1 0-1,-1 0 1,0 0-1,-1 1 1,1-1-1,0 0 1,0 1-1,0-1 1,0 0-1,0 1 1,-1 0-1,1-1 1,0 1 0,-2-1-1,-10-3 198,0 1 1,0 0-1,0 1 0,0 0 0,0 1 1,0 0-1,-1 1 0,-25 4 0,-2 2-387,-64 20 0,58-11-1287,0 3-1,0 1 1,2 3 0,0 1-1,-63 45 1,25-4-603</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623"/>
    </inkml:context>
    <inkml:brush xml:id="br0">
      <inkml:brushProperty name="width" value="0.05" units="cm"/>
      <inkml:brushProperty name="height" value="0.05" units="cm"/>
      <inkml:brushProperty name="color" value="#FFC114"/>
    </inkml:brush>
  </inkml:definitions>
  <inkml:trace contextRef="#ctx0" brushRef="#br0">463 0 1180,'0'0'1374,"2"4"-50,0-1-1076,0 0-1,0 0 1,0 1-1,-1-1 0,0 1 1,1 0-1,-1-1 1,-1 1-1,1 0 0,0-1 1,-1 1-1,0 7 1,-6 56 1714,2-33-1119,-8 79 1144,-7 109 920,16-155-1838,8 87-1,-5-148-1372,1 4 459,0 0 0,1 0 0,3 11 0,6 0-1809,-10-20 1319,0 0-1,-1 0 0,1-1 1,0 1-1,0 0 1,0-1-1,0 1 0,0-1 1,0 1-1,0-1 0,0 0 1,0 1-1,1-1 1,-1 0-1,0 0 0,0 1 1,2-1-1,1-3-2913,11-11 986</inkml:trace>
  <inkml:trace contextRef="#ctx0" brushRef="#br0" timeOffset="1">799 153 276,'1'-2'338,"1"-1"0,-1 1 0,0-1 1,0 0-1,0 1 0,0-1 0,0 0 0,-1 1 0,1-1 0,-1 0 0,0 0 1,1 0-1,-1 0 0,-1-2 0,1 3-175,-1 0 0,0 0 1,0 0-1,1 1 0,-1-1 0,0 0 0,-1 0 1,1 1-1,0-1 0,0 1 0,-1-1 1,1 1-1,-1 0 0,1 0 0,-1-1 0,1 1 1,-1 0-1,0 0 0,0 0 0,1 1 1,-3-2-1,-20-6 376,0 0 0,0 2 0,0 0-1,-1 2 1,0 1 0,1 0 0,-39 3 0,15 2-705,1 3 0,0 2-1,-48 12 1,60-8-1299,-1 1-1,1 2 0,1 1 1,-55 33-1,10 3-423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8.957"/>
    </inkml:context>
    <inkml:brush xml:id="br0">
      <inkml:brushProperty name="width" value="0.05" units="cm"/>
      <inkml:brushProperty name="height" value="0.05" units="cm"/>
      <inkml:brushProperty name="color" value="#FFC114"/>
    </inkml:brush>
  </inkml:definitions>
  <inkml:trace contextRef="#ctx0" brushRef="#br0">0 1 14933,'3'3'25,"0"0"-1,0 0 1,-1 1-1,1-1 1,-1 1-1,0 0 1,0 0-1,-1 0 1,1 0-1,-1 0 1,0 0-1,0 0 1,1 6-1,0 7 114,0 34 1,-2-43-80,-1 162 827,8 295 804,-6-452-1733,0 1-222,0 1 1,1 0 0,6 23 0,-8-37 144,1 0 1,-1 0-1,1-1 1,-1 1-1,1 0 1,-1 0-1,1 0 1,0 0-1,-1 0 1,1-1 0,0 1-1,-1 0 1,1-1-1,0 1 1,1 0-1,-2-1-197,1 1 0,-1-1 0,1 0 0,-1 0 0,1 0 0,-1 0 0,1 0 0,-1 0 0,1 0 0,-1 0 0,1 0 0,-1 0 0,1 0 0,-1 0 0,1 0 0,-1 0 0,0-1 0,1 1 0,-1 0 0,1 0 0,-1 0 0,1-1 0,-1 1 0,0 0 0,1-1 0,0 0 0,9-8-2060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39.308"/>
    </inkml:context>
    <inkml:brush xml:id="br0">
      <inkml:brushProperty name="width" value="0.05" units="cm"/>
      <inkml:brushProperty name="height" value="0.05" units="cm"/>
      <inkml:brushProperty name="color" value="#FFC114"/>
    </inkml:brush>
  </inkml:definitions>
  <inkml:trace contextRef="#ctx0" brushRef="#br0">971 246 12805,'3'-11'156,"1"-1"188,-8-7 364,-2 2 172,-6 3 16,-10-6-15,-13-3-117,-12 3-164,-19 1-116,-10-1-72,-34-9-160,-12 10-232,21 5-376,7 8-652,-3 3-5061,2 3 2065,4 9 1363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2.514"/>
    </inkml:context>
    <inkml:brush xml:id="br0">
      <inkml:brushProperty name="width" value="0.05" units="cm"/>
      <inkml:brushProperty name="height" value="0.05" units="cm"/>
      <inkml:brushProperty name="color" value="#004F8B"/>
    </inkml:brush>
  </inkml:definitions>
  <inkml:trace contextRef="#ctx0" brushRef="#br0">75 23 524,'3'-22'10722,"-5"27"-9649,-11 41 759,1 0 1,-6 63-1,13-80-1401,-10 87 1056,6 0 0,5 131-1,10-142-741,-4-88-700,0-1 0,1 1 0,1 0 0,7 17 0,-11-32-100,1 0 0,0 0 0,0 0 0,0 0 0,0 0 0,0 0 0,1 0-1,-1-1 1,0 1 0,1 0 0,0-1 0,-1 1 0,1-1 0,3 3 0,10-3-2596,0-12-4922,-11 5 3279,-3 0 1301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185"/>
    </inkml:context>
    <inkml:brush xml:id="br0">
      <inkml:brushProperty name="width" value="0.05" units="cm"/>
      <inkml:brushProperty name="height" value="0.05" units="cm"/>
      <inkml:brushProperty name="color" value="#004F8B"/>
    </inkml:brush>
  </inkml:definitions>
  <inkml:trace contextRef="#ctx0" brushRef="#br0">748 2 608,'23'-2'3318,"-12"2"5867,-507 28-1867,455-27-7504,-68 3 586,56 4-2780,3 7-3861,31-6 2152,5 1 1240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647"/>
    </inkml:context>
    <inkml:brush xml:id="br0">
      <inkml:brushProperty name="width" value="0.05" units="cm"/>
      <inkml:brushProperty name="height" value="0.05" units="cm"/>
      <inkml:brushProperty name="color" value="#004F8B"/>
    </inkml:brush>
  </inkml:definitions>
  <inkml:trace contextRef="#ctx0" brushRef="#br0">1 835 992,'18'-16'1470,"0"-1"0,-1-1-1,0-1 1,-2 0 0,25-40 0,-17 13 24,-1 0 0,28-93 0,11-105 1553,-22 81-490,-38 159-2420,8-24 586,-9 27-671,0 0 0,0 1-1,1-1 1,-1 0-1,1 0 1,-1 0 0,0 0-1,1 0 1,0 1-1,-1-1 1,1 0 0,-1 0-1,1 1 1,0-1-1,-1 0 1,1 1-1,0-1 1,0 1 0,0-1-1,0 1 1,-1-1-1,2 1 1,1 3 345,1 10-181,0 0 1,-1 0-1,0 1 1,-1-1-1,-1 1 1,0 17-1,2 12 86,6 54 484,5 1 1,4-2 0,57 176 0,-75-271-783,0 0-2,0 0 0,1 0 1,-1 0-1,0 0 0,0 0 1,1-1-1,-1 1 0,1 0 1,-1 0-1,1 0 1,-1 0-1,1-1 0,-1 1 1,1 0-1,0 0 0,-1-1 1,1 1-1,0-1 0,0 1 1,0 0-1,-1-1 0,1 1 1,0-1-1,0 0 0,0 1 1,0-1-1,1 1 1,-1-6-146,-1-3 51,0 0-1,0 0 1,-1 0 0,0 0 0,0 0 0,-1 0 0,-4-13-1,-3-2-793,-15-30 0,22 49 637,0 1 0,0 0 0,0 0 1,0 1-1,0-1 0,0 0 0,-1 1 0,1-1 1,-1 1-1,0 0 0,0 0 0,0 0 1,0 0-1,0 0 0,0 1 0,0-1 0,-1 1 1,1 0-1,0 0 0,-5-1 0,3 2-1009,0-1-1,0 1 0,0 0 0,0 1 1,0-1-1,0 1 0,1 0 0,-10 3 1,-4 1-1675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3.981"/>
    </inkml:context>
    <inkml:brush xml:id="br0">
      <inkml:brushProperty name="width" value="0.05" units="cm"/>
      <inkml:brushProperty name="height" value="0.05" units="cm"/>
      <inkml:brushProperty name="color" value="#004F8B"/>
    </inkml:brush>
  </inkml:definitions>
  <inkml:trace contextRef="#ctx0" brushRef="#br0">513 54 100,'3'-2'1230,"12"-13"8820,-18 14-8519,-210-15 6267,62 3-6745,52 6-3725,91 7 431,0 0 0,0 1 0,0-1 0,-14 5 0,11-3-592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9.887"/>
    </inkml:context>
    <inkml:brush xml:id="br0">
      <inkml:brushProperty name="width" value="0.05" units="cm"/>
      <inkml:brushProperty name="height" value="0.05" units="cm"/>
      <inkml:brushProperty name="color" value="#008C3A"/>
    </inkml:brush>
  </inkml:definitions>
  <inkml:trace contextRef="#ctx0" brushRef="#br0">394 0 1036,'0'0'1192,"9"6"2069,-44 11-2289,13-9-20,-9 4-116,0 2-124,-4 3-204,-3 3-272,-6 2-340,7 7-352,-1-1-368,3 6-2008,4 5 963,6 4 637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4.365"/>
    </inkml:context>
    <inkml:brush xml:id="br0">
      <inkml:brushProperty name="width" value="0.05" units="cm"/>
      <inkml:brushProperty name="height" value="0.05" units="cm"/>
      <inkml:brushProperty name="color" value="#004F8B"/>
    </inkml:brush>
  </inkml:definitions>
  <inkml:trace contextRef="#ctx0" brushRef="#br0">0 53 884,'12'-18'2884,"11"-12"5512,-21 28-6592,5 0 2582,-9 108-331,5 127-115,2-177-3308,2-1 0,3 0-1,2-1 1,20 55 0,-25-92-385,0-1 0,14 22 0,-18-32-166,0-1 1,1 0-1,-1 0 0,1-1 1,1 1-1,-1-1 0,0 0 1,1 0-1,0 0 0,10 5 1,-12-8-53,0 0 0,0 0 0,0 0 0,1-1 1,-1 1-1,0-1 0,0 0 0,0 0 0,1 0 1,-1-1-1,0 1 0,0-1 0,0 1 0,0-1 1,0 0-1,0 0 0,0 0 0,0-1 0,0 1 1,0-1-1,0 0 0,-1 0 0,1 0 0,-1 0 1,1 0-1,-1 0 0,2-3 0,5-5 3,0-1 0,0 0-1,-2 0 1,13-24 0,-3 0-112,-3 0 0,0-1 1,15-70-1,9-118-2972,-24 127-718,-13 93 3063,0-1 1,0 1-1,0-1 0,1 1 0,-1 0 1,4-6-1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4.717"/>
    </inkml:context>
    <inkml:brush xml:id="br0">
      <inkml:brushProperty name="width" value="0.05" units="cm"/>
      <inkml:brushProperty name="height" value="0.05" units="cm"/>
      <inkml:brushProperty name="color" value="#004F8B"/>
    </inkml:brush>
  </inkml:definitions>
  <inkml:trace contextRef="#ctx0" brushRef="#br0">145 195 368,'2'-1'217,"0"0"1,0 0-1,0 0 0,-1 0 1,1 1-1,0-1 1,0 1-1,0-1 0,0 1 1,0 0-1,0 0 0,0-1 1,0 1-1,0 1 0,0-1 1,0 0-1,0 0 0,0 1 1,0-1-1,0 1 1,0 0-1,0 0 0,0 0 1,0-1-1,-1 2 0,1-1 1,0 0-1,-1 0 0,1 0 1,-1 1-1,1-1 0,-1 1 1,0-1-1,2 3 1,2 3 276,-1 0 0,0 0 1,0 0-1,0 0 1,-1 0-1,0 1 1,2 11-1,20 130 3198,-18-99-2294,22 88 0,-28-135-1436,-1-1-1,1 1 1,0-1 0,0 1-1,0-1 1,1 0-1,-1 1 1,0-1 0,1 0-1,0 0 1,-1 0 0,1 0-1,0 0 1,0 0 0,0-1-1,0 1 1,4 1-1,-4-2-249,-1-1-1,1 1 0,0-1 0,0 0 0,0 0 0,-1 0 0,1 0 0,0 0 0,0 0 0,-1 0 0,1-1 0,0 1 0,0-1 0,-1 1 0,1-1 0,0 1 0,-1-1 0,1 0 0,-1 0 1,1 0-1,-1 0 0,1 0 0,-1 0 0,0-1 0,1 1 0,0-2 0,14-14-3087,-1-2 1025</inkml:trace>
  <inkml:trace contextRef="#ctx0" brushRef="#br0" timeOffset="1">582 79 576,'0'-2'1372,"0"0"-1064,0 0 0,0 0 0,0 0 0,-1 0 0,1 0 0,-1 0 0,1 0 0,-1 0 0,0 0 0,0 1 0,0-1 0,0 0 0,0 0 0,0 1 0,0-1 0,0 1 0,-3-3 0,1 1 69,-1 1 1,1-1-1,-1 1 1,0 0-1,1 0 1,-1 0-1,-8-2 0,-7 0 195,1 0-1,-1 1 0,-19 0 1,18 1-21,-22-2-164,1 2 1,-74 7 0,87-2-1421,-41 11 0,49-8-1280,0 1 0,-31 14-1,22-6 337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052"/>
    </inkml:context>
    <inkml:brush xml:id="br0">
      <inkml:brushProperty name="width" value="0.05" units="cm"/>
      <inkml:brushProperty name="height" value="0.05" units="cm"/>
      <inkml:brushProperty name="color" value="#004F8B"/>
    </inkml:brush>
  </inkml:definitions>
  <inkml:trace contextRef="#ctx0" brushRef="#br0">157 76 124,'18'-5'942,"-9"4"-210,-1-1 0,1 0 1,-1-1-1,0 0 0,0 0 0,0-1 0,13-8 0,-20 11-448,0 0 1,0 0-1,0-1 0,0 1 0,-1 0 0,1-1 0,0 1 0,-1-1 0,1 1 1,-1-1-1,1 1 0,-1-1 0,0 0 0,1 1 0,-1-1 0,0-2 0,0 4-195,0-1 0,0 0 0,-1 1 0,1-1 0,0 1 0,0-1 0,0 0 0,-1 1 0,1-1 0,0 1 0,0-1-1,-1 1 1,1-1 0,-1 1 0,1-1 0,0 1 0,-1-1 0,1 1 0,-1 0 0,1-1 0,-1 1 0,1 0 0,-1-1-1,1 1 1,-1 0 0,0-1 0,1 1 0,-1 0 0,1 0 0,-1 0 0,0 0 0,1 0 0,-1 0 0,0 0 0,1 0-1,-1 0 1,1 0 0,-1 0 0,0 0 0,1 0 0,-1 0 0,1 1 0,-1-1 0,0 0 0,1 0 0,-1 1 0,0 0-1,-8 2 201,0 2-1,1-1 0,0 1 0,0 0 1,0 1-1,1 0 0,0 0 0,0 1 1,0 0-1,1 0 0,0 1 0,0-1 0,-5 10 1,-9 18 502,-29 66 1,34-65-416,2 0 0,-10 39 0,19-58-195,1 0 1,0 1-1,1-1 1,1 1 0,1 0-1,3 33 1,-2-45-131,0-1 0,0 1-1,1 0 1,0 0 0,0-1 0,0 1 0,1-1 0,0 0 0,0 0 0,0 0-1,1 0 1,-1 0 0,1-1 0,0 1 0,1-1 0,-1 0 0,1 0 0,7 4-1,-4-4-2,1 0 0,-1 0 0,1 0 0,0-2 0,0 1 0,0-1 0,1 0 0,-1-1 0,0 0 0,1 0-1,10-1 1,-3-2-16,0 0 0,-1 0 0,0-2 0,1 0 0,-1-1 0,-1 0 0,1-2 0,-1 1 0,0-2 0,-1 0-1,1-1 1,-2 0 0,1-1 0,-1-1 0,18-19 0,-19 18-20,-1-1 1,0 0-1,-1-1 0,-1 0 1,0-1-1,-1 0 0,0 0 1,-1-1-1,-1 0 0,-1 0 1,0 0-1,-1-1 0,-1 0 1,0 1-1,0-26 0,-3 30-63,0 1 1,-1 0-1,-1 0 0,0-1 0,-1 1 0,0 0 0,0 1 0,-1-1 0,0 1 0,-1-1 0,-1 1 0,1 1 0,-2-1 0,1 1 0,-1 0 0,0 0 1,-1 1-1,0 0 0,-1 0 0,1 1 0,-1 0 0,-1 1 0,1 0 0,-1 0 0,0 1 0,-1 0 0,1 1 0,-1 0 0,0 1 0,0 0 0,0 1 1,-14-2-1,11 3-401,1 1 1,0 0 0,-1 0 0,1 2 0,0-1 0,0 2 0,0 0 0,0 0-1,-16 8 1,16-5-2052,-1 0 0,-15 11-1,12-3-1777,4 3 1300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402"/>
    </inkml:context>
    <inkml:brush xml:id="br0">
      <inkml:brushProperty name="width" value="0.05" units="cm"/>
      <inkml:brushProperty name="height" value="0.05" units="cm"/>
      <inkml:brushProperty name="color" value="#004F8B"/>
    </inkml:brush>
  </inkml:definitions>
  <inkml:trace contextRef="#ctx0" brushRef="#br0">66 20 208,'8'-4'939,"-6"2"-418,0 0 0,1 1-1,-1-1 1,1 1-1,0-1 1,-1 1 0,1 0-1,0 0 1,0 0-1,0 1 1,4-1 0,-6 2-330,0 0 1,0 0-1,0 0 0,0 0 1,-1 1-1,1-1 1,0 0-1,-1 0 0,1 1 1,0-1-1,-1 1 1,1 2-1,-1-4 24,1 6 58,0-1-1,-1 0 1,0 1-1,0-1 0,0 0 1,0 1-1,-1-1 1,0 0-1,0 0 0,-3 8 1,-1 7 297,-36 167 3001,16-81-820,-16 154 0,40-249-2474,0 0-1,1 0 1,0 0 0,1 0-1,0 1 1,4 15 0,-4-24-204,0 0 0,1 1 0,-1-1 1,1 0-1,0 0 0,0 0 0,0 0 0,0 0 1,0 0-1,0 0 0,1-1 0,0 1 1,-1-1-1,1 0 0,0 0 0,0 0 1,0 0-1,0 0 0,1-1 0,-1 1 1,0-1-1,1 0 0,5 1 0,0 0 52,1 0-1,0-1 0,-1-1 0,1 0 0,0 0 0,10-2 1,61-13 376,-21 2-469,-14 5-579,9-3-2121,-20 8-3272,-23 5-2669,-8-1 7263,4-1-1786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5.714"/>
    </inkml:context>
    <inkml:brush xml:id="br0">
      <inkml:brushProperty name="width" value="0.05" units="cm"/>
      <inkml:brushProperty name="height" value="0.05" units="cm"/>
      <inkml:brushProperty name="color" value="#004F8B"/>
    </inkml:brush>
  </inkml:definitions>
  <inkml:trace contextRef="#ctx0" brushRef="#br0">299 404 164,'23'-30'1587,"28"-47"-1,-43 62-827,-1 0-1,0-1 0,-1 0 1,0 0-1,5-28 0,-10 40-536,-1 0-1,0 0 0,0-1 0,0 1 1,0 0-1,-1-1 0,1 1 0,-2-5 1,1 8-147,1 0 0,0-1 0,-1 1 0,1 0 0,-1 0 0,1 0 0,-1 0 0,0 0 0,1 0 0,-1 0 0,0 0 0,0 0-1,1 0 1,-1 1 0,0-1 0,0 0 0,0 0 0,0 1 0,0-1 0,0 1 0,-1-1 0,1 1 0,0-1 0,0 1 0,0 0 0,0-1 0,0 1 0,-1 0 0,1 0 0,0 0 0,0 0 0,-1 0 0,1 0 0,0 0 0,0 0 0,0 1 0,0-1 0,-3 1 0,-4 2 127,1 0 1,-1 0-1,1 1 0,0 0 0,0 0 0,0 1 0,0 0 1,-11 11-1,-2 5 220,0 2 0,2 0 1,0 1-1,2 0 1,-18 35-1,28-46-251,0-1 1,1 1-1,1 0 0,-1 0 0,2 1 1,0-1-1,1 1 0,0 0 1,1 0-1,1-1 0,0 1 1,0 0-1,5 21 0,-4-30-114,0 0-1,1 0 0,-1 0 1,1-1-1,0 1 1,0 0-1,1-1 1,0 1-1,-1-1 1,1 0-1,1 0 0,-1 0 1,0-1-1,1 1 1,0-1-1,0 0 1,0 0-1,0 0 0,1 0 1,-1-1-1,1 1 1,-1-1-1,1-1 1,0 1-1,0 0 1,0-1-1,0 0 0,0 0 1,0-1-1,7 1 1,-2-2-8,1 1 1,-1-1-1,1-1 1,-1 0-1,0 0 1,0-1-1,0 0 1,0-1-1,0 0 1,-1-1-1,1 0 1,-1 0-1,-1-1 1,9-7-1,-2-1-18,0 0 0,-2-1 0,1 0-1,-2-1 1,0-1 0,-2 0 0,1 0 0,-2-1-1,10-25 1,-13 26-35,0 0 0,-1 0 0,-1-1 0,0 1 0,-2-1 0,0 0-1,0 0 1,-2 0 0,-1 0 0,-4-34 0,3 43-79,0 1 0,-1-1 0,0 1 0,0-1 0,-1 1 0,0 0 0,0 0 0,-1 0 0,0 1 0,-1 0 0,0 0 0,0 0 0,0 1 0,0-1 0,-1 2 0,0-1 1,-1 1-1,1 0 0,-1 0 0,0 1 0,0 0 0,0 1 0,-1-1 0,1 2 0,-1-1 0,0 1 0,0 1 0,-14-2 0,3 3-400,-1 0 1,1 1 0,0 1-1,1 1 1,-1 1-1,-36 12 1,28-5-1912,1 1 0,0 1 0,-50 32 0,35-14-101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052"/>
    </inkml:context>
    <inkml:brush xml:id="br0">
      <inkml:brushProperty name="width" value="0.05" units="cm"/>
      <inkml:brushProperty name="height" value="0.05" units="cm"/>
      <inkml:brushProperty name="color" value="#004F8B"/>
    </inkml:brush>
  </inkml:definitions>
  <inkml:trace contextRef="#ctx0" brushRef="#br0">358 71 352,'21'-12'865,"-15"9"-497,0 0 1,0 0-1,-1 0 1,1-1-1,-1 0 1,0 0-1,0 0 1,0-1-1,5-7 1,-10 12-319,1 0 1,-1 0-1,0-1 1,0 1-1,0 0 1,0-1 0,1 1-1,-1 0 1,0-1-1,0 1 1,0 0-1,0-1 1,0 1-1,0 0 1,0-1-1,0 1 1,0 0-1,0-1 1,0 1 0,0 0-1,0-1 1,0 1-1,0 0 1,0-1-1,0 1 1,0 0-1,-1-1 1,1 1-1,0 0 1,0-1-1,0 1 1,0 0-1,-1 0 1,1-1 0,0 1-1,0 0 1,-1 0-1,1-1 1,0 1-1,-1 0 1,1 0-1,0 0 1,0 0-1,-1 0 1,1-1-1,0 1 1,-1 0 0,1 0-1,0 0 1,-1 0-1,1 0 1,0 0-1,-1 0 1,1 0-1,-1 0 1,1 0-1,0 0 1,-1 0-1,1 0 1,-21 3 993,21-3-1050,-12 3 310,1 1 1,-1 1-1,1-1 0,0 2 1,0 0-1,1 0 0,-1 1 1,2 0-1,-1 1 0,-12 12 1,-1 4 257,2 0 0,-31 46 0,34-43-178,2 0 0,0 1 0,2 1 0,1 1 0,2-1 0,1 2 0,1 0 0,-9 58 0,17-80-274,0 0 1,1-1 0,0 1 0,1 0 0,0-1-1,0 1 1,1 0 0,0-1 0,0 1-1,1-1 1,0 0 0,1 0 0,8 14 0,-8-16-47,1-1 0,-1 1 0,1-1 1,1 1-1,-1-1 0,1-1 1,0 1-1,0-1 0,0 0 0,1-1 1,-1 1-1,1-1 0,0 0 0,0-1 1,0 0-1,10 2 0,-4-2 17,-1 0-1,1-1 0,0 0 1,-1-1-1,1-1 1,17-2-1,-23 2-45,0-1 0,0 1 0,0-2 0,0 1 0,0-1 0,-1 0 0,1 0 0,-1 0 0,0-1 0,0 0 0,0-1 0,8-8 0,-12 12-37,-1 0 0,1-1-1,-1 0 1,1 1 0,-1-1-1,0 0 1,0 0 0,0 0-1,0 0 1,0 0 0,0 0-1,0 0 1,-1 0 0,1 0 0,-1 0-1,1 0 1,-1 0 0,0 0-1,0-1 1,0 1 0,0 0-1,0 0 1,-1 0 0,1 0-1,-1 0 1,1 0 0,-1 0-1,0-1 1,0 2 0,0-1-1,0 0 1,0 0 0,0 0 0,0 0-1,-1 1 1,1-1 0,0 0-1,-1 1 1,0-1 0,-2-1-1,-4-3-86,0 0 0,-1 0 0,0 1 0,0 0 0,-1 1-1,1 0 1,-12-4 0,8 5-66,-1 0 0,0 0 0,-1 1 0,1 1 0,0 0 0,0 2 0,-1-1 0,1 1 0,-15 4 0,18-3 5,1 0 1,-1 1 0,1 1-1,-1 0 1,1 0-1,0 1 1,0 0 0,1 1-1,0 0 1,0 0 0,0 1-1,-9 10 1,16-15 27,0 0 1,0 0 0,1 0-1,-1 0 1,1 1-1,0-1 1,0 0-1,0 1 1,0 0-1,-1 4 1,2-7 58,-1 1 1,1 0 0,0 0-1,0 0 1,0 0-1,1-1 1,-1 1-1,0 0 1,0 0-1,0 0 1,1 0-1,-1-1 1,0 1-1,1 0 1,-1 0 0,0-1-1,1 1 1,-1 0-1,1-1 1,-1 1-1,1 0 1,0-1-1,-1 1 1,1-1-1,-1 1 1,1-1-1,0 1 1,0-1 0,-1 0-1,1 1 1,0-1-1,0 0 1,0 1-1,-1-1 1,1 0-1,0 0 1,0 0-1,0 0 1,1 0 0,10 1-1096,-1-1 1,1-1 0,0 0 0,0 0-1,20-6 1,-12 2 456,39-8-1219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540"/>
    </inkml:context>
    <inkml:brush xml:id="br0">
      <inkml:brushProperty name="width" value="0.05" units="cm"/>
      <inkml:brushProperty name="height" value="0.05" units="cm"/>
      <inkml:brushProperty name="color" value="#004F8B"/>
    </inkml:brush>
  </inkml:definitions>
  <inkml:trace contextRef="#ctx0" brushRef="#br0">267 227 824,'21'-29'1098,"-2"0"-1,-1-2 0,27-60 1,-44 87-787,0 0 0,0 0 1,-1 0-1,1 0 0,-1 0 1,0-1-1,0-3 0,0-1 1641,-5 12-1094,-1 0-637,0 1 0,1 0 0,0 0 0,0 0-1,0 0 1,0 1 0,1 0 0,0 0 0,0 0-1,-5 9 1,-5 12 429,1 0 0,2 1-1,0 0 1,-8 35 0,16-49-431,0 0-1,1 0 1,1 0 0,0 0 0,1 0-1,0 0 1,1 0 0,0 0 0,1 0 0,1 0-1,6 22 1,-7-31-148,-1 1 1,1-1-1,0 0 1,1 0-1,-1 0 1,1 0-1,-1 0 0,1 0 1,1-1-1,-1 1 1,0-1-1,1 0 1,-1 0-1,1 0 0,0-1 1,0 1-1,0-1 1,0 0-1,7 2 0,-6-3-17,-1 0-1,1 0 0,0-1 0,0 0 1,0 0-1,0 0 0,-1 0 0,1-1 1,0 0-1,0 0 0,-1 0 0,1-1 1,-1 1-1,1-1 0,-1 0 1,0-1-1,1 1 0,6-6 0,4-4 42,0 0-1,-1-2 1,0 0-1,-1 0 1,-1-1-1,0-1 0,-1 0 1,9-19-1,64-146 901,-72 151-660,-10 30 595,-1 8-704,-1 14-101,-32 178 1158,17-122-1010,-40 242 586,-58 307 214,112-625-1070,-47 216 287,32-157-155,-36 86 0,47-136-113,0 0 0,0-1-1,-1 0 1,0 0-1,-1 0 1,0-1-1,-10 9 1,15-15-18,0-1-1,0 0 0,0-1 1,-1 1-1,1 0 1,-1 0-1,1-1 1,-1 0-1,0 1 1,1-1-1,-1 0 1,0 0-1,0-1 1,0 1-1,0-1 1,0 1-1,1-1 1,-1 0-1,0 0 0,0 0 1,0 0-1,0-1 1,0 1-1,0-1 1,0 0-1,0 0 1,1 0-1,-1 0 1,0 0-1,1-1 1,-1 1-1,1-1 1,-4-1-1,-4-6-18,0-1 0,1 1 0,0-1 0,0-1 0,1 0 0,1 0 0,0 0 0,0-1 0,-9-24 0,3 3-56,1-1 1,-10-53 0,18 66 35,0-1 0,1 1 0,2-1 0,0 0 1,1 0-1,1 0 0,6-30 0,-6 45 28,1 0 0,0 0 0,0 0 1,0 1-1,1-1 0,0 0 0,0 1 0,1 0 0,0 0 0,0 0 0,0 0 1,1 1-1,-1-1 0,2 1 0,-1 1 0,0-1 0,1 1 0,0-1 0,0 2 1,0-1-1,0 1 0,1 0 0,0 0 0,-1 0 0,15-2 0,1 2 14,0 1 0,0 1 1,0 1-1,0 1 0,27 5 0,-19-3-1719,60 0 0,-60-4-284,41 5-11234,-37-1 9773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6.884"/>
    </inkml:context>
    <inkml:brush xml:id="br0">
      <inkml:brushProperty name="width" value="0.05" units="cm"/>
      <inkml:brushProperty name="height" value="0.05" units="cm"/>
      <inkml:brushProperty name="color" value="#004F8B"/>
    </inkml:brush>
  </inkml:definitions>
  <inkml:trace contextRef="#ctx0" brushRef="#br0">1 119 19942,'22'-11'592,"-3"2"-116,-10 1 56,4 2-104,-4 0-140,1-2-80,-4-1-56,0-5-204,1 6-432,-4-4-800,0 1-5789,-3 3 2405,3-1 1588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6:48.085"/>
    </inkml:context>
    <inkml:brush xml:id="br0">
      <inkml:brushProperty name="width" value="0.05" units="cm"/>
      <inkml:brushProperty name="height" value="0.05" units="cm"/>
      <inkml:brushProperty name="color" value="#004F8B"/>
    </inkml:brush>
  </inkml:definitions>
  <inkml:trace contextRef="#ctx0" brushRef="#br0">2270 5 13041,'-16'-2'276,"1"0"0,-1 2 0,1-1-1,-1 2 1,0 0 0,-27 6 0,13-2-33,-97 14 503,-344 40 1243,-702-33 1072,842-31-2608,373 7-302,52-2-129,521-34 135,-502 26-125,530-37 141,2 25 812,-629 20-926,-8-1-9,0 1 0,0 0 1,0 1-1,0-1 0,-1 2 1,1-1-1,12 4 0,-20-5-44,0 0 0,1 0-1,-1 0 1,0 0 0,0 1-1,1-1 1,-1 0-1,0 0 1,1 0 0,-1 0-1,0 0 1,0 0-1,1 1 1,-1-1 0,0 0-1,0 0 1,1 0 0,-1 0-1,0 1 1,0-1-1,0 0 1,1 0 0,-1 1-1,0-1 1,0 0-1,0 0 1,0 1 0,0-1-1,0 0 1,1 1 0,-1-1-1,0 0 1,0 1-1,0-1 1,0 0 0,0 0-1,0 1 1,0-1-1,0 0 1,0 1 0,0-1-1,-1 0 1,1 1 0,0-1-1,0 0 1,0 0-1,0 1 1,0-1 0,0 0-1,-1 0 1,1 1-1,0-1 1,0 0 0,0 0-1,-1 1 1,-18 10 178,-7-1-71,0-2-1,0 0 1,-40 5-1,39-8-56,-493 70 595,-6-34-365,18-1-137,483-38-139,1-1 18,0 2 0,0 0 0,0 2 0,1 0 0,-41 15 0,63-19-26,0-1 0,0 1 0,-1-1 1,1 1-1,0 0 0,0-1 1,0 1-1,0 0 0,1 0 0,-1 0 1,0-1-1,0 1 0,0 0 0,1 0 1,-2 2-1,2-2-1,0 0 1,0-1-1,0 1 1,-1-1-1,1 1 0,1-1 1,-1 1-1,0 0 1,0-1-1,0 1 0,0-1 1,0 1-1,0-1 1,1 1-1,-1-1 0,0 1 1,0-1-1,1 1 1,-1-1-1,0 1 0,1-1 1,-1 1-1,1 0 1,2 1 1,0 0 0,0 0-1,0 0 1,0 0 0,0-1 0,0 1 0,1-1 0,-1 0 0,7 2 0,35 5 9,88 6 1,48-11-4,-93-3-2,206 0 80,190 3 641,-453 0-565,-24-1 59,-15 1-71,-22 3 37,26-5-156,-259 28 614,162-19-514,52-5-71,-374 42 360,1 28 74,410-72-471,4-2 4,-1 1-1,0 0 1,1 1-1,0 0 1,-1 0-1,1 1 1,-14 8-1,21-11-25,1-1 0,0 0 0,0 0 0,-1 0 0,1 1 0,0-1 0,0 0 0,-1 0 0,1 1 0,0-1 0,0 0 0,0 1 0,-1-1 0,1 0 0,0 1 0,0-1 0,0 0 0,0 1 0,0-1 0,0 0 0,0 1 0,0-1-1,0 1 1,0-1 0,0 0 0,0 1 0,0-1 0,0 0 0,0 1 0,0-1 0,0 0 0,0 1 0,1-1 0,-1 0 0,0 1 0,0-1 0,0 0 0,1 0 0,-1 1 0,0-1 0,0 0 0,0 1 0,1-1 0,-1 0 0,0 0 0,1 0 0,-1 1 0,0-1 0,1 0 0,-1 0 0,0 0 0,1 0 0,-1 0 0,0 0 0,1 0 0,-1 1 0,0-1 0,1 0 0,0 0 0,26 7 43,33-2 20,0-1-1,97-8 1,-104 1-44,571-43 257,-325 19 157,-136 11 98,-216 19 286,11 2-1115,-651 86 2134,461-58-5792,2 4-6686,185-28 4241,9 2 1943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4.756"/>
    </inkml:context>
    <inkml:brush xml:id="br0">
      <inkml:brushProperty name="width" value="0.05" units="cm"/>
      <inkml:brushProperty name="height" value="0.05" units="cm"/>
      <inkml:brushProperty name="color" value="#004F8B"/>
    </inkml:brush>
  </inkml:definitions>
  <inkml:trace contextRef="#ctx0" brushRef="#br0">659 92 444,'0'0'1239,"2"-16"6135,-4 12-7094,-2 1-1,1 0 0,0 0 0,-1 0 1,1 0-1,-1 0 0,0 1 0,0-1 0,0 1 1,0 0-1,0 0 0,0 1 0,-1-1 0,1 1 1,0 0-1,-8-1 0,-4 0 113,-1 0-1,0 0 1,-23 2 0,-7 3 94,1 3 1,0 1-1,1 2 1,0 2-1,-68 27 1,97-32-325,1 1 1,0 1 0,1 1-1,0 0 1,-19 16-1,29-22-112,0 1 0,0-1 0,0 1 0,1 0 0,-1 0 0,1 0 0,0 0-1,0 1 1,0 0 0,1-1 0,0 1 0,0 0 0,0 0 0,0 0-1,1 0 1,0 0 0,0 1 0,0-1 0,0 0 0,1 1 0,0 6 0,2-7-25,-1 0 0,1 0 0,0-1 1,0 1-1,0 0 0,0-1 1,1 0-1,0 1 0,0-1 1,0 0-1,0 0 0,1-1 1,0 1-1,-1-1 0,1 0 0,0 1 1,1-2-1,-1 1 0,1-1 1,7 4-1,3 1 14,1-2 0,0 1 0,1-2 0,32 5 0,-6-4 0,1-2 0,-1-2 0,0-2 1,46-6-1,-55 2-26,1-2 0,-1-1 0,-1-1 0,0-2 0,49-23 0,-72 28-9,1 0-1,-1 0 0,0-1 1,0 0-1,-1-1 1,0 0-1,-1 0 0,1-1 1,10-15-1,-17 21-2,1-1 1,-1 0-1,0 0 0,0 0 0,-1 0 1,1 0-1,-1 0 0,1 0 0,-1 0 0,-1-1 1,1 1-1,-1 0 0,1-1 0,-1 1 1,0 0-1,-1-1 0,1 1 0,-1 0 1,0-1-1,0 1 0,0 0 0,-1 0 0,1 0 1,-1 0-1,0 0 0,0 0 0,0 0 1,-1 1-1,-3-5 0,-1 0-17,0 1-1,0 0 1,-1 0 0,0 0 0,0 1-1,-1 0 1,0 1 0,-14-8 0,7 7-43,-1 0 1,1 0 0,-1 2 0,-29-5-1,20 6-187,-1 1-1,1 2 1,0 0-1,-1 2 1,1 1-1,-42 9 0,44-6-221,16-5 1,1 0 0,-1 1 0,1 1 0,-1-1-1,-11 7 1,17-5-672,27-3-9481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0.224"/>
    </inkml:context>
    <inkml:brush xml:id="br0">
      <inkml:brushProperty name="width" value="0.05" units="cm"/>
      <inkml:brushProperty name="height" value="0.05" units="cm"/>
      <inkml:brushProperty name="color" value="#008C3A"/>
    </inkml:brush>
  </inkml:definitions>
  <inkml:trace contextRef="#ctx0" brushRef="#br0">0 29 404,'7'-6'2992,"2"1"-1552,-3-1 1217,1 0 467,2 1-1404,0 16-2104,-2 0-396,-4 1-3020,0 5 1291,3 2 853</inkml:trace>
  <inkml:trace contextRef="#ctx0" brushRef="#br0" timeOffset="1">151 679 408,'1'13'2610,"0"1"1,5 20-1,1 6 1076,6 42-5177,7-1-4739,-11-53 4718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5.088"/>
    </inkml:context>
    <inkml:brush xml:id="br0">
      <inkml:brushProperty name="width" value="0.05" units="cm"/>
      <inkml:brushProperty name="height" value="0.05" units="cm"/>
      <inkml:brushProperty name="color" value="#004F8B"/>
    </inkml:brush>
  </inkml:definitions>
  <inkml:trace contextRef="#ctx0" brushRef="#br0">1 0 1360,'-1'243'11048,"8"433"-1435,26-320-4682,-31-345-4661,0 0 0,7 19 1,-8-27-259,0 0 1,0-1 0,1 0-1,-1 1 1,0-1 0,1 0-1,3 4 1,-4-5-45,-1-1 0,1 1 1,0-1-1,-1 1 0,1-1 1,0 1-1,0-1 0,0 1 1,-1-1-1,1 0 0,0 0 0,0 1 1,0-1-1,0 0 0,0 0 1,-1 0-1,1 0 0,0 0 1,0 0-1,0 0 0,0 0 1,0 0-1,1-1 0,3-3-929,0-4 143,0 1 1,0 0-1,-1-1 1,0 0-1,5-16 1,12-51-10958,-15 46 8378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5.803"/>
    </inkml:context>
    <inkml:brush xml:id="br0">
      <inkml:brushProperty name="width" value="0.05" units="cm"/>
      <inkml:brushProperty name="height" value="0.05" units="cm"/>
      <inkml:brushProperty name="color" value="#004F8B"/>
    </inkml:brush>
  </inkml:definitions>
  <inkml:trace contextRef="#ctx0" brushRef="#br0">44 81 512,'0'0'2790,"-3"1"-1885,-12 9 9337,5 10-7433,7-9-2351,0 0 1,0 0 0,1 1-1,0-1 1,1 13 0,0-16-252,0-2-74,1 1 0,0-1 0,1 1 0,-1-1 0,1 1 0,1-1 0,-1 1 0,1-1 0,0 0 0,4 8 0,-4-10-87,0 0 1,0-1 0,0 1-1,1-1 1,-1 0-1,1 0 1,0 0 0,0 0-1,0 0 1,0 0-1,1-1 1,-1 0 0,1 1-1,0-1 1,-1-1 0,1 1-1,4 1 1,6 0 12,1 0 1,-1 0-1,0-2 1,1 0-1,-1 0 1,1-2-1,0 1 1,-1-2-1,0 0 0,1-1 1,-1 0-1,0-1 1,0-1-1,-1 0 1,17-9-1,-17 7-41,1-1 0,-1 0 0,0-1 0,-1 0 0,0-1 0,0-1 0,-1 0 0,0 0 0,-1-1 0,-1 0 0,0-1 0,0 0 0,-1 0 0,6-16 0,-12 24-23,3-5 140,-5 14 140,3 24 30,-2-24-263,1 1-1,-1-1 0,1 1 0,0-1 1,1 0-1,-1 0 0,1 0 1,0 0-1,0 0 0,0-1 1,0 1-1,0-1 0,1 0 1,5 4-1,-3-3-6,0-1 0,1 1 1,0-1-1,0-1 0,0 1 0,0-1 1,0 0-1,11 1 0,-2-1 1,-1-1 1,0-1-1,1-1 0,-1 0 1,1-1-1,-1 0 0,0-1 0,19-7 1,-21 5-21,-1 0 0,0-1 1,0-1-1,0 0 1,-1-1-1,0 0 0,13-12 1,-8 5-4,-1-1 0,-1 0 1,22-34-1,-31 41-6,0-1 0,6-17-1,-10 24 2,-1 3-4,0 0 0,0 0 1,0 0-1,0 0 0,0 0 0,0 0 1,-1 0-1,1 0 0,0 0 1,0 0-1,0 0 0,0 0 0,0 0 1,0 0-1,-1 0 0,1 0 1,0 0-1,0 0 0,0 0 1,0 0-1,0 0 0,0 0 0,-1 0 1,1 0-1,0 0 0,0 0 1,0 0-1,0 0 0,0 0 0,0 0 1,0 0-1,0 0 0,-1 0 1,1 0-1,0 0 0,0-1 0,0 1 1,0 0-1,0 0 0,0 0 1,0 0-1,0 0 0,0 0 0,0 0 1,0-1-1,0 1 0,0 0 1,0 0-1,0 0 0,0 0 1,0 0-1,0-1 0,-3 8 78,0-1-1,1 0 1,0 1-1,1 0 1,-1-1-1,1 1 0,0 0 1,1 0-1,0-1 1,0 1-1,1 9 1,0-12-44,0 0 0,0 0-1,1 0 1,-1 0 0,1 0 0,0 0 0,0 0 0,0-1-1,0 1 1,1-1 0,-1 1 0,1-1 0,0 0-1,0 0 1,0 0 0,0-1 0,1 1 0,-1-1 0,1 0-1,6 4 1,-1-3-67,0 1-1,0-1 1,1 0 0,-1-1-1,1 0 1,0-1 0,0 0-1,-1 0 1,1-1-1,0-1 1,12-1 0,9-3-1553,-1-2 0,34-12 0,-35 10-1420,-12 2-7547,-11 6 7218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172"/>
    </inkml:context>
    <inkml:brush xml:id="br0">
      <inkml:brushProperty name="width" value="0.05" units="cm"/>
      <inkml:brushProperty name="height" value="0.05" units="cm"/>
      <inkml:brushProperty name="color" value="#004F8B"/>
    </inkml:brush>
  </inkml:definitions>
  <inkml:trace contextRef="#ctx0" brushRef="#br0">348 29 928,'1'-1'243,"5"-15"5021,-7 15-5125,1 0 1,-1 1 0,0-1-1,1 0 1,-1 1-1,0-1 1,1 1-1,-1-1 1,0 1-1,0 0 1,1-1 0,-1 1-1,0 0 1,0-1-1,0 1 1,0 0-1,-1 0 1,-4-1 187,0 0 1,0 0 0,0 0-1,0 1 1,0 0 0,0 1-1,0-1 1,0 1 0,0 0-1,1 0 1,-1 1 0,0 0-1,0 0 1,1 0 0,0 1-1,-8 4 1,-8 6 530,1 1 1,-29 26-1,42-35-636,-6 8 184,-1 1-1,1 0 1,1 1-1,1 0 0,0 1 1,1 0-1,1 0 1,0 1-1,1 1 1,1-1-1,-10 37 0,16-50-312,1 0 0,-1 1 0,0-1-1,1 0 1,0 0 0,0 0 0,1 1-1,-1-1 1,1 0 0,-1 0 0,2 0-1,-1 0 1,0 0 0,1 0 0,-1 0-1,1 0 1,0-1 0,0 1 0,1 0-1,-1-1 1,6 6 0,-2-4-17,-1-1-1,1 0 1,0 0 0,0-1-1,0 1 1,1-1 0,-1-1-1,1 1 1,-1-1 0,1 0-1,0 0 1,9 0 0,15 1-402,1 0 1,-1-3-1,0-1 1,62-9-1,-62 5-1648,1-3 1,43-15-1,-23-3-7430,-30 12 6441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508"/>
    </inkml:context>
    <inkml:brush xml:id="br0">
      <inkml:brushProperty name="width" value="0.05" units="cm"/>
      <inkml:brushProperty name="height" value="0.05" units="cm"/>
      <inkml:brushProperty name="color" value="#004F8B"/>
    </inkml:brush>
  </inkml:definitions>
  <inkml:trace contextRef="#ctx0" brushRef="#br0">69 1 768,'-4'0'5353,"0"6"-3863,-2 8-1636,5-13 720,-6 19 448,1 0 0,1 0-1,1 0 1,0 1 0,0 21 0,-1-2-24,-5 58 1101,4 0 1,4 1-1,14 128 0,-8-189-1591,0 13 436,2 0-1,2 0 1,17 54 0,-23-100-830,0 0 1,0 0-1,0-1 1,0 1-1,1-1 1,3 5-1,-5-8-81,-1 0 0,1 0 0,0 0 0,0 0 0,0 0 0,0 0 0,1 0 0,-1 0 0,0-1 1,0 1-1,0 0 0,1-1 0,-1 1 0,0-1 0,1 0 0,-1 1 0,0-1 0,1 0 0,-1 0 0,1 0 0,-1 0 0,0 0 0,3 0 0,4-6 122,19-29-125,-1-1 0,-2-2-1,19-40 1,16-24-99,-14 33-31,3 1 0,99-106 0,-115 141-695,2 2-1,0 1 0,3 2 0,0 1 0,2 2 1,68-32-1,-104 55 219,1 1 0,0-1 0,0 1 0,0 0 0,-1 0 0,1 1 0,0-1 0,0 1 1,6 0-1,-11 13-8185,-10-3 4904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6.840"/>
    </inkml:context>
    <inkml:brush xml:id="br0">
      <inkml:brushProperty name="width" value="0.05" units="cm"/>
      <inkml:brushProperty name="height" value="0.05" units="cm"/>
      <inkml:brushProperty name="color" value="#004F8B"/>
    </inkml:brush>
  </inkml:definitions>
  <inkml:trace contextRef="#ctx0" brushRef="#br0">5 0 17654,'-2'18'696,"0"1"0,2-1 1,0 0-1,3 26 0,-1-33-338,0 0-1,1-1 1,0 1-1,1-1 1,0 0-1,1 0 1,0 0-1,12 17 1,-7-14-156,1-1-1,0 1 1,1-2 0,0 0 0,1 0-1,1-1 1,-1-1 0,1 0-1,1-1 1,0 0 0,0-2 0,0 1-1,1-2 1,0 0 0,16 3 0,1-3-404,0 0 0,0-2 0,1-2 0,-1-1 0,1-1 1,49-9-1,-37 2-1509,-16 2-942,0 1-3917,-12 6 1390,1 6 1571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7.504"/>
    </inkml:context>
    <inkml:brush xml:id="br0">
      <inkml:brushProperty name="width" value="0.05" units="cm"/>
      <inkml:brushProperty name="height" value="0.05" units="cm"/>
      <inkml:brushProperty name="color" value="#004F8B"/>
    </inkml:brush>
  </inkml:definitions>
  <inkml:trace contextRef="#ctx0" brushRef="#br0">1 257 660,'0'0'3850,"2"-4"-2531,0 1-795,0 0-1,1 0 0,-1 0 1,1 1-1,0-1 1,0 0-1,0 1 1,0 0-1,1 0 0,-1 0 1,1 0-1,-1 1 1,1-1-1,-1 1 0,1 0 1,0 0-1,0 0 1,6 0-1,17-1 1121,29 3-1,16-1-657,-36-4-691,-1-1 0,1-1-1,-1-2 1,-1-1 0,1-2-1,63-30 1,-88 36-225,-1-1 1,1 0-1,-2 0 0,15-13 1,-21 18-59,-1 0 0,1 0 0,-1-1 0,1 1-1,-1-1 1,0 1 0,0-1 0,1 1 0,-1-1 0,0 0 0,-1 0 0,1 1 0,0-1 0,0 0 0,-1 0 0,1 0 0,-1 0 0,0 0-1,1 0 1,-1 0 0,0 0 0,0 0 0,0 0 0,-1 0 0,1 0 0,0 0 0,-1 0 0,1 0 0,-1 1 0,0-1 0,1 0 0,-1 0-1,-2-3 1,0 3-2,1 0 0,-1-1 0,0 1-1,0 0 1,0 0 0,0 0 0,0 1-1,0-1 1,-1 1 0,1-1 0,0 1 0,-1 0-1,1 1 1,-1-1 0,0 1 0,1-1-1,-1 1 1,1 0 0,-8 1 0,0 0 14,-1 0 0,0 1 1,1 1-1,-21 6 1,15-2 23,0 1 1,1 1-1,0 0 0,0 1 1,1 1-1,0 0 1,1 1-1,0 0 0,-21 27 1,27-30 49,0 1 0,1 0 0,0 0 1,1 1-1,0 0 0,1 0 0,0 1 0,1-1 0,0 1 1,1 0-1,0 0 0,0 0 0,2 1 0,0-1 0,0 19 1,2-24-46,-1 0 0,2-1 0,-1 1 1,1 0-1,0-1 0,0 1 1,1-1-1,-1 0 0,2 1 0,-1-1 1,1-1-1,-1 1 0,2-1 0,4 6 1,-3-5-9,2 1 1,-1-2-1,1 1 1,0-1-1,0 0 1,0 0-1,1-1 0,-1 0 1,12 2-1,5 1-78,0-2 0,1 0-1,-1-2 1,1-1 0,0-1-1,38-3 1,-20-2-617,-1-2 0,-1-1-1,68-22 1,-34 1-4122,-3-8-5740,-52 24 7505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7.853"/>
    </inkml:context>
    <inkml:brush xml:id="br0">
      <inkml:brushProperty name="width" value="0.05" units="cm"/>
      <inkml:brushProperty name="height" value="0.05" units="cm"/>
      <inkml:brushProperty name="color" value="#004F8B"/>
    </inkml:brush>
  </inkml:definitions>
  <inkml:trace contextRef="#ctx0" brushRef="#br0">649 7 800,'4'-6'7238,"-4"5"-7057,-10 2 1334,-15 7-1303,-28 15 1911,0 2 0,-87 58 0,72-41-1016,-223 130 266,279-162-2869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8.189"/>
    </inkml:context>
    <inkml:brush xml:id="br0">
      <inkml:brushProperty name="width" value="0.05" units="cm"/>
      <inkml:brushProperty name="height" value="0.05" units="cm"/>
      <inkml:brushProperty name="color" value="#004F8B"/>
    </inkml:brush>
  </inkml:definitions>
  <inkml:trace contextRef="#ctx0" brushRef="#br0">348 393 520,'2'0'254,"-1"0"-1,1 0 1,0 0-1,0 0 1,-1 0-1,1 0 1,0-1 0,-1 1-1,1 0 1,0-1-1,-1 0 1,1 1 0,-1-1-1,1 0 1,-1 0-1,1 0 1,-1 0-1,0 0 1,1 0 0,-1 0-1,2-2 1,-3 2-59,1-1 1,-1 1 0,1-1 0,-1 0 0,0 1-1,0-1 1,0 0 0,0 1 0,0-1 0,0 1-1,0-1 1,0 0 0,-1 1 0,1-1 0,-1 0-1,1 1 1,-1-1 0,1 1 0,-1-1 0,0 1-1,-2-3 1,-10-17 835,-1 0 0,0 1 0,-2 1-1,-23-22 1,-78-64 982,99 90-1771,-8-7-740,-48-31 1,27 28-9715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8.690"/>
    </inkml:context>
    <inkml:brush xml:id="br0">
      <inkml:brushProperty name="width" value="0.05" units="cm"/>
      <inkml:brushProperty name="height" value="0.05" units="cm"/>
      <inkml:brushProperty name="color" value="#004F8B"/>
    </inkml:brush>
  </inkml:definitions>
  <inkml:trace contextRef="#ctx0" brushRef="#br0">0 318 984,'0'0'1294,"4"0"-17,0 0-843,-2-1-248,-1 1-1,1 0 0,-1 0 0,1 0 0,-1 0 1,1 1-1,-1-1 0,1 0 0,-1 1 0,5 1 1151,-3-2-261,13 1 198,0 1-1,0 1 1,-1 0-1,19 7 1,-13-3-429,0-2-1,23 3 1,-17-5-395,1-2 0,0-2 0,-1 0 0,38-7 0,-48 5-314,-1 0 1,0-1 0,-1-1 0,1-1-1,-1 0 1,0-1 0,0-1 0,22-15 0,-34 21-131,0 0 1,-1-1 0,1 1 0,-1-1-1,1 1 1,-1-1 0,0 0 0,0 0-1,0 0 1,0 0 0,-1-1 0,1 1-1,-1 0 1,0-1 0,0 1 0,0 0-1,-1-1 1,1 1 0,-1-1 0,1 0-1,-1 1 1,0-1 0,-1 1 0,1-1-1,-1 1 1,1-1 0,-1 1 0,0-1-1,0 1 1,-1-1 0,1 1 0,-1 0-1,1 0 1,-1 0 0,0 0 0,0 0-1,-1 0 1,1 0 0,0 1 0,-1-1-1,0 1 1,1 0 0,-1 0 0,0 0-1,-6-3 1,2 1-20,0 1-1,-1 0 1,1 1-1,-1-1 0,0 1 1,0 1-1,0-1 1,0 1-1,0 1 1,0 0-1,0 0 0,0 0 1,0 1-1,0 0 1,0 1-1,1 0 0,-15 5 1,14-4 31,0 0 0,0 1 0,0 0 0,1 1 0,0 0 0,0 0 0,0 0 0,0 1 0,1 0 0,0 0 0,1 1 0,-1 0 0,1 0 0,0 0 0,1 0 0,-6 13 0,8-16 6,1 0 1,-1 0-1,1 0 1,0 0-1,1 0 1,-1 1-1,1-1 1,0 0-1,0 0 1,0 1-1,0-1 1,1 0-1,0 0 1,2 8-1,-1-6 5,1 0-1,0 0 1,0 0-1,0-1 0,1 1 1,0-1-1,0 0 1,9 9-1,-3-5 3,0-1 0,0 0-1,1-1 1,0 0 0,1 0 0,-1-1-1,1-1 1,0 0 0,16 4 0,-17-6-35,0-1 1,0 0-1,0-1 1,0 0-1,0-1 1,1 0-1,-1-1 1,0 0-1,0-1 1,0 0-1,0-1 1,0 0-1,0-1 0,0 0 1,-1 0-1,0-1 1,15-10-1,-14 8-58,-1-2-1,0 0 1,0 0-1,0-1 1,-1 0-1,-1 0 0,1-1 1,-2 0-1,0-1 1,0 1-1,-1-1 1,0-1-1,-1 1 0,4-18 1,-5 18-115,-1-1 1,0 1 0,-1-1-1,-1 0 1,0 0-1,0 1 1,-1-1-1,-1 0 1,0 0 0,-1 1-1,-1-1 1,0 1-1,0-1 1,-1 1-1,-9-19 1,13 31 169,0 0 0,0-1 0,-1 1 0,1 0 0,0 0 0,0 0 1,0-1-1,0 1 0,0 0 0,0 0 0,0-1 0,0 1 0,0 0 0,0-1 0,0 1 0,0 0 0,0 0 0,0-1 1,0 1-1,0 0 0,0 0 0,0-1 0,0 1 0,0 0 0,0 0 0,0-1 0,1 1 0,-1 0 0,0 0 1,0 0-1,0-1 0,0 1 0,1 0 0,-1 0 0,0 0 0,0-1 0,0 1 0,1 0 0,-1 0 0,0 0 0,0 0 1,0 0-1,1 0 0,-1 0 0,1-1 0,11-1-99,-10 2 112,182-3 163,-123 3 420,-60 0-566,1 0 0,-1 0-1,1 0 1,-1 0 0,1 1 0,-1-1 0,1 0-1,-1 1 1,1-1 0,-1 1 0,1-1 0,-1 1 0,0 0-1,1 0 1,-1-1 0,0 1 0,0 0 0,0 0-1,0 0 1,0 0 0,0 1 0,0-1 0,0 0-1,0 0 1,0 0 0,0 1 0,-1-1 0,1 1-1,-1-1 1,1 0 0,-1 1 0,1-1 0,-1 1-1,0-1 1,0 1 0,0-1 0,0 3 0,0 6 93,-1 0 0,0 0 0,0 0 0,-5 16 0,4-16-4,-6 22 159,2-8 110,1 0-1,0 1 0,2 0 0,0 44 1,3-63-323,1 0 0,-1 1 0,2-1-1,-1 0 1,1 0 0,-1 0 0,2 0 0,-1 0 0,1 0 0,0-1 0,0 1 0,0-1 0,1 0 0,0 0 0,0 0 0,0 0 0,1-1 0,-1 0 0,1 1-1,0-2 1,0 1 0,1-1 0,-1 1 0,7 1 0,0 0-106,0 0 0,1-1 0,0-1 0,-1 0 0,1-1 0,0 0 0,20-1 0,95-8-3033,-118 6 2613,37-6-5241,-18 3 62,-10 1 2767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9.205"/>
    </inkml:context>
    <inkml:brush xml:id="br0">
      <inkml:brushProperty name="width" value="0.05" units="cm"/>
      <inkml:brushProperty name="height" value="0.05" units="cm"/>
      <inkml:brushProperty name="color" value="#004F8B"/>
    </inkml:brush>
  </inkml:definitions>
  <inkml:trace contextRef="#ctx0" brushRef="#br0">440 112 444,'1'-3'155,"0"1"1,1-1-1,-2 1 0,1-1 1,0 0-1,0 1 1,-1-1-1,0 0 0,1 0 1,-1 0-1,0 1 0,0-1 1,-1 0-1,1 0 0,-1 1 1,1-1-1,-1 0 1,0 1-1,0-1 0,0 0 1,0 1-1,0-1 0,-1 1 1,1 0-1,-1-1 0,0 1 1,0 0-1,1 0 0,-1 0 1,0 0-1,-1 0 1,1 1-1,0-1 0,-1 1 1,1-1-1,0 1 0,-4-2 1,-3 0 113,0-1 1,1 1 0,-1 0 0,0 1-1,-1 0 1,1 1 0,0 0 0,-1 0-1,1 1 1,-11 1 0,6 1 42,0 0 1,-1 2-1,1 0 1,0 0-1,1 1 1,-1 1-1,1 0 0,0 1 1,0 1-1,1 0 1,0 0-1,1 1 1,-13 12-1,14-11-77,1 0-1,0 0 1,0 1 0,1 1-1,1-1 1,0 1-1,0 0 1,1 0 0,1 1-1,0 0 1,1 0-1,0 0 1,1 1 0,-2 14-1,5-22-146,-1-1 0,1 1 0,0 0 0,1 0 0,0 0 0,0 0 0,0 0 0,0 0 0,1-1 0,0 1 0,0 0 0,1-1 0,0 0 0,0 0 0,0 1 0,0-2 0,6 7 0,-4-6-25,0 0 0,1 0 1,-1-1-1,1 1 0,0-1 0,0-1 1,1 1-1,-1-1 0,1 0 0,-1-1 1,1 0-1,0 0 0,0 0 0,9 0 0,14 0 31,0-1 0,0-2-1,1 0 1,-1-3 0,0 0-1,-1-2 1,1-1-1,-1-2 1,42-18 0,-50 18-66,0-2 1,0 0 0,32-25 0,-42 29-27,-1-2 0,0 0 0,-1 0 0,0 0 0,0-1 0,-1-1 0,0 0 0,6-13 0,-1-9 5,-12 32 106,-5 5-11,0 1-41,0 1 0,1-1 1,0 0-1,0 1 0,0 0 0,1 0 0,0 0 1,0 0-1,0 0 0,1 0 0,0 1 1,0-1-1,0 0 0,1 1 0,0-1 0,1 9 1,0-7-46,0 0 1,1 1-1,0-1 1,1 0-1,-1 0 1,1-1-1,1 1 1,0 0-1,0-1 1,0 0-1,1 0 0,0 0 1,0-1-1,1 1 1,0-1-1,0-1 1,0 1-1,1-1 1,0 0-1,0 0 1,0-1-1,0 0 1,1 0-1,0-1 1,-1 0-1,1-1 1,0 1-1,1-1 1,-1-1-1,0 0 1,1 0-1,-1 0 1,0-1-1,1 0 1,13-3-1,-8 1-426,1-1 1,0 0-1,-1-1 0,0-1 0,0 0 0,18-10 1,21-17-3460,-2-5-4485,-29 22 5635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0.572"/>
    </inkml:context>
    <inkml:brush xml:id="br0">
      <inkml:brushProperty name="width" value="0.05" units="cm"/>
      <inkml:brushProperty name="height" value="0.05" units="cm"/>
      <inkml:brushProperty name="color" value="#008C3A"/>
    </inkml:brush>
  </inkml:definitions>
  <inkml:trace contextRef="#ctx0" brushRef="#br0">13 0 276,'0'12'332,"-3"-1"-52,3 0-44,-3 1-36,0-1-80,3 3-128,-4 0-484,4 0 168,4 3 112</inkml:trace>
  <inkml:trace contextRef="#ctx0" brushRef="#br0" timeOffset="1">136 812 620,'3'11'628,"0"-2"-60,0 2-48,0-5-88,0 2-84,0 1-148,-3-4-132,4 4-172,-1 5-1748,0 0 1364</inkml:trace>
  <inkml:trace contextRef="#ctx0" brushRef="#br0" timeOffset="2">359 1621 18182,'18'51'812,"-2"-12"-580,-3-5-140,-4-8-60,1-4-12,-4-5-4,0-3-28,-3-5-28,0-3-148,1-4-264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39.873"/>
    </inkml:context>
    <inkml:brush xml:id="br0">
      <inkml:brushProperty name="width" value="0.05" units="cm"/>
      <inkml:brushProperty name="height" value="0.05" units="cm"/>
      <inkml:brushProperty name="color" value="#004F8B"/>
    </inkml:brush>
  </inkml:definitions>
  <inkml:trace contextRef="#ctx0" brushRef="#br0">258 182 828,'1'-11'551,"0"1"0,0-1 0,-1 1 0,-1-1 1,0 1-1,-4-21 0,3 27-338,1-1 1,-1 0 0,0 0 0,0 0-1,-1 1 1,1-1 0,-1 1 0,0 0-1,0 0 1,-1 0 0,1 0 0,-1 1-1,0-1 1,0 1 0,0 0 0,-6-4-1,6 5-61,0 0 1,0 0-1,0 0 0,0 1 0,-1-1 0,1 1 0,0 0 0,-1 1 0,1-1 0,-1 1 0,1-1 0,0 1 0,-1 1 0,1-1 0,-1 1 0,-4 0 0,3 1 52,0 0-1,1 1 1,-1-1-1,1 1 1,0 0-1,-1 0 0,1 1 1,1-1-1,-1 1 1,-8 9-1,7-7 54,1 1-1,0-1 1,0 1-1,0 0 0,1 1 1,0-1-1,0 1 1,1 0-1,0 0 1,1 0-1,-1 0 0,2 1 1,-1-1-1,1 1 1,0-1-1,1 17 1,3-14-42,-1 0 0,2 0 1,-1 0-1,2-1 0,-1 0 0,1 0 1,1 0-1,0 0 0,0-1 1,1 0-1,15 16 0,1-2 191,2 0-1,46 32 1,15 0 164,-53-35-395,-1 1 1,36 30-1,-67-50-179,-1 0 1,1-1-1,0 1 0,0-1 0,-1 1 1,1 0-1,-1 0 0,1-1 1,-1 1-1,1 0 0,-1 0 0,1 0 1,-1-1-1,0 1 0,1 0 1,-1 0-1,0 0 0,0 0 0,0 0 1,1 0-1,-1 0 0,0 0 1,0 0-1,-1 1 0,1-1-9,-1 1 0,0-1 0,1 0 1,-1 0-1,0 1 0,0-1 0,0 0 0,0 0 0,0 0 0,0 0 1,0 0-1,0 0 0,0-1 0,-2 2 0,-5 3-100,-1-1 0,0-1 0,-16 6 0,23-9 88,-169 42-1338,169-42 1300,10-1 1,62-9 144,-2-2 0,131-43 0,71-53-4,-218 83-68,-2-2 1,-1-2 0,55-43-1,-93 64-14,-1 0 1,0-2-1,0 1 0,-1-1 0,0 0 0,10-17 1,-17 24-7,-1 1 0,1-1 1,-1 0-1,0 0 0,1 0 0,-1 0 1,-1 0-1,1 0 0,0 0 1,-1 0-1,0 0 0,0 0 1,1 0-1,-2 0 0,1 0 1,0 0-1,-1 0 0,1 0 1,-1 0-1,0 0 0,0 0 1,0 0-1,0 0 0,-1 0 1,1 1-1,-1-1 0,0 1 1,0-1-1,0 1 0,0-1 1,0 1-1,0 0 0,0 0 1,-4-2-1,2 1-10,-1-1 1,0 0-1,0 1 1,-1 0-1,1 1 1,-1-1-1,0 1 1,1 0-1,-1 0 1,0 1-1,0 0 0,0 0 1,0 0-1,-7 0 1,4 2 12,0 0 1,0 0-1,1 0 0,-1 1 1,1 0-1,-1 1 0,1 0 1,0 1-1,-9 4 1,5-1 72,1 0 1,0 0 0,0 1 0,0 1 0,1 0 0,1 0 0,0 1 0,0 1-1,1-1 1,0 1 0,0 0 0,-9 23 0,14-29-13,1 1 0,0 0 0,0 0 1,0 0-1,1 0 0,0 0 0,0 1 1,1-1-1,-1 0 0,1 0 0,1 1 0,-1-1 1,1 0-1,0 0 0,1 0 0,0 0 0,0 0 1,0 0-1,0 0 0,1 0 0,0-1 0,0 0 1,0 1-1,1-1 0,0 0 0,0 0 0,0-1 1,1 0-1,-1 1 0,1-1 0,0-1 0,0 1 1,1-1-1,-1 0 0,1 0 0,8 3 0,6 1 33,1-1 0,0-1 0,0-1-1,0-1 1,0-1 0,0-1-1,39-2 1,148-28-62,-158 18-204,-33 6-190,0 1 0,0 1 0,0 0 0,0 2 1,0 0-1,25 1 0,-40 1 149,1-1 1,-1 1 0,0 0 0,0-1 0,0 1-1,0 0 1,0 0 0,0 0 0,0 1 0,0-1-1,0 0 1,-1 1 0,1-1 0,0 1 0,-1 0 0,1-1-1,-1 1 1,0 0 0,3 4 0,-2-2-887,0 1 0,0 0 0,-1 0 1,1 0-1,-1 0 0,0 0 0,0 8 1,0 12-1550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0.945"/>
    </inkml:context>
    <inkml:brush xml:id="br0">
      <inkml:brushProperty name="width" value="0.05" units="cm"/>
      <inkml:brushProperty name="height" value="0.05" units="cm"/>
      <inkml:brushProperty name="color" value="#004F8B"/>
    </inkml:brush>
  </inkml:definitions>
  <inkml:trace contextRef="#ctx0" brushRef="#br0">6345 29 1460,'-18'-5'7180,"13"4"-6997,3 1 1252,-4 1-41,-154 16 5606,5 0-4901,-452 34 994,-1329 14 61,1576-67-2863,-1592-98 1075,1683 70-1269,-158-11 115,393 41-147,34 0-64,1 0 1,-1 0 0,0 0 0,0 0-1,0 0 1,0 0 0,1 0 0,-1 0-1,0 0 1,0 1 0,0-1 0,0 0-1,0 0 1,1 0 0,-1 0 0,0 0-1,0 0 1,0 1 0,0-1 0,0 0-1,0 0 1,0 0 0,0 0 0,1 1-1,-1-1 1,0 0 0,0 0 0,0 0-1,0 0 1,0 1 0,0-1 0,0 0-1,0 0 1,0 0 0,0 1 0,0-1-1,0 0 1,0 0 0,0 0 0,0 0-1,-1 1 1,1-1 0,0 0 0,0 0-1,0 0 1,0 0 0,0 1 0,0-1-1,0 0 1,0 0 0,-1 0 0,1 0-1,0 0 1,0 0 0,0 1 0,0-1-1,-1 0 1,74 25 80,85 17 0,80 4-32,-125-25-33,179 33 17,1195 244 690,-979-194 76,-357-72-443,-149-32-328,10 3 24,-15-1 29,-15 0 110,-234 3 49,-1030-12 305,177-1-207,352 3-330,720 2-9,31 2 0,7 0 0,49-2 0,408 31 0,-335-17 0,1381 118 0,-911-80 0,-551-46 0,25 3 0,-67-6 10,9 5-119,-18-3-2266,-12 3 224,-36 14-13491,31-11 11155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1.529"/>
    </inkml:context>
    <inkml:brush xml:id="br0">
      <inkml:brushProperty name="width" value="0.05" units="cm"/>
      <inkml:brushProperty name="height" value="0.05" units="cm"/>
      <inkml:brushProperty name="color" value="#004F8B"/>
    </inkml:brush>
  </inkml:definitions>
  <inkml:trace contextRef="#ctx0" brushRef="#br0">10 12 23394,'0'0'1448,"-10"-3"-1112,10-5-720,0 36-15061,7-2 12265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2:41.876"/>
    </inkml:context>
    <inkml:brush xml:id="br0">
      <inkml:brushProperty name="width" value="0.05" units="cm"/>
      <inkml:brushProperty name="height" value="0.05" units="cm"/>
      <inkml:brushProperty name="color" value="#004F8B"/>
    </inkml:brush>
  </inkml:definitions>
  <inkml:trace contextRef="#ctx0" brushRef="#br0">82 0 23170,'-18'20'1180,"2"-9"-944,3-5-160,4-3-20,-1-6-16,-5-8-1112,18-3-484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0.968"/>
    </inkml:context>
    <inkml:brush xml:id="br0">
      <inkml:brushProperty name="width" value="0.05" units="cm"/>
      <inkml:brushProperty name="height" value="0.05" units="cm"/>
      <inkml:brushProperty name="color" value="#004F8B"/>
    </inkml:brush>
  </inkml:definitions>
  <inkml:trace contextRef="#ctx0" brushRef="#br0">1 1654 17482,'0'0'1539,"9"-17"-123,122-268 3682,-126 274-4981,141-345 2252,127-303 1249,-230 558-3140,31-70 172,-52 120-650,-22 51 0,2-3 0,-1 8 0,-1 24 0,-5 39 0,-2 12 0,8 41 0,4-1 0,5 1 0,41 180 0,-15-152 0,7-2 0,84 193 0,-111-301 0,-9-20 0,0-1 0,2 0 0,18 31 0,-25-46 0,-1-3 0,-1 1 0,1 0 0,-1 0 0,1-1 0,-1 1 0,1 0 0,0-1 0,-1 1 0,1-1 0,0 1 0,-1-1 0,1 1 0,0-1 0,1 1 0,-1-1-2,-1 0-1,0 0 1,0 0-1,0 0 1,0 0-1,0 0 1,0 0-1,0 0 1,0 0 0,1 0-1,-1 0 1,0 0-1,0 0 1,0 0-1,0 0 1,0 0-1,0 0 1,0 0 0,1 0-1,-1 0 1,0 0-1,0 0 1,0 0-1,0 0 1,0 0 0,0 0-1,0 0 1,0 0-1,0 0 1,1-1-1,-1 1 1,0 0-1,0 0 1,0 0 0,0 0-1,0 0 1,0 0-1,0 0 1,0 0-1,0-1 1,0 1-1,0 0 1,0 0 0,0 0-1,0 0 1,0 0-1,0 0 1,0 0-1,0-1 1,0 1-1,0 0 1,0 0 0,0 0-1,0 0 1,0 0-1,0 0 1,0 0-1,0-1 1,-2-5 939,-1-2-3468,-15-18-14199,9 17 11600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1.287"/>
    </inkml:context>
    <inkml:brush xml:id="br0">
      <inkml:brushProperty name="width" value="0.05" units="cm"/>
      <inkml:brushProperty name="height" value="0.05" units="cm"/>
      <inkml:brushProperty name="color" value="#004F8B"/>
    </inkml:brush>
  </inkml:definitions>
  <inkml:trace contextRef="#ctx0" brushRef="#br0">713 15 17574,'-8'-6'2870,"1"4"-2506,1 0 0,-1 1 0,0-1 0,1 2-1,-1-1 1,0 1 0,0 0 0,0 0 0,0 1 0,1 0 0,-10 2 0,-13 1 481,-421 38 4682,447-42-5655,-13 1-104,-1 1 0,-23 6 0,35-7-592,0 1 1,0 0-1,0 0 1,1 0-1,-6 4 1,8-5-275,0 1 0,0-1 1,0 1-1,0 0 0,1-1 0,-1 1 0,0 0 1,1 0-1,0 0 0,-1 0 0,-1 4 0,-1 11-3297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2.087"/>
    </inkml:context>
    <inkml:brush xml:id="br0">
      <inkml:brushProperty name="width" value="0.05" units="cm"/>
      <inkml:brushProperty name="height" value="0.05" units="cm"/>
      <inkml:brushProperty name="color" value="#004F8B"/>
    </inkml:brush>
  </inkml:definitions>
  <inkml:trace contextRef="#ctx0" brushRef="#br0">0 98 1224,'17'-3'14172,"-16"2"-13642,2-5 25,-2 2-290,15-24 6128,-10 23-5990,-1 0 0,1 0 1,0 1-1,0-1 0,0 1 0,0 1 0,1-1 0,0 1 0,0 1 0,-1-1 0,2 1 0,-1 0 0,14-2 0,-5 2-111,0 1 0,-1 0 0,1 1 0,0 0 1,24 5-1,-24-2-118,0 1 0,1 1 0,-2 0 0,1 1 0,-1 1 0,0 1 0,18 11 0,-26-15-130,-1 0-1,0 1 1,0-1-1,-1 1 1,0 1 0,0-1-1,0 1 1,0 0-1,-1 0 1,0 0-1,0 0 1,-1 1 0,1 0-1,-2-1 1,1 1-1,-1 0 1,0 1-1,2 11 1,-3-8-45,-1 0 0,-1 0-1,1 0 1,-2 0 0,1 0 0,-2 0-1,1 0 1,-2 0 0,-5 14 0,2-10 11,-1-1 0,-1 1 0,0-1 0,0-1 0,-21 22 0,9-14-72,0-2 0,-2 0 0,0-1 0,-1-2-1,-1 0 1,-48 22 0,65-34-585,0-1 0,0 0 0,0-1 0,-12 2 0,8-2-3557,1-2-3342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2.491"/>
    </inkml:context>
    <inkml:brush xml:id="br0">
      <inkml:brushProperty name="width" value="0.05" units="cm"/>
      <inkml:brushProperty name="height" value="0.05" units="cm"/>
      <inkml:brushProperty name="color" value="#004F8B"/>
    </inkml:brush>
  </inkml:definitions>
  <inkml:trace contextRef="#ctx0" brushRef="#br0">656 6 1312,'3'-3'2304,"-3"1"-1385,-7 2 4292,-10 3-4059,-1 1 0,1 0 0,-1 2 0,1 0 0,1 1 0,-1 0 0,1 1 0,-27 19 0,17-7 9,2 0-1,0 1 1,1 2-1,-29 35 1,14-8-590,1 1 0,3 1 0,2 2-1,3 2 1,2 0 0,2 2 0,3 1 0,3 0-1,2 2 1,3 0 0,-12 120 0,24-149-571,1 0 0,1-1 0,2 1 0,1 0 0,2-1 0,1 1 0,1-1 0,2-1 0,1 1 0,1-2 0,20 37 0,-23-52-245,0-1 0,1 0-1,1-1 1,0 0 0,1 0 0,0-1-1,1-1 1,0 0 0,1 0 0,0-1-1,28 14 1,-29-17-295,1-1-1,0 0 0,0 0 1,0-2-1,1 1 1,-1-2-1,1 0 1,-1-1-1,1 0 1,0-1-1,0 0 1,-1-1-1,28-6 1,-16 0-7030,-5 1 2300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3.909"/>
    </inkml:context>
    <inkml:brush xml:id="br0">
      <inkml:brushProperty name="width" value="0.05" units="cm"/>
      <inkml:brushProperty name="height" value="0.05" units="cm"/>
      <inkml:brushProperty name="color" value="#004F8B"/>
    </inkml:brush>
  </inkml:definitions>
  <inkml:trace contextRef="#ctx0" brushRef="#br0">101 288 1232,'0'0'4979,"-2"5"-3270,-10 34 1514,1 0 1,2 0-1,-5 42 0,-4 128 6271,16-178-7825,1 18-1028,1-37-523,0-32-86,22-422-32,-21 427 0,3-28 0,19-77 0,-19 105 0,-1 0 0,1 1 0,1-1 0,1 1 0,0 0 0,9-16 0,-14 28 0,1-1 0,0 1 0,-1 0 0,1-1 0,0 1 0,0 0 0,1 0 0,-1 0 0,0 0 0,1 1 0,-1-1 0,1 1 0,-1-1 0,1 1 0,0 0 0,-1 0 0,1 0 0,0 0 0,0 1 0,0-1 0,0 1 0,0 0 0,0 0 0,-1 0 0,1 0 0,0 0 0,0 0 0,0 1 0,0-1 0,0 1 0,0 0 0,-1 0 0,5 2 0,1 1 0,-1 0 0,1 1 0,-1 0 0,0 0 0,0 1 0,0-1 0,-1 2 0,0-1 0,0 1 0,5 7 0,-5-5 0,0 0 0,0 0 0,-1 1 0,0-1 0,-1 1 0,0 1 0,4 17 0,-7-20 0,0 1 0,-1-1 0,0 1 0,0-1 0,-1 1 0,0-1 0,-1 0 0,0 0 0,0 1 0,-1-1 0,0-1 0,0 1 0,-1 0 0,0-1 0,0 1 0,0-1 0,-1-1 0,-8 10 0,0-1 0,-1-1 0,0-1 0,-1 0 0,0-1 0,-1 0 0,-32 17 0,-41 16 0,99-49 0,-1 0 0,1 1 0,0 1 0,0-1 0,0 2 0,1-1 0,-1 1 0,0 1 0,1 0 0,-1 1 0,0 0 0,0 0 0,1 1 0,-1 0 0,18 7 0,-15-4 0,0 0 0,0 0 0,-1 1 0,0 1 0,-1 0 0,1 1 0,-1 0 0,-1 1 0,1 0 0,-2 0 0,1 1 0,9 13 0,-16-18 0,0-1 0,-1 1 0,1 0 0,-1 0 0,0 0 0,-1 0 0,1 0 0,-1 1 0,0-1 0,0 0 0,0 1 0,-1-1 0,0 0 0,0 1 0,0-1 0,-1 1 0,0-1 0,0 0 0,0 1 0,-1-1 0,1 0 0,-1 0 0,-5 9 0,1-5 0,1 0 0,-1 0 0,-1 0 0,0 0 0,0-1 0,-1 0 0,0-1 0,0 0 0,-1 0 0,-17 10 0,-1-2-525,-1-1 0,-52 18 0,63-27 152,1-1 0,-1 0 0,1-1 1,-1-1-1,0 0 0,-28-1 0,32-4-2512,12 2 2224,0 1-1,0-1 0,0 0 0,0 1 0,0-1 1,0 0-1,0 0 0,0 1 0,0-1 0,1 0 1,-1 0-1,0 0 0,0 0 0,1 0 1,-1 0-1,1 0 0,-1 0 0,1 0 0,-1-1 1,1 0-1,-1-12-3573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4.426"/>
    </inkml:context>
    <inkml:brush xml:id="br0">
      <inkml:brushProperty name="width" value="0.05" units="cm"/>
      <inkml:brushProperty name="height" value="0.05" units="cm"/>
      <inkml:brushProperty name="color" value="#004F8B"/>
    </inkml:brush>
  </inkml:definitions>
  <inkml:trace contextRef="#ctx0" brushRef="#br0">1 43 1384,'21'-12'18769,"-4"7"-12631,0-3-3364,-10 5-2493,0 0 0,0 1 1,0-1-1,0 1 0,1 1 0,7-2 1,0 3-139,-1 0 1,1 1 0,0 1 0,-1 0 0,0 1-1,28 9 1,-19-3 38,0 0 0,0 2-1,26 17 1,-42-24-182,0 1 0,0-1 0,-1 1 0,0 1 0,0 0 0,0-1 0,0 2 0,-1-1 0,0 1 0,0-1 0,-1 1 0,0 1 0,0-1 0,-1 0 0,0 1 0,0 0 0,-1 0 0,0 0 0,0 0 0,-1 0 0,0 0 0,0 1 0,-1-1 0,0 0 0,0 0 0,-1 0 0,0 1 0,-1-1 0,0 0 0,0 0 0,-4 8 0,-1 0 0,-2 0 0,0-1 0,0-1 0,-1 1 0,-1-1 0,0-1 0,-1 0 0,-1-1 0,0 0 0,0-1 0,-1-1 0,-1 0 0,0-1 0,0 0 0,-1-1 0,-27 10 0,37-16 0,0 0 0,0 0 0,0 0 0,0-1 0,-11 1 0,6-5-557,12-3-795,8-1-1819,-7 6 1995,0 0-1,0 0 0,1 0 1,-1 0-1,0 1 1,0-1-1,0 1 0,1-1 1,2 1-1,6-2-3508,4-1 654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1.937"/>
    </inkml:context>
    <inkml:brush xml:id="br0">
      <inkml:brushProperty name="width" value="0.05" units="cm"/>
      <inkml:brushProperty name="height" value="0.05" units="cm"/>
      <inkml:brushProperty name="color" value="#008C3A"/>
    </inkml:brush>
  </inkml:definitions>
  <inkml:trace contextRef="#ctx0" brushRef="#br0">45 173 844,'-22'-101'8480,"0"31"-1136,22 69-6824,0 5-286,25 736 3305,95 215-1046,-55-490-1371,68 553 754,20 412-786,-39-336-669,5-73-115,-50-426-175,-10-199-1320,-58-389 708,0 7-666,1 0 1,-2 28-1,-4-19-3746,-5-2-4314,3-9 5910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4.891"/>
    </inkml:context>
    <inkml:brush xml:id="br0">
      <inkml:brushProperty name="width" value="0.05" units="cm"/>
      <inkml:brushProperty name="height" value="0.05" units="cm"/>
      <inkml:brushProperty name="color" value="#004F8B"/>
    </inkml:brush>
  </inkml:definitions>
  <inkml:trace contextRef="#ctx0" brushRef="#br0">354 162 232,'59'-34'4242,"77"-51"7501,-135 84-11621,0 1 1,0-1-1,-1 0 0,1 1 1,0-1-1,0 0 1,0 0-1,-1 1 1,1-1-1,0 0 0,-1 0 1,1 0-1,-1 0 1,1 0-1,-1 0 0,0 0 1,1 0-1,-1 0 1,0-1-1,0 1-23,0 0 1,0 1-1,0-1 1,0 0-1,-1 1 1,1-1-1,0 0 0,0 1 1,-1-1-1,1 0 1,-1 1-1,1-1 1,-1 1-1,1-1 0,-1 1 1,1-1-1,-1 1 1,1-1-1,-1 1 0,1-1 1,-2 1-1,-1-2 127,-1 0-1,1 1 1,-1 0-1,0-1 1,1 1-1,-1 1 0,0-1 1,0 0-1,-4 1 1,-6 1 79,1 0 1,0 1 0,0 1-1,0 0 1,0 1 0,0 0 0,1 1-1,0 1 1,0 0 0,0 0-1,-12 10 1,-3 3 178,0 2 1,2 0 0,-31 34-1,30-26-50,2 1-1,1 1 1,1 1 0,-27 54-1,37-63-197,2 1 0,0 1-1,2-1 1,0 1 0,2 1 0,1-1-1,-3 46 1,7-61-236,1 0 0,1 1 0,0-1 0,0 0 0,1 1 0,0-1 0,1 0 0,0 0 0,1-1 0,0 1 0,0-1 0,1 0 0,0 0 0,11 14 0,-6-12 0,0-1 0,0 0 0,1-1 0,1 0 0,-1 0 0,1-1 0,1-1 0,0 0 0,0-1 0,14 5 0,1-1-559,1-1 0,0-2 0,0-1 0,32 2 1,123 1-5617,-64-4 1843,-100-5-2288,-1 0 2011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5.264"/>
    </inkml:context>
    <inkml:brush xml:id="br0">
      <inkml:brushProperty name="width" value="0.05" units="cm"/>
      <inkml:brushProperty name="height" value="0.05" units="cm"/>
      <inkml:brushProperty name="color" value="#004F8B"/>
    </inkml:brush>
  </inkml:definitions>
  <inkml:trace contextRef="#ctx0" brushRef="#br0">85 38 18842,'6'-29'6664,"-3"26"-5413,-3 3-1201,0 0 1,0 0 0,0-1 0,0 1 0,0 0 0,0 0 0,0-1-1,0 1 1,0 0 0,0 0 0,0 0 0,1-1 0,-1 1 0,0 0-1,0 0 1,0 0 0,0-1 0,0 1 0,1 0 0,-1 0-1,0 0 1,0 0 0,0 0 0,1-1 0,-1 1 0,0 0 0,0 0-1,1 0 1,-1 0 0,0 0 0,0 0 0,0 0 0,1 0 0,-1 0-1,0 0 1,0 0 0,1 0 0,-1 0 0,0 0 0,0 0-1,1 0 1,-1 0 0,1 0 0,17 4 140,0 0 0,0 1 0,-1 0 0,1 2 0,-1 0-1,-1 1 1,1 0 0,-1 1 0,-1 1 0,23 19 0,-2 2 367,-1 1-1,60 73 1,-67-69-558,-2 1 0,-1 1 0,-2 1 0,-2 1 0,-2 1 0,-1 1 0,-2 1 0,-3 0 0,-1 0 0,11 74 0,-18-65 0,-1 1 0,-3-1 0,-2 1 0,-2 0 0,-3-1 0,-2 0 0,-2 0 0,-31 91 0,23-91 0,-3-1 0,-2-1 0,-2-1 0,-2-2 0,-2 0 0,-2-2 0,-43 48 0,43-61 0,0-1 0,-2-1 0,-1-2 0,-1-2 0,-2-1 0,0-2 0,-51 24 0,81-45-232,1 1 0,-1-1 0,0 0 0,0 0-1,0 0 1,0-1 0,-11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7:59.910"/>
    </inkml:context>
    <inkml:brush xml:id="br0">
      <inkml:brushProperty name="width" value="0.05" units="cm"/>
      <inkml:brushProperty name="height" value="0.05" units="cm"/>
      <inkml:brushProperty name="color" value="#004F8B"/>
    </inkml:brush>
  </inkml:definitions>
  <inkml:trace contextRef="#ctx0" brushRef="#br0">64 372 1224,'-4'5'1606,"1"0"0,-1 0 1,0 0-1,-1 0 0,1-1 0,-7 6 0,2-2 1417,8-7-2530,1-1 0,-1 1 1,0-1-1,1 1 0,-1 0 0,0-1 0,1 1 0,-1-1 0,0 1 1,0-1-1,0 0 0,1 1 0,-1-1 0,0 0 0,0 0 0,0 1 1,0-1-1,-1 0 0,2 0-405,0-1-1,-1 1 1,1 0 0,0 0-1,0-1 1,-1 1 0,1 0 0,0-1-1,0 1 1,-1 0 0,1-1-1,0 1 1,0 0 0,0-1-1,0 1 1,0 0 0,-1-1 0,1 1-1,0-1 1,0 1 0,0 0-1,0-1 1,0 1 0,0-1 0,0 1-1,0 0 1,1-1 0,-1-3 47,1 0 0,0 0 1,0 0-1,0 0 0,0 1 0,1-1 1,1-3-1,32-52 739,3 2 0,2 2-1,3 2 1,86-84 0,-127 134-874,1 1 0,0-1 0,-1 1 0,1 0 0,0 1 0,1-1 0,-1 0 0,5-1 0,-7 2 0,0 1 0,-1 0 0,1 0 0,0 0 0,-1-1 0,1 1 0,0 0 0,0 0 0,-1 0 0,1 0 0,0 0 0,0 1 0,-1-1 0,1 0 0,0 0 0,1 1 0,0 0 0,-1 0 0,1 1 0,0-1 0,-1 0 0,1 1 0,-1 0 0,1-1 0,-1 1 0,0 0 0,0 0 0,0 0 0,0 0 0,0 0 0,0 0 0,0 0 0,0 3 0,7 44 0,-4-22 0,-1-9 0,1 0 0,1-1 0,1 0 0,0 0 0,1 0 0,19 30 0,-20-37 0,1-1 0,0 0 0,1-1 0,0 0 0,0 0 0,1-1 0,0 0 0,0 0 0,0-1 0,1 0 0,0-1 0,16 7 0,-8-6-439,1-1-1,0 0 1,0-1-1,0-2 1,0 0-1,1 0 1,-1-2-1,0 0 1,1-2-1,23-4 1,11-5-2497,-2-2 0,71-28-1,-86 27-3568,-10 5 1975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0.499"/>
    </inkml:context>
    <inkml:brush xml:id="br0">
      <inkml:brushProperty name="width" value="0.05" units="cm"/>
      <inkml:brushProperty name="height" value="0.05" units="cm"/>
      <inkml:brushProperty name="color" value="#004F8B"/>
    </inkml:brush>
  </inkml:definitions>
  <inkml:trace contextRef="#ctx0" brushRef="#br0">1 1315 1284,'1'0'179,"-1"1"-1,1-1 1,0 0-1,0 1 1,0-1-1,0 0 1,-1 0-1,1 0 1,0 1 0,0-1-1,0 0 1,0 0-1,-1-1 1,1 1-1,0 0 1,0 0-1,0 0 1,0 0-1,-1-1 1,1 1 0,0 0-1,0-1 1,0 1-1,-1-1 1,1 1-1,0-1 1,-1 1-1,1-1 1,0 1-1,-1-1 1,1 0 0,-1 1-1,1-2 1,23-32 2107,-13 17-877,26-42 1774,54-116 0,-73 136-2471,220-477 6286,-112 239-2444,-43 101-1467,-83 175-3087,0 0 0,0 0 0,1 0 0,-1 0 0,1 1 0,-1-1 0,1 0 0,-1 0 0,1 0 0,0 1 0,-1-1 0,1 0 0,0 1 0,0-1 0,-1 0 0,1 1 0,2-2 0,0 5 0,-4 47 0,0-5 0,7 39 0,3 0 0,22 86 0,64 158 0,-68-251 0,5-1 0,72 128 0,-98-195 160,-5-7-345,0-1 0,0 1 0,0-1 0,0 1 0,0-1 0,-1 1 0,1 0 0,0-1 1,-1 1-1,1 0 0,-1-1 0,0 1 0,1 3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0.847"/>
    </inkml:context>
    <inkml:brush xml:id="br0">
      <inkml:brushProperty name="width" value="0.05" units="cm"/>
      <inkml:brushProperty name="height" value="0.05" units="cm"/>
      <inkml:brushProperty name="color" value="#004F8B"/>
    </inkml:brush>
  </inkml:definitions>
  <inkml:trace contextRef="#ctx0" brushRef="#br0">839 41 21346,'0'-8'1052,"1"6"-796,-1 1-1,0 0 0,0 0 0,0 0 1,0-1-1,0 1 0,-1 0 1,1 0-1,0 0 0,0-1 1,-1 1-1,0-2 0,0 2-130,0 0-1,0 1 1,0-1-1,-1 0 1,1 0-1,0 1 1,0-1-1,-1 1 1,1-1-1,0 1 1,-1 0-1,1-1 1,0 1-1,-1 0 1,-1 0-1,-62-5 1256,0 3 0,-68 7 0,23-1-462,15-3-916,-181 11-17,273-12 247,-32 6-4150,33-6 2888,0 1 0,0 0 1,0-1-1,0 1 0,0 0 1,0 0-1,0 0 1,0 0-1,1 0 0,-1 1 1,0-1-1,1 1 0,-3 2 1,-1 9-4231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3.649"/>
    </inkml:context>
    <inkml:brush xml:id="br0">
      <inkml:brushProperty name="width" value="0.05" units="cm"/>
      <inkml:brushProperty name="height" value="0.05" units="cm"/>
      <inkml:brushProperty name="color" value="#004F8B"/>
    </inkml:brush>
  </inkml:definitions>
  <inkml:trace contextRef="#ctx0" brushRef="#br0">752 10 756,'12'-7'3282,"-6"5"597,-24 16 5665,-70 58-4968,63-50-3599,1 2-1,1 0 0,-33 48 1,-45 90 767,-66 192 545,159-336-2186,-51 127 663,-55 212-1,87-244-380,4 2 1,-11 177 0,32-264-544,2 1 0,0-1 1,10 56-1,-8-76 75,-1 1-1,2-1 1,-1 0-1,1 0 1,0 0 0,1 0-1,0 0 1,0-1-1,1 0 1,-1 0 0,2 0-1,-1 0 1,1-1-1,0 0 1,0 0 0,1 0-1,7 4 1,-8-7-518,0 0 1,1 0-1,-1-1 1,1 0-1,-1 0 1,1-1 0,0 0-1,-1 0 1,1 0-1,10-1 1,4-1-3480,-1-1 1,23-5 0,1-2-152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4.100"/>
    </inkml:context>
    <inkml:brush xml:id="br0">
      <inkml:brushProperty name="width" value="0.05" units="cm"/>
      <inkml:brushProperty name="height" value="0.05" units="cm"/>
      <inkml:brushProperty name="color" value="#004F8B"/>
    </inkml:brush>
  </inkml:definitions>
  <inkml:trace contextRef="#ctx0" brushRef="#br0">103 1 28787,'0'0'3002,"-4"1"-2171,-14 3-684,-1-1-147,3-3 0,1-3 0,5 2 0,1 2 0,-3 5-5486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4.782"/>
    </inkml:context>
    <inkml:brush xml:id="br0">
      <inkml:brushProperty name="width" value="0.05" units="cm"/>
      <inkml:brushProperty name="height" value="0.05" units="cm"/>
      <inkml:brushProperty name="color" value="#004F8B"/>
    </inkml:brush>
  </inkml:definitions>
  <inkml:trace contextRef="#ctx0" brushRef="#br0">74 281 1492,'2'0'255,"-1"0"0,1 0 0,-1 0 0,0 0 0,1 0 0,-1 1 0,1-1 0,-1 1 0,0-1 0,1 1 0,-1-1 0,0 1 0,0-1 0,1 1 0,-1 0 0,0 0 0,0 0 0,0 0 0,0 0 0,0 0-1,0 0 1,0 0 0,0 0 0,-1 0 0,1 1 0,0-1 0,-1 0 0,1 0 0,-1 1 0,1-1 0,-1 0 0,1 1 0,-1-1 0,0 3 0,1 4 619,-1 1-1,0 0 1,0-1 0,-4 15-1,3-10-198,-21 108 5748,4-24-1579,11-62-3044,7-33-1642,0 0 0,-1-1 1,1 1-1,-1 0 0,0 0 0,0 0 0,1 0 1,-1-1-1,0 1 0,0 0 0,-1-1 0,1 1 0,0-1 1,-2 2-1,2-2 424,-1-5-65,0-4-459,-1 0 0,1 0 0,1 0 0,0 0 0,0-1 0,0-15 0,7-57 253,-2 41-259,0-12-52,3 0 0,1 0 0,30-92 0,-34 134 0,0 0 0,0 0 0,1 1 0,1 0 0,0 0 0,0 0 0,1 0 0,0 1 0,0 0 0,0 1 0,1-1 0,1 2 0,-1-1 0,1 1 0,0 0 0,1 1 0,-1 0 0,15-5 0,-15 7 0,0 0 0,1 1 0,-1 0 0,0 1 0,1 0 0,-1 0 0,1 1 0,-1 0 0,1 0 0,-1 1 0,0 1 0,1 0 0,-1 0 0,0 0 0,0 1 0,0 1 0,0 0 0,-1 0 0,0 0 0,1 1 0,7 7 0,-11-9 0,-1 0 0,0 1 0,0 0 0,0 0 0,0 0 0,-1 0 0,0 1 0,1 0 0,-2-1 0,1 1 0,0 0 0,-1 0 0,0 0 0,0 1 0,-1-1 0,1 0 0,-1 1 0,0-1 0,-1 1 0,1-1 0,-1 1 0,0 0 0,-1-1 0,1 1 0,-1-1 0,0 1 0,0-1 0,-4 8 0,1-2 0,-1 0 0,0 0 0,-1-1 0,0 0 0,0 0 0,-1 0 0,-1-1 0,0 0 0,0 0 0,-1-1 0,0 0 0,-13 9 0,0-4-42,-1 0 0,-1-2 0,-44 16-1,-7 2-37,74-29 42,6 1-18,12 2 98,-1 1 0,1 1 0,-1 0 0,0 1 0,-1 1 0,1 1 0,21 13 0,-25-13-41,0 1 0,-1 0 0,0 1 0,0 0 0,-1 1 1,-1 0-1,13 18 0,-19-23-1,0-1 0,0 0 0,-1 0-1,1 1 1,-1 0 0,-1-1 0,1 1 0,-1 0 0,0 0 0,0 0 0,-1 0 0,1 0 0,-2 0 0,1 0-1,0 0 1,-1-1 0,0 1 0,-1 0 0,1 0 0,-5 10 0,0-4-1,-1-1-1,0 0 1,0 0 0,-1-1-1,0 0 1,-1-1-1,0 0 1,0 0 0,-1 0-1,-20 12 1,1-3-102,-2-1 0,-57 23 0,69-32-566,0-2 0,-28 6 0,42-10 165,-1-1 1,1 0 0,-1-1 0,0 1 0,0-1-1,1 0 1,-1-1 0,0 1 0,1-1 0,-1 0-1,0-1 1,1 1 0,-8-4 0,12 4-120,0 0-1,-1 0 1,1 0 0,0 0 0,-1 0 0,1 0-1,0 0 1,0 0 0,0-1 0,0 1 0,0 0 0,1-1-1,-1 1 1,0-1 0,1 1 0,-1-1 0,1 1-1,-1-1 1,0-2 0,3-15-3299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5.119"/>
    </inkml:context>
    <inkml:brush xml:id="br0">
      <inkml:brushProperty name="width" value="0.05" units="cm"/>
      <inkml:brushProperty name="height" value="0.05" units="cm"/>
      <inkml:brushProperty name="color" value="#004F8B"/>
    </inkml:brush>
  </inkml:definitions>
  <inkml:trace contextRef="#ctx0" brushRef="#br0">221 88 12685,'11'-14'3002,"0"-1"0,1 2-1,20-18 1,-31 30-2929,1-1 0,0 1 0,-1 0-1,1-1 1,0 1 0,0 0 0,0 0 0,-1 1-1,1-1 1,0 0 0,0 1 0,0-1 0,0 1 0,1-1-1,-1 1 1,0 0 0,0 0 0,0 0 0,0 0-1,4 1 1,-2 0 177,-1 0-1,1 1 1,0 0 0,0-1-1,-1 1 1,1 1 0,-1-1-1,1 0 1,-1 1-1,3 3 1,5 5 510,-1 0 0,0 1 0,-1 1 0,13 23 0,-5-2-760,-1 1 0,-1 0 0,-2 1 0,9 42 0,16 150 0,-31-135 0,-5 0 0,-3 1 0,-4-1 0,-4-1 0,-4 1 0,-5-2 0,-3 0 0,-4-1 0,-51 119 0,54-156 0,-2-2 0,-2-1 0,-3-1 0,-1-1 0,-3-2 0,-72 79 0,72-96-3140,17-17-1845,-1-1 1,-31 16-1,35-21-279</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6.554"/>
    </inkml:context>
    <inkml:brush xml:id="br0">
      <inkml:brushProperty name="width" value="0.05" units="cm"/>
      <inkml:brushProperty name="height" value="0.05" units="cm"/>
      <inkml:brushProperty name="color" value="#004F8B"/>
    </inkml:brush>
  </inkml:definitions>
  <inkml:trace contextRef="#ctx0" brushRef="#br0">1 20 16762,'7'-3'1217,"0"-1"0,0 2 1,0-1-1,0 1 0,1 0 1,12-2-1,-19 5-1141,-1-1 1,1 0-1,0 0 0,-1 1 1,1-1-1,-1 1 0,1-1 1,0 0-1,-1 1 0,1-1 1,-1 1-1,1-1 0,-1 1 0,1 0 1,-1-1-1,0 1 0,1 0 1,-1-1-1,0 1 0,1 0 1,-1-1-1,0 2 0,1-1 151,6 15 484,0 0 0,0 1 0,-2 0 0,0 0 0,-1 1 0,3 29 0,-1-10-186,76 323-525,-77-340 0,0 1 0,15 36 0,-18-53 0,0 1 0,0-1 0,0 0 0,1 0 0,-1 0 0,1 0 0,0 0 0,1 0 0,-1-1 0,0 1 0,1-1 0,0 0 0,7 4 0,-9-6 0,0 0 0,0 0 0,0-1 0,0 1 0,0-1 0,0 1 0,0-1 0,0 0 0,0 0 0,0 0 0,1 0 0,-1 0 0,0 0 0,0-1 0,0 1 0,0-1 0,2 0 0,0-1 0,0 0 0,0 0 0,0-1 0,0 1 0,0-1 0,-1 0 0,6-5 0,1-3 0,0-1 0,-1 0 0,14-23 0,10-30 0,-3 0 0,29-94 0,9-19 0,-56 139-3392,-10 31 1854,0 1-1,0 0 0,1 0 1,-1 0-1,2 0 1,4-8-1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3.543"/>
    </inkml:context>
    <inkml:brush xml:id="br0">
      <inkml:brushProperty name="width" value="0.05" units="cm"/>
      <inkml:brushProperty name="height" value="0.05" units="cm"/>
      <inkml:brushProperty name="color" value="#008C3A"/>
    </inkml:brush>
  </inkml:definitions>
  <inkml:trace contextRef="#ctx0" brushRef="#br0">1 32 692,'1'-8'816,"0"6"-378,-1 0 1,0 1 0,1-1-1,-1 0 1,1 0 0,0 0-1,0 1 1,0-1 0,0 0 0,0 1-1,2-3 2293,6 16-966,-7-11-1678,-1 0 0,0 0 0,0 1 0,0-1-1,0 1 1,0-1 0,0 0 0,0 1 0,-1 0-1,1-1 1,-1 1 0,2 2 0,9 57 2165,6 89 0,-7-38-946,58 390 836,-68-490-2377,-1-7-1949,-10-23-10627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9T07:38:06.944"/>
    </inkml:context>
    <inkml:brush xml:id="br0">
      <inkml:brushProperty name="width" value="0.05" units="cm"/>
      <inkml:brushProperty name="height" value="0.05" units="cm"/>
      <inkml:brushProperty name="color" value="#004F8B"/>
    </inkml:brush>
  </inkml:definitions>
  <inkml:trace contextRef="#ctx0" brushRef="#br0">703 205 14297,'23'-5'491,"-1"-1"-1,0 0 0,0-2 1,0-1-1,36-20 1,-55 26-372,1 1 0,0-1 0,-1 0 0,1 0 0,-1 0 1,0 0-1,0-1 0,0 0 0,0 1 0,-1-1 0,1 0 0,-1 0 1,0 0-1,2-6 0,-4 8-49,1 0 0,-1 0-1,1 0 1,-1 0 0,0 0 0,0-1-1,0 1 1,0 0 0,0 0 0,0 0-1,0-1 1,-1 1 0,1 0 0,-1 0 0,0 0-1,0 0 1,1 0 0,-1 0 0,-1 0-1,1 0 1,0 0 0,0 1 0,-1-1 0,1 0-1,-1 1 1,1-1 0,-1 1 0,0 0-1,1-1 1,-4 0 0,-3-2 118,0 0 0,0 1 0,0 0 0,-1 0 0,1 1 0,-1 0 0,0 1 0,1 0 0,-1 0 0,0 1 0,0 0 0,1 1 0,-1-1 0,-10 4 0,-12 2 401,1 2 1,-50 19-1,33-8-19,1 2 0,1 3 0,1 1 0,1 2 0,1 3 0,2 0 0,1 3 0,2 1 0,1 2 0,2 1 0,-57 80 0,81-102-547,1 0 0,0 0 1,1 1-1,1 0 0,0 0 1,2 1-1,-8 28 0,12-39-24,1 0-1,-1 0 1,1 0 0,0 0-1,0-1 1,1 1-1,-1 0 1,1 0-1,1 0 1,-1 0 0,1-1-1,0 1 1,0-1-1,1 1 1,-1-1-1,1 0 1,0 0-1,1 0 1,-1 0 0,1-1-1,0 1 1,0-1-1,1 0 1,-1 0-1,11 6 1,-3-3 1,1 0 0,1 0 0,-1-1 0,1-1 0,0-1 0,0 0 0,15 3 0,100 7 0,-126-14 0,343 1 0,-19-29 0,-279 18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07:46:57.216"/>
    </inkml:context>
    <inkml:brush xml:id="br0">
      <inkml:brushProperty name="width" value="0.05" units="cm"/>
      <inkml:brushProperty name="height" value="0.05" units="cm"/>
      <inkml:brushProperty name="color" value="#008C3A"/>
    </inkml:brush>
  </inkml:definitions>
  <inkml:trace contextRef="#ctx0" brushRef="#br0">131 111 1540,'-5'-7'11257,"7"2"-10925,0-1 1,1 1-1,0 0 0,0 1 1,0-1-1,0 0 0,1 1 1,0 0-1,0 0 0,0 0 0,0 0 1,1 1-1,0 0 0,7-5 1,-3 3-67,0 0 0,0 1 0,1-1 1,0 2-1,0-1 0,0 2 1,12-3-1,-18 4-166,0 1 0,0-1 0,0 1 0,0 0 0,0 1 0,0-1 0,0 0 0,0 1 0,0 0 0,0 0 0,0 0 0,0 1 0,-1-1 0,1 1 0,0 0 0,-1 0 0,1 0 0,-1 1 0,0-1 0,0 1 0,5 5 0,-4-4-6,-1 1-1,-1 0 0,1 0 1,-1-1-1,1 2 1,-1-1-1,-1 0 0,1 0 1,-1 1-1,0-1 0,0 0 1,-1 1-1,1-1 0,-1 1 1,-1 9-1,-3 12 75,0-1 0,-2 0 0,-1 0-1,-1 0 1,-17 38 0,-70 117 275,85-163-398,-187 312 1523,192-322-1402,1 0-1,0 1 1,0-1-1,1 1 1,0 0-1,0 0 1,1 0 0,-1 12-1,2-18-81,1 1 0,0-1-1,1 1 1,-1-1 0,0 1-1,1-1 1,0 0 0,0 1 0,0-1-1,0 0 1,0 0 0,1 1-1,0-1 1,-1 0 0,1 0 0,0-1-1,0 1 1,1 0 0,-1-1 0,0 1-1,1-1 1,0 0 0,-1 0-1,7 3 1,1 1 87,1-1 0,0 0 0,0-1-1,1-1 1,-1 0 0,17 3 0,75 4 1073,-80-8-1169,21 0-75,-13 0 0,1 1 0,33 7 0,-63-10-107,-1 0-1,0 1 1,0-1-1,0 0 1,0 1-1,1-1 1,-1 1-1,0-1 1,0 1-1,0-1 1,0 1-1,0 0 1,0-1-1,-1 1 1,1 0-1,0 0 1,0 0-1,0 0 1,0 1-1,-1-1-135,1 0-1,-1-1 0,0 1 1,0 0-1,0 0 0,0 0 1,0-1-1,0 1 0,-1 0 1,1 0-1,0 0 0,0-1 1,0 1-1,-1 0 0,1 0 1,0-1-1,-1 1 0,1 0 1,-1 0-1,0 0 0,-4 5-1984,-1 0 0,1-1 0,-1 0 0,-10 7 0,10-8 915,-25 18-3369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3.346"/>
    </inkml:context>
    <inkml:brush xml:id="br0">
      <inkml:brushProperty name="width" value="0.025" units="cm"/>
      <inkml:brushProperty name="height" value="0.025" units="cm"/>
      <inkml:brushProperty name="color" value="#E71224"/>
    </inkml:brush>
  </inkml:definitions>
  <inkml:trace contextRef="#ctx0" brushRef="#br0">1 498 724,'1'35'4669,"8"55"0,-4-58-3687,2-1 0,1-1 0,1 1 0,2-1 0,1-1 0,1 0 0,22 36 0,-30-58-704,0 1 0,1-1 1,-1 0-1,1-1 0,1 1 0,-1-1 0,1 0 0,9 6 0,-12-10-197,-1 0 0,0-1-1,0 1 1,0-1 0,1 0 0,-1 0-1,1 0 1,-1-1 0,1 1 0,-1-1 0,1 1-1,-1-1 1,1 0 0,-1-1 0,1 1 0,0-1-1,-1 1 1,0-1 0,1 0 0,-1 0 0,1-1-1,-1 1 1,0-1 0,3-1 0,4-4 36,-1 0 1,-1 0-1,1 0 1,-1-1-1,-1 0 1,1-1-1,-1 0 1,-1 0-1,11-19 1,-1-4 177,22-60 0,-12 7 99,28-156 0,-39 159-262,2-20-115,14-63-2331,-21 135-690,-9 27 2204,0 1-1,1-1 1,-1 1-1,1-1 1,-1 1 0,1 0-1,0-1 1,0 1 0,0 0-1,0 0 1,0 0 0,5-3-1,9 1-2578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5.463"/>
    </inkml:context>
    <inkml:brush xml:id="br0">
      <inkml:brushProperty name="width" value="0.025" units="cm"/>
      <inkml:brushProperty name="height" value="0.025" units="cm"/>
      <inkml:brushProperty name="color" value="#E71224"/>
    </inkml:brush>
  </inkml:definitions>
  <inkml:trace contextRef="#ctx0" brushRef="#br0">60 1 572,'-6'53'1240,"-4"-2"-60,4-6-88,-4-8-88,7-3-99,-3-6-101,3-2-144,0-3-204,-4-9-292,4-3-320,0-3-296</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6.450"/>
    </inkml:context>
    <inkml:brush xml:id="br0">
      <inkml:brushProperty name="width" value="0.025" units="cm"/>
      <inkml:brushProperty name="height" value="0.025" units="cm"/>
      <inkml:brushProperty name="color" value="#E71224"/>
    </inkml:brush>
  </inkml:definitions>
  <inkml:trace contextRef="#ctx0" brushRef="#br0">4 34 152,'0'-3'938,"-1"0"1,0 1-1,1-1 1,-1 0-1,1 0 0,0 0 1,0-4-1,0 0 4658,2 28-3954,7 38 0,-1-11-606,16 155 1650,-7-42-1117,14 85 991,-30-244-2533,0 0 1,-1 0 0,1 1 0,0-1 0,0 0-1,0 0 1,0 0 0,1-1 0,-1 1 0,1 0-1,-1 0 1,1-1 0,-1 1 0,1 0 0,0-1-1,0 0 1,0 1 0,0-1 0,0 0 0,0 0-1,0 0 1,0 0 0,0-1 0,0 1 0,0-1-1,1 1 1,2-1 0,7 2 114,1-1-1,0-1 1,23-2-1,-7 1 210,204-10 2399,-221 10-3162,26 1-930,-21 3-2613,-6 5-4296,-8 4-331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6.786"/>
    </inkml:context>
    <inkml:brush xml:id="br0">
      <inkml:brushProperty name="width" value="0.025" units="cm"/>
      <inkml:brushProperty name="height" value="0.025" units="cm"/>
      <inkml:brushProperty name="color" value="#E71224"/>
    </inkml:brush>
  </inkml:definitions>
  <inkml:trace contextRef="#ctx0" brushRef="#br0">142 88 13861,'46'-46'3329,"-45"44"-3053,-4-1-142,0 0 0,0 1 0,0-1 0,-1 1 0,1-1 0,-1 1 0,0 0 0,-7-3 0,3 2-98,0 0 1,-1 1-1,1 0 1,-1 0-1,0 1 1,-17 0-1,22 1-449,-1 0 0,1 1-1,0 0 1,-1 0 0,1 0-1,-6 2 1,7-1-515,0-1 0,0 1 0,0 0-1,0 0 1,0 0 0,1 0 0,-1 0 0,1 0 0,-4 4 0,0 3-1497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7.118"/>
    </inkml:context>
    <inkml:brush xml:id="br0">
      <inkml:brushProperty name="width" value="0.025" units="cm"/>
      <inkml:brushProperty name="height" value="0.025" units="cm"/>
      <inkml:brushProperty name="color" value="#E71224"/>
    </inkml:brush>
  </inkml:definitions>
  <inkml:trace contextRef="#ctx0" brushRef="#br0">207 0 812,'9'5'14100,"-34"-7"-12202,-28 0-1207,43 3-949,-1 1 0,1 0 1,-1 0-1,-12 6 0,10-3-2858,0 1 0,-20 12-1,19-9 654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17.684"/>
    </inkml:context>
    <inkml:brush xml:id="br0">
      <inkml:brushProperty name="width" value="0.025" units="cm"/>
      <inkml:brushProperty name="height" value="0.025" units="cm"/>
      <inkml:brushProperty name="color" value="#E71224"/>
    </inkml:brush>
  </inkml:definitions>
  <inkml:trace contextRef="#ctx0" brushRef="#br0">321 16 932,'-15'-13'5250,"13"13"-4947,1-1 0,-1 1 1,0-1-1,0 1 0,1 0 0,-1-1 1,0 1-1,0 0 0,0 0 1,0 0-1,1 1 0,-1-1 0,0 0 1,0 1-1,1-1 0,-1 1 0,-2 0 1,3 0-174,0 0 0,0 0 0,0 0 1,0 0-1,0 0 0,0 0 0,0 0 1,1 0-1,-1 0 0,0 0 0,0 0 1,1 0-1,-1 1 0,1-1 0,-1 0 1,1 0-1,0 1 0,0-1 0,-1 0 1,1 1-1,0-1 0,0 0 0,0 1 1,0-1-1,0 0 0,1 3 0,1 6 236,0 0-1,1 0 0,1 0 0,-1 0 0,1-1 0,1 0 1,0 0-1,0 0 0,1 0 0,0-1 0,1 0 1,9 10-1,12 10 524,59 44 1,-60-52-507,206 144 1747,-72-54-795,-158-109-1305,-1 1 1,1 0-1,-1 0 0,0 0 0,1 0 0,-1 0 0,-1 0 0,1 1 0,0-1 0,0 1 1,-1-1-1,3 6 0,-4-7-20,0 0 1,0 1-1,0-1 0,0 0 1,0 0-1,0 1 0,0-1 1,-1 0-1,1 0 1,0 1-1,-1-1 0,1 0 1,-1 0-1,0 0 1,1 0-1,-1 0 0,0 0 1,1 0-1,-1 0 0,0 0 1,0 0-1,0 0 1,0 0-1,0-1 0,0 1 1,0 0-1,0-1 1,0 1-1,0 0 0,0-1 1,-1 0-1,0 1 0,-16 7 4,-1-2 0,1 0 0,-1-1 0,0 0 0,-32 2 0,-99-1-109,124-6 84,-60-2-45,77 1 59,0 0-1,0 0 0,0-1 0,1-1 1,-1 0-1,0 0 0,-7-4 0,13 6 3,1-1 0,-1 1-1,1-1 1,0 0 0,0 0 0,0 1-1,0-1 1,0-1 0,0 1-1,0 0 1,1 0 0,-1-1-1,1 1 1,0-1 0,-1 1-1,0-5 1,1 3 4,0-1-1,0 1 1,1-1-1,0 1 1,-1-1-1,2 1 1,-1-1-1,0 1 1,2-7-1,3-6 12,1 1 0,0-1 0,1 1 0,9-17 0,-14 30-20,26-48-92,-3-2-1,37-108 1,-61 156 31,0 0 0,0 0-1,0 0 1,0 0 0,-1 0 0,0 0 0,0 0 0,-2-9 0,2 12 7,-1 0 1,1 0-1,-1 1 1,0-1-1,1 0 1,-1 0-1,0 0 1,0 1-1,0-1 1,-1 1-1,1-1 1,0 1-1,-1-1 1,1 1-1,-1 0 1,1-1-1,-1 1 1,1 0-1,-1 0 1,0 0-1,0 0 1,0 1-1,1-1 1,-1 0-1,-3 0 1,-3-1-217,-1 1 0,0 0-1,-1 0 1,1 1 0,0 0 0,-9 1 0,-63 14-2509,14 1-2424,-78 31 1,35-1 1909</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4.527"/>
    </inkml:context>
    <inkml:brush xml:id="br0">
      <inkml:brushProperty name="width" value="0.025" units="cm"/>
      <inkml:brushProperty name="height" value="0.025" units="cm"/>
      <inkml:brushProperty name="color" value="#E71224"/>
    </inkml:brush>
  </inkml:definitions>
  <inkml:trace contextRef="#ctx0" brushRef="#br0">245 1 136,'-3'5'1110,"-18"40"1111,2 2 1,-16 60-1,21-62-1513,-23 72 1035,-79 231 3731,168-462-8340,9-16-4681,-43 87 5601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4.948"/>
    </inkml:context>
    <inkml:brush xml:id="br0">
      <inkml:brushProperty name="width" value="0.025" units="cm"/>
      <inkml:brushProperty name="height" value="0.025" units="cm"/>
      <inkml:brushProperty name="color" value="#E71224"/>
    </inkml:brush>
  </inkml:definitions>
  <inkml:trace contextRef="#ctx0" brushRef="#br0">57 17 988,'2'-11'2684,"-3"6"5682,-7 21-7279,1 1 1,0 0-1,1 1 0,2 0 1,-1 0-1,-1 19 1,-7 117 2274,12-131-2895,0 34 192,2-1 0,3 1-1,3-1 1,1 0 0,4 0 0,1-1 0,3 0 0,3-2 0,1 0 0,3-1-1,3-1 1,33 50 0,-54-93-688,24 34 460,-27-40-567,0 0-1,-1 0 1,1 0 0,0 0-1,0-1 1,0 1 0,0-1-1,0 1 1,0-1 0,0 0-1,0 0 1,1 0 0,-1 0-1,0 0 1,1-1-1,4 2 1,-6-2-1314,1-10-3122,-2 9 4122,0 0-1,0 1 1,0-1 0,1 0-1,-1 1 1,0-1-1,0 1 1,0-1-1,0 0 1,0 1-1,0-1 1,0 0-1,-1 1 1,1-1-1,0 0 1,0 1 0,0-1-1,-1 0 1,1 1-1,0-1 1,-1 1-1,1-1 1,0 1-1,-1-1 1,1 1-1,-1-1 1,1 1-1,-1-1 1,-5-5-3512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3.878"/>
    </inkml:context>
    <inkml:brush xml:id="br0">
      <inkml:brushProperty name="width" value="0.05" units="cm"/>
      <inkml:brushProperty name="height" value="0.05" units="cm"/>
      <inkml:brushProperty name="color" value="#008C3A"/>
    </inkml:brush>
  </inkml:definitions>
  <inkml:trace contextRef="#ctx0" brushRef="#br0">556 39 828,'13'-6'1247,"-9"5"-739,-1 0 0,0-1 0,0 1 0,0-1 0,-1 0 0,1 1-1,0-1 1,-1 0 0,1-1 0,2-2 1277,-10 4-586,-57-5 689,0 3 1,-72 5 0,103-1-1677,-2 1-431,1 0 0,-47 11 0,60-9-1178,-30 13 0,33-10-748,0 1 0,-17 11 1,1 3-59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5.277"/>
    </inkml:context>
    <inkml:brush xml:id="br0">
      <inkml:brushProperty name="width" value="0.025" units="cm"/>
      <inkml:brushProperty name="height" value="0.025" units="cm"/>
      <inkml:brushProperty name="color" value="#E71224"/>
    </inkml:brush>
  </inkml:definitions>
  <inkml:trace contextRef="#ctx0" brushRef="#br0">522 28 1088,'1'-1'170,"-1"1"0,0 0 0,0-1 0,0 1 1,1-1-1,-1 1 0,0 0 0,0-1 0,0 1 0,0-1 0,0 1 0,0-1 0,0 1 0,0 0 0,0-1 1,0 1-1,0-1 0,0 1 0,0-1 0,0 1 0,0-1 0,0 1 0,-1 0 0,1-1 0,0 1 1,0-1-1,0 1 0,-1 0 0,1-1 0,-14-6 2458,-23 2-393,34 5-1949,-51-2 2652,-60 5 0,75 0-2683,1 2 0,-51 14 1,76-15-1750,0 1 0,0 0 1,1 1-1,0 1 0,0 0 1,-16 12-1,-2 4-1208</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6.564"/>
    </inkml:context>
    <inkml:brush xml:id="br0">
      <inkml:brushProperty name="width" value="0.025" units="cm"/>
      <inkml:brushProperty name="height" value="0.025" units="cm"/>
      <inkml:brushProperty name="color" value="#E71224"/>
    </inkml:brush>
  </inkml:definitions>
  <inkml:trace contextRef="#ctx0" brushRef="#br0">30 15 256,'-6'-14'17211,"3"21"-16762,-1 0 0,1 1 0,1-1 0,-1 1 0,1 0 1,1 0-1,-1 0 0,0 12 0,1 75 1645,1-62-1576,50 548 4001,-40-504-4134,59 811 3200,-67-307-3473,6 129-67,42-68-45,-19-264 0,-18 522 0,8-183 0,42 0 0,-43-520 0,21 372 0,0-6 0,-11-233 0,38 359 0,34-9 0,-65-492 0,65 355 0,-82-410 0,7 209 0,-28-316-1687,-1 0 0,-1-1 0,-8 32 0,11-57 1267,0 1 0,0-1 1,0 1-1,-1 0 0,1-1 0,0 1 1,0-1-1,0 1 0,-1-1 0,1 1 1,0-1-1,-1 1 0,1-1 0,0 1 0,-1-1 1,1 0-1,-1 1 0,1-1 0,-1 0 1,1 1-1,0-1 0,-1 0 0,1 1 0,-1-1 1,0 0-1,1 0 0,-1 0 0,1 1 1,-1-1-1,1 0 0,-1 0 0,0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7.595"/>
    </inkml:context>
    <inkml:brush xml:id="br0">
      <inkml:brushProperty name="width" value="0.025" units="cm"/>
      <inkml:brushProperty name="height" value="0.025" units="cm"/>
      <inkml:brushProperty name="color" value="#E71224"/>
    </inkml:brush>
  </inkml:definitions>
  <inkml:trace contextRef="#ctx0" brushRef="#br0">0 187 600,'7'93'6277,"-1"-44"-4283,11 114 5125,50 217 0,-58-354-6081,-9-26-949,0 1 0,1 0 0,-1 0 0,0 0 0,1 0 0,-1 0 0,1 0 0,0-1 0,-1 1 0,1 0 0,-1 0 0,1-1 0,0 1 0,0-1 0,-1 1 0,1 0 0,0-1 0,0 1 0,0-1 0,0 0 0,0 1 0,1 0 0,0-6 431,1-6-369,0 0 0,-2 1 0,1-1 0,-1 0 1,-1-16-1,-6-63-85,1 22-276,-20-358-1978,18 265 955,7 104 841,-6 32-2573,6 24 2137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8.350"/>
    </inkml:context>
    <inkml:brush xml:id="br0">
      <inkml:brushProperty name="width" value="0.025" units="cm"/>
      <inkml:brushProperty name="height" value="0.025" units="cm"/>
      <inkml:brushProperty name="color" value="#E71224"/>
    </inkml:brush>
  </inkml:definitions>
  <inkml:trace contextRef="#ctx0" brushRef="#br0">7 122 1112,'-1'-12'989,"-1"-5"4889,-1-9 1728,3 24-7182,4-8 795,-1 6-1101,0 0 0,1 0 0,-1 0 0,1 1 0,0 0 0,0-1 0,0 1 0,0 1 0,1-1 0,-1 1 0,1-1 0,0 1 1,-1 1-1,1-1 0,0 1 0,0 0 0,8-1 0,3-1 51,0 1 0,0 1 0,0 1 0,23 2 0,-25 0-76,0 0 1,0 1-1,0 1 0,0 0 1,0 1-1,-1 0 1,0 1-1,0 1 0,18 11 1,-27-15-64,1 0 1,-1 1 0,0-1 0,0 1 0,0 0-1,-1 0 1,1 0 0,-1 0 0,0 0-1,0 1 1,0 0 0,-1 0 0,0-1-1,0 1 1,0 0 0,0 1 0,-1-1 0,0 0-1,0 0 1,0 1 0,-1-1 0,0 0-1,0 1 1,0-1 0,-1 1 0,1-1-1,-1 0 1,-2 6 0,0-4-9,1-1-1,-1 0 1,0 0 0,0-1-1,-1 1 1,0-1 0,0 0-1,0 1 1,0-2 0,-1 1-1,0-1 1,0 1 0,0-1-1,-1 0 1,-6 3 0,-10 5 43,-1-1 1,-38 12 0,45-17-33,-58 16 216,72-22-186,-4 2 11,6-2-66,0 0-1,0 0 0,0 0 0,0 0 0,0 0 1,0 0-1,0 0 0,0 0 0,0 0 0,0 0 0,1 0 1,-1 0-1,0 0 0,0 0 0,0 0 0,0 0 1,0 1-1,0-1 0,0 0 0,0 0 0,0 0 1,0 0-1,0 0 0,0 0 0,0 0 0,0 0 1,0 0-1,0 0 0,0 0 0,0 0 0,0 1 0,0-1 1,0 0-1,-1 0 0,1 0 0,0 0 0,0 0 1,0 0-1,0 0 0,0 0 0,25 5 65,-1 1 0,0 1 0,0 1 0,0 0 0,-1 2 0,-1 1 0,33 21 0,-32-17 0,-1 0-1,0 2 1,-1 0-1,-1 1 1,30 36-1,-44-47-42,0 1 1,-1 1-1,0-1 1,-1 1-1,0 0 1,0 0-1,-1 0 1,3 13-1,-4-14-13,-1-1-1,-1 0 1,1 1-1,-1-1 1,-1 1-1,1-1 1,-1 1-1,-1-1 1,1 0-1,-1 1 1,-1-1-1,-3 8 1,0-2 2,0-1 1,-1 0 0,-1-1 0,0 0 0,0 0 0,-1-1-1,0 0 1,-1 0 0,0-1 0,-1 0 0,0-1 0,-17 10-1,14-11-77,1 0 0,-1 0 0,-1-2 0,1 1 0,-1-2 0,0 0 0,0-1 0,0-1 1,-1 0-1,-29 0 0,43-3-93,-15 1-213,0-1 1,0-1 0,-19-5-1,30 5-163,1 1 0,0-1-1,0 0 1,0-1-1,0 1 1,-4-4 0,6 4-355,0 0 1,1 0-1,0-1 1,-1 1-1,1-1 1,0 1-1,0-1 1,0 0 0,1 1-1,-1-1 1,-1-4-1,-1-9-2153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29.479"/>
    </inkml:context>
    <inkml:brush xml:id="br0">
      <inkml:brushProperty name="width" value="0.025" units="cm"/>
      <inkml:brushProperty name="height" value="0.025" units="cm"/>
      <inkml:brushProperty name="color" value="#E71224"/>
    </inkml:brush>
  </inkml:definitions>
  <inkml:trace contextRef="#ctx0" brushRef="#br0">0 17 980,'0'-5'-380,"2"-3"10175,-1 4-3316,-1 9-5434,5 172 6326,12 94-3274,65 424-717,-82-695-3380,85 649 0,-72-294 0,102 870 0,-81-901 0,-17-132 0,1 53 0,-8-93 0,3 11 0,30 345 0,-14-34 0,-10-91 0,9-72 0,23 350 0,9 250 0,-36-608 0,46 462 0,52 400 0,-77-683 0,-2-16 0,8-93 0,-18-133 0,-13-103 0,-19-132-972,-3-8-1565,-7-20-4975,-4-12-882,-2 1 3603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0.402"/>
    </inkml:context>
    <inkml:brush xml:id="br0">
      <inkml:brushProperty name="width" value="0.025" units="cm"/>
      <inkml:brushProperty name="height" value="0.025" units="cm"/>
      <inkml:brushProperty name="color" value="#E71224"/>
    </inkml:brush>
  </inkml:definitions>
  <inkml:trace contextRef="#ctx0" brushRef="#br0">752 6 1808,'2'0'1794,"16"3"4839,-25-6-1648,-39-3-1981,11 8-2314,1 1 0,0 1 1,0 2-1,0 1 1,0 2-1,1 1 0,1 2 1,-49 25-1,47-20-370,2 2 0,0 1 0,1 2-1,2 1 1,0 1 0,1 2 0,-42 50 0,60-63-117,0 1-1,1 0 1,0 0 0,1 1-1,1 0 1,0 0 0,1 0 0,-6 26-1,10-34-104,1 0-1,0 0 0,0 1 0,1-1 1,0 1-1,1-1 0,-1 0 0,1 1 0,0-1 1,1 0-1,0 0 0,0 0 0,1 0 1,0 0-1,0 0 0,0-1 0,1 1 1,0-1-1,0 0 0,1 0 0,6 7 0,0-3 18,0-1 0,1 0-1,0 0 1,0-2-1,1 1 1,0-1-1,0-1 1,1-1-1,-1 1 1,19 3-1,4-1 65,0-2 1,71 4-1,151-9-3590,-251-1 3209,32 3-5552,-37-2 4958,0-1 1,1 1-1,-1 0 0,0-1 0,0 1 0,0 0 1,0 0-1,1 0 0,-2 1 0,1-1 0,0 0 1,0 1-1,2 1 0,4 11-3600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066"/>
    </inkml:context>
    <inkml:brush xml:id="br0">
      <inkml:brushProperty name="width" value="0.025" units="cm"/>
      <inkml:brushProperty name="height" value="0.025" units="cm"/>
      <inkml:brushProperty name="color" value="#E71224"/>
    </inkml:brush>
  </inkml:definitions>
  <inkml:trace contextRef="#ctx0" brushRef="#br0">0 0 192,'3'3'1595,"0"1"-1137,0 0 1,-1 1 0,0-1-1,0 0 1,0 1-1,0-1 1,-1 1-1,1-1 1,-1 1-1,-1 0 1,1-1 0,0 1-1,-1 9 1,3 60 2869,0-5-668,13 77 1,20 9-157,-29-134-2314,1 0 1,0-1 0,2 1-1,0-2 1,14 20-1,-6-24-1337,-15-14-2777,-7-18-6496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399"/>
    </inkml:context>
    <inkml:brush xml:id="br0">
      <inkml:brushProperty name="width" value="0.025" units="cm"/>
      <inkml:brushProperty name="height" value="0.025" units="cm"/>
      <inkml:brushProperty name="color" value="#E71224"/>
    </inkml:brush>
  </inkml:definitions>
  <inkml:trace contextRef="#ctx0" brushRef="#br0">764 14 744,'-2'-1'1733,"-2"-1"-1174,0 0 1,0 0-1,0 0 1,0 1 0,-1 0-1,1 0 1,-1 0-1,1 1 1,0-1-1,-9 1 1,-53 5 2823,35-2-2157,-243 31 4327,97 8-5871,159-37-1478,1 1 0,-1 0 0,1 2 0,1 0 0,-26 17-1,12 0-966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1.753"/>
    </inkml:context>
    <inkml:brush xml:id="br0">
      <inkml:brushProperty name="width" value="0.025" units="cm"/>
      <inkml:brushProperty name="height" value="0.025" units="cm"/>
      <inkml:brushProperty name="color" value="#E71224"/>
    </inkml:brush>
  </inkml:definitions>
  <inkml:trace contextRef="#ctx0" brushRef="#br0">1 0 400,'1'0'275,"1"0"1,-1 0-1,1 0 0,-1 1 1,1-1-1,-1 0 0,0 0 1,1 1-1,-1-1 0,1 1 0,-1-1 1,0 1-1,1 0 0,-1-1 1,0 1-1,0 0 0,0 0 1,1 0-1,-1 0 0,0 0 1,0 0-1,0 0 0,-1 0 0,1 0 1,0 1-1,0-1 0,-1 0 1,1 1-1,0-1 0,-1 0 1,1 1-1,-1-1 0,1 3 1,2 7 484,0 1 1,-1 0-1,2 12 1,-3-18-332,16 225 4469,0 0-2325,-15-215-2459,2 18-71,0-1-1,3 0 0,0 0 1,2-1-1,14 33 0,-12-48-1238,-3-6-6245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2.084"/>
    </inkml:context>
    <inkml:brush xml:id="br0">
      <inkml:brushProperty name="width" value="0.025" units="cm"/>
      <inkml:brushProperty name="height" value="0.025" units="cm"/>
      <inkml:brushProperty name="color" value="#E71224"/>
    </inkml:brush>
  </inkml:definitions>
  <inkml:trace contextRef="#ctx0" brushRef="#br0">793 53 1032,'1'-1'343,"1"-1"0,-1 1 0,0-1 0,0 0 0,0 0 0,0 1 0,0-1 0,0 0 0,0 0 1,0 0-1,-1 0 0,1 0 0,-1 0 0,1-4 0,-1 5-169,-1 0 1,1 0-1,-1-1 1,1 1-1,-1 0 0,0 0 1,1 0-1,-1 1 1,0-1-1,0 0 1,1 0-1,-1 0 1,0 1-1,0-1 0,0 0 1,0 1-1,0-1 1,0 0-1,0 1 1,0 0-1,-1-1 1,1 1-1,0 0 0,0-1 1,0 1-1,0 0 1,0 0-1,-1 0 1,-1 0-1,-30-2 1432,1 2-1,-1 1 1,-38 6-1,25-2-708,-37 3-158,-119 29 1,151-23-4971,-79 32-1,79-21 235,6 3 1216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2.772"/>
    </inkml:context>
    <inkml:brush xml:id="br0">
      <inkml:brushProperty name="width" value="0.05" units="cm"/>
      <inkml:brushProperty name="height" value="0.05" units="cm"/>
    </inkml:brush>
  </inkml:definitions>
  <inkml:trace contextRef="#ctx0" brushRef="#br0">1 200 1264,'0'0'1276,"9"-18"4470,-9 9-4916,1-1 0,0 1 1,0-1-1,1 1 0,0 0 0,1 0 0,0 0 0,0 0 0,1 0 1,6-10-1,-7 13-626,1 1 1,0 0 0,-1 0 0,2 0-1,-1 1 1,1 0 0,-1-1 0,1 2-1,0-1 1,1 0 0,-1 1 0,1 0 0,-1 0-1,1 1 1,0-1 0,11-1 0,-16 3-162,1 1 0,0-1 1,-1 1-1,1 0 0,0 0 1,0 0-1,-1 0 1,1 0-1,0 0 0,-1 0 1,1 1-1,0-1 0,-1 1 1,1-1-1,-1 1 1,1-1-1,0 1 0,-1 0 1,0 0-1,3 2 1,-2-1-3,0 0 1,0 0 0,-1 0 0,1 1 0,-1-1 0,0 0 0,1 1 0,-1-1-1,0 1 1,0-1 0,-1 1 0,1 2 0,1 5 38,-1-1 0,0 1-1,-1-1 1,0 1 0,-1-1 0,-2 15 0,-8 23 148,-2-1 1,-2 0-1,-2 0 1,-2-2-1,-25 44 1,42-86-117,1 1-1,-1 0 1,1 0 0,0-1 0,0 1 0,0 0 0,1 0 0,-1 0 0,0 0 0,1 0 0,0 0 0,0 4 0,0-6-56,0 0 0,1 1-1,-1-1 1,1 0 0,-1 1-1,1-1 1,0 0 0,-1 0-1,1 1 1,0-1 0,0 0-1,0 0 1,0 0 0,0 0-1,0 0 1,0 0 0,0 0-1,0-1 1,0 1 0,0 0-1,1 0 1,-1-1 0,0 1-1,1-1 1,-1 1 0,2-1 0,11 3 218,-1 0 0,1-2 0,0 1 0,0-2 0,0 0 1,22-3-1,19 1 328,30-2 132,19 1-465,-37 9-4052,-56-3 1039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213"/>
    </inkml:context>
    <inkml:brush xml:id="br0">
      <inkml:brushProperty name="width" value="0.05" units="cm"/>
      <inkml:brushProperty name="height" value="0.05" units="cm"/>
      <inkml:brushProperty name="color" value="#008C3A"/>
    </inkml:brush>
  </inkml:definitions>
  <inkml:trace contextRef="#ctx0" brushRef="#br0">0 0 1088,'9'23'2849,"0"1"-543,10 41 1,57 417 5678,-67-426-8121,0-22-2758,-8-30 486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2.817"/>
    </inkml:context>
    <inkml:brush xml:id="br0">
      <inkml:brushProperty name="width" value="0.025" units="cm"/>
      <inkml:brushProperty name="height" value="0.025" units="cm"/>
      <inkml:brushProperty name="color" value="#E71224"/>
    </inkml:brush>
  </inkml:definitions>
  <inkml:trace contextRef="#ctx0" brushRef="#br0">17 1 472,'-1'-1'16730,"4"18"-18595,-2-9 4311,-1-6-2241,-4 20 2143,-2 37-726,3-24-1011,-1 31-27,1-1 1,4 0-1,3 1 1,2-1-1,4-1 1,2 1-1,25 77 0,-36-141-587,1 6-155,0 1 0,1 0 0,0-1 0,1 0 0,6 12 0,-9-19 89,-1 1 0,0-1-1,0 0 1,0 1 0,0-1 0,0 0 0,0 1-1,1-1 1,-1 0 0,0 0 0,0 1-1,0-1 1,1 0 0,-1 0 0,0 1 0,0-1-1,1 0 1,-1 0 0,0 0 0,1 1 0,-1-1-1,0 0 1,0 0 0,1 0 0,-1 0-1,0 0 1,1 0 0,-1 0 0,0 0 0,1 0-1,-1 0 1,0 0 0,1 0 0,-1 0-1,0 0 1,1 0 0,-1 0 0,0 0 0,1 0-1,-1 0 1,0 0 0,1 0 0,-1-1 0,0 1-1,1 0 1,-1 0 0,0 0 0,0-1-1,1 1 1,-1 0 0,0 0 0,0-1 0,1 1-1,-1 0 1,0-1 0,0 1 0,0 0 0,0 0-1,0-1 1,1 1 0,-1 0 0,0-1-1,0 1 1,0 0 0,0-1 0,0 1 0,0-1-1,3-25-7851,-6 4 3273,0-3 1412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155"/>
    </inkml:context>
    <inkml:brush xml:id="br0">
      <inkml:brushProperty name="width" value="0.025" units="cm"/>
      <inkml:brushProperty name="height" value="0.025" units="cm"/>
      <inkml:brushProperty name="color" value="#E71224"/>
    </inkml:brush>
  </inkml:definitions>
  <inkml:trace contextRef="#ctx0" brushRef="#br0">482 23 1288,'3'-5'1352,"-3"-1"2753,-16-2-2697,4 5-48,-10 6-112,-4-1-112,-2 1-120,-10 3-104,1 2-240,-4 9-356,-3 0-376,-3 3-460,6 3-516,-3 8-3452,3 3 1524,-6 5 1007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469"/>
    </inkml:context>
    <inkml:brush xml:id="br0">
      <inkml:brushProperty name="width" value="0.025" units="cm"/>
      <inkml:brushProperty name="height" value="0.025" units="cm"/>
      <inkml:brushProperty name="color" value="#E71224"/>
    </inkml:brush>
  </inkml:definitions>
  <inkml:trace contextRef="#ctx0" brushRef="#br0">1 1 564,'1'0'233,"0"0"1,0 0-1,0 1 1,0-1-1,0 0 0,0 1 1,0-1-1,0 0 1,-1 1-1,1-1 0,0 1 1,0 0-1,0-1 1,-1 1-1,1 0 0,0-1 1,0 1-1,-1 0 1,1 0-1,-1 0 0,1 0 1,-1-1-1,1 1 1,-1 0-1,0 0 0,1 0 1,-1 0-1,0 0 1,1 1-1,3 34 1541,-3-32-1158,5 162 5259,-4-64-2926,17 109 1,-12-181-2941,-6-29-278,-1 1 1,1-1-1,0 1 0,-1-1 1,1 0-1,0 1 0,0-1 0,0 0 1,0 1-1,0-1 0,0 0 1,0 0-1,0 0 0,0 0 0,1 0 1,0 0-1,3-17-11754</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3.816"/>
    </inkml:context>
    <inkml:brush xml:id="br0">
      <inkml:brushProperty name="width" value="0.025" units="cm"/>
      <inkml:brushProperty name="height" value="0.025" units="cm"/>
      <inkml:brushProperty name="color" value="#E71224"/>
    </inkml:brush>
  </inkml:definitions>
  <inkml:trace contextRef="#ctx0" brushRef="#br0">811 42 14557,'1'-1'81,"0"1"-1,0-1 1,0 0-1,0 0 0,0 0 1,0 0-1,-1 0 1,1 0-1,0 0 1,-1 0-1,1 0 0,-1 0 1,1 0-1,-1-1 1,0 1-1,1-2 1,-1 3 14,0-1 0,0 0 0,0 1 0,-1-1 1,1 0-1,0 1 0,0-1 0,-1 1 0,1-1 1,0 0-1,0 1 0,-1-1 0,1 1 0,-1-1 1,1 1-1,-1-1 0,1 1 0,-1-1 0,1 1 1,-1-1-1,0 0 0,-3 0 167,1-1-1,0 1 1,-1 0 0,0 0 0,1 0 0,-1 0-1,1 0 1,-1 1 0,-7 0 0,-112 5 1789,-154 27 0,228-25-2180,-85 19-2987,0 13-8278,80-19 7767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254"/>
    </inkml:context>
    <inkml:brush xml:id="br0">
      <inkml:brushProperty name="width" value="0.025" units="cm"/>
      <inkml:brushProperty name="height" value="0.025" units="cm"/>
      <inkml:brushProperty name="color" value="#E71224"/>
    </inkml:brush>
  </inkml:definitions>
  <inkml:trace contextRef="#ctx0" brushRef="#br0">1 5 1444,'0'-1'166,"0"1"0,0 0-1,0 0 1,0-1 0,1 1 0,-1 0-1,0 0 1,0 0 0,0-1 0,1 1-1,-1 0 1,0 0 0,0 0 0,1-1 0,-1 1-1,0 0 1,0 0 0,1 0 0,-1 0-1,0 0 1,0 0 0,1 0 0,-1 0-1,0 0 1,1 0 0,-1 0 0,0 0-1,0 0 1,1 0 0,-1 0 0,0 0-1,1 0 1,-1 0 0,0 0 0,0 0-1,1 0 1,-1 0 0,0 1 0,1-1 0,7 13 2095,2 22 198,-4 66 1556,15 147 799,-12-185-3590,31 118 1,-38-173-1336,1 1 0,0-1 0,1 1 0,0-1 1,0 0-1,9 12 0,-12-19 16,-1-1 0,0 1 0,1-1 0,-1 1 1,1-1-1,-1 1 0,1-1 0,-1 0 0,1 1 0,-1-1 0,1 1 1,-1-1-1,1 0 0,-1 0 0,1 1 0,-1-1 0,1 0 0,0 0 1,-1 0-1,1 1 0,0-1 0,7-8-4586,-7 5 3547,-1 0 1,1 0 0,0 0 0,-1 0 0,0 0 0,1-7 0,-2-11-1951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591"/>
    </inkml:context>
    <inkml:brush xml:id="br0">
      <inkml:brushProperty name="width" value="0.025" units="cm"/>
      <inkml:brushProperty name="height" value="0.025" units="cm"/>
      <inkml:brushProperty name="color" value="#E71224"/>
    </inkml:brush>
  </inkml:definitions>
  <inkml:trace contextRef="#ctx0" brushRef="#br0">582 28 1000,'21'-16'4170,"-21"16"-4045,0-1 0,0 1-1,0-1 1,0 1-1,0-1 1,0 1-1,0 0 1,0-1-1,0 1 1,0-1-1,0 1 1,0 0 0,0-1-1,0 1 1,0-1-1,0 1 1,-1 0-1,1-1 1,0 1-1,0 0 1,-1-1-1,1 1 1,0 0 0,0-1-1,-1 1 1,1 0-1,0 0 1,-1-1-1,1 1 1,0 0-1,-1 0 1,1 0-1,-1-1 1,0 1 0,-31 1 1760,0 2 1,-45 9 0,-67 23-127,100-24-1477,-106 36-2081,123-37-2572,-39 23 0,42-18 1968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4.934"/>
    </inkml:context>
    <inkml:brush xml:id="br0">
      <inkml:brushProperty name="width" value="0.025" units="cm"/>
      <inkml:brushProperty name="height" value="0.025" units="cm"/>
      <inkml:brushProperty name="color" value="#E71224"/>
    </inkml:brush>
  </inkml:definitions>
  <inkml:trace contextRef="#ctx0" brushRef="#br0">658 0 392,'-4'11'1392,"-5"-2"4,-4 2 84,-12-2 77,-12-4 63,-4 1-52,-10 0-148,1-1-140,0-2-116,-4 3-180,4-1-232,0 1-344,9 0-436,-6 8-520,9 0-588,0 9-3524,4 2 1584,9 3 1047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258"/>
    </inkml:context>
    <inkml:brush xml:id="br0">
      <inkml:brushProperty name="width" value="0.025" units="cm"/>
      <inkml:brushProperty name="height" value="0.025" units="cm"/>
      <inkml:brushProperty name="color" value="#E71224"/>
    </inkml:brush>
  </inkml:definitions>
  <inkml:trace contextRef="#ctx0" brushRef="#br0">0 0 1476,'1'1'208,"0"-1"1,0 0-1,0 0 0,0 0 0,-1 0 1,1 1-1,0-1 0,0 0 0,-1 0 0,1 1 1,0-1-1,0 1 0,-1-1 0,1 1 1,-1-1-1,1 1 0,0-1 0,-1 1 1,1 0-1,-1-1 0,1 1 0,-1 0 1,1-1-1,-1 1 0,0 0 0,1 0 0,-1-1 1,0 1-1,0 0 0,1 0 0,-1 0 1,0-1-1,0 1 0,0 1 0,6 38 1847,-5-36-1530,6 92 2975,5 36-656,-4-72-1861,28 144 2214,-23-166-2919,-12-37-394,-1 1 0,1-1 0,0 0 0,-1 0 1,1 0-1,0 0 0,0 0 0,0 0 0,0 0 1,0 0-1,0 0 0,0 0 0,0 0 0,0 0 1,0-1-1,1 1 0,-1 0 0,0-1 0,0 1 1,1-1-1,-1 0 0,0 1 0,2-1 0,-2-1-510,0 0 1,0 0-1,-1 0 0,1-1 0,0 1 0,-1 0 0,1-1 0,-1 1 0,0 0 0,1-3 0,2-13-3946,-2-6 1731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590"/>
    </inkml:context>
    <inkml:brush xml:id="br0">
      <inkml:brushProperty name="width" value="0.025" units="cm"/>
      <inkml:brushProperty name="height" value="0.025" units="cm"/>
      <inkml:brushProperty name="color" value="#E71224"/>
    </inkml:brush>
  </inkml:definitions>
  <inkml:trace contextRef="#ctx0" brushRef="#br0">792 43 1060,'1'-1'268,"0"-1"1,0 1-1,0 0 0,0 0 0,0-1 0,-1 1 1,1-1-1,0 1 0,-1-1 0,1 1 0,-1-1 1,0 1-1,1-1 0,-1-1 0,0 2-149,-1 0-1,1 0 0,-1 0 1,1 1-1,0-1 0,-1 0 1,0 0-1,1 1 1,-1-1-1,1 0 0,-1 1 1,0-1-1,1 1 0,-1-1 1,0 1-1,0-1 0,1 1 1,-1 0-1,0-1 1,0 1-1,0 0 0,1 0 1,-1-1-1,0 1 0,0 0 1,0 0-1,-1 0 0,-16-2 951,0 0 0,0 1 0,0 1 0,-28 3 0,-74 18 818,84-15-1359,-43 10-163,-90 31 0,49 1-2975,90-33-1483,-51 35-1,52-28 1908</inkml:trace>
  <inkml:trace contextRef="#ctx0" brushRef="#br0" timeOffset="1">585 572 1120,'16'5'1368,"-10"4"-96,-6-4 1245,-28 7-1181,-1-1-24,-8-3-92,-11 7-120,-8 2-124,-1-6-264,-2 9-288,5-9-412,1 12-588,-1-4-700,7 1-2640,6 3 1331,13 2 877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5.925"/>
    </inkml:context>
    <inkml:brush xml:id="br0">
      <inkml:brushProperty name="width" value="0.025" units="cm"/>
      <inkml:brushProperty name="height" value="0.025" units="cm"/>
      <inkml:brushProperty name="color" value="#E71224"/>
    </inkml:brush>
  </inkml:definitions>
  <inkml:trace contextRef="#ctx0" brushRef="#br0">1 1 444,'3'12'879,"-1"0"-1,0 0 1,-1 0-1,-1 23 1,1-4 423,1 34 878,9 116 2622,-7-147-3981,1 1 1,2-1-1,14 39 0,-7-43-679,-14-29-319,1 0 0,0 0-1,0 0 1,-1 1-1,1-1 1,0 0-1,0-1 1,0 1 0,0 0-1,0 0 1,0 0-1,0-1 1,1 1-1,-1 0 1,0-1 0,0 1-1,0-1 1,1 1-1,-1-1 1,2 1 0,8-16-8814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541"/>
    </inkml:context>
    <inkml:brush xml:id="br0">
      <inkml:brushProperty name="width" value="0.05" units="cm"/>
      <inkml:brushProperty name="height" value="0.05" units="cm"/>
      <inkml:brushProperty name="color" value="#008C3A"/>
    </inkml:brush>
  </inkml:definitions>
  <inkml:trace contextRef="#ctx0" brushRef="#br0">468 116 728,'10'-11'1180,"-7"0"-40,0 2-36,-6-5-28,-3 3-39,-4 0-105,-5-1-100,-7 4-84,0-1-104,-4 1-120,-2 2-152,0 3-212,0 0-296,-4 9-364,7 0-320,-6 5-2248,2 6 1043,4 3 689</inkml:trace>
  <inkml:trace contextRef="#ctx0" brushRef="#br0" timeOffset="1">308 481 996,'0'0'4485,"-47"0"-3521,25 3-116,0 0-120,-3 0-160,-3 2-248,-1 4-336,1 5-396,-3-3-392,2 12-1809,4 0 889,3 2 588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276"/>
    </inkml:context>
    <inkml:brush xml:id="br0">
      <inkml:brushProperty name="width" value="0.025" units="cm"/>
      <inkml:brushProperty name="height" value="0.025" units="cm"/>
      <inkml:brushProperty name="color" value="#E71224"/>
    </inkml:brush>
  </inkml:definitions>
  <inkml:trace contextRef="#ctx0" brushRef="#br0">833 59 864,'1'-1'173,"0"0"0,0 0-1,0 0 1,0-1 0,0 1 0,-1 0 0,1 0-1,0-1 1,-1 1 0,1-1 0,-1 1 0,1 0-1,-1-1 1,0 1 0,1-1 0,-1 1 0,0-1-1,0 1 1,0-3 0,-1 3 28,1 0 0,-1 0 0,1 0-1,-1 0 1,1 0 0,-1 0 0,0 0 0,0 0-1,0 0 1,1 0 0,-1 0 0,0 0 0,0 0 0,0 1-1,0-1 1,0 0 0,-1 1 0,0-1 0,-5-2 405,0 1 1,0 0-1,0 0 0,-1 1 1,1-1-1,-11 1 0,-41 2 975,1 2-1,-104 19 0,146-20-1491,-30 6-729,1 1 1,0 2-1,1 3 1,1 1 0,-60 29-1,32-6-6474,44-19 4867</inkml:trace>
  <inkml:trace contextRef="#ctx0" brushRef="#br0" timeOffset="1">679 486 208,'0'0'308,"2"0"-94,-1 0-1,1 1 0,-1-1 1,1 0-1,-1 1 0,1-1 0,-1 0 1,0 1-1,1 0 0,-1-1 1,0 1-1,1 0 0,-1 0 1,0 0-1,0-1 0,2 3 0,-7-1 1069,-11 4-437,-1-1 0,-1-1 0,1 0 0,0-2 0,-1 0 0,-17 0 1,-3 2 57,-31 2 381,-200 31 1153,245-31-3025,-1 1 0,-23 10 0,36-12-756,-1 0 0,1 1-1,0 1 1,0 0 0,-14 13 0,4 2-859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610"/>
    </inkml:context>
    <inkml:brush xml:id="br0">
      <inkml:brushProperty name="width" value="0.025" units="cm"/>
      <inkml:brushProperty name="height" value="0.025" units="cm"/>
      <inkml:brushProperty name="color" value="#E71224"/>
    </inkml:brush>
  </inkml:definitions>
  <inkml:trace contextRef="#ctx0" brushRef="#br0">11 1 868,'2'18'1728,"-1"1"-1,0-1 1,-1 1-1,-1 0 0,-4 21 1,0 1-358,1 71 2595,12 128-1,-8-234-4007,1 0 1,-1 0 0,1-1-1,0 1 1,1 0-1,0-1 1,-1 1 0,2-1-1,4 10 1,-7-16-112,0 1 1,0 0-1,0 0 1,0 0-1,0 0 0,0 0 1,0-1-1,0 1 1,0 0-1,0 0 0,0 0 1,0 0-1,0 0 1,0-1-1,0 1 0,0 0 1,0 0-1,0 0 1,0 0-1,1 0 1,-1 0-1,0 0 0,0-1 1,0 1-1,0 0 1,0 0-1,0 0 0,0 0 1,1 0-1,-1 0 1,0 0-1,0 0 1,0 0-1,0 0 0,0 0 1,1 0-1,-1 0 1,0 0-1,0 0 0,0 0 1,0 0-1,0 0 1,1 0-1,-1 0 1,0 0-1,0 0 0,0 0 1,0 0-1,0 0 1,1 0-1,-1 0 0,0 0 1,0 0-1,0 0 1,0 1-1,-1-10-4558,1 6 5230,-1-9-3143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6.941"/>
    </inkml:context>
    <inkml:brush xml:id="br0">
      <inkml:brushProperty name="width" value="0.025" units="cm"/>
      <inkml:brushProperty name="height" value="0.025" units="cm"/>
      <inkml:brushProperty name="color" value="#E71224"/>
    </inkml:brush>
  </inkml:definitions>
  <inkml:trace contextRef="#ctx0" brushRef="#br0">723 66 1376,'1'-1'151,"0"0"-1,0 0 0,-1 0 1,1 0-1,0-1 1,-1 1-1,1 0 0,-1 0 1,1-1-1,-1 1 0,0 0 1,1-1-1,-1 1 1,0 0-1,0-1 0,0 1 1,0 0-1,0-1 1,0 1-1,0 0 0,-1-1 1,1 1-1,0 0 1,-1-1-1,1 1 0,-1 0 1,0 0-1,1 0 1,-1-1-1,0 1 0,1 0 1,-1 0-1,0 0 1,0 0-1,0 0 0,0 0 1,0 1-1,0-1 1,0 0-1,-1 0 0,1 1 1,0-1-1,-2 0 1,-6-2 476,0 0 0,0 1-1,-1 0 1,1 1 0,-11 0 0,10 0-401,-59-2 1606,-80 8 0,85 2-2345,1 2 1,-78 23-1,122-28 67,4 0-902,0 1 0,0 1 1,0 0-1,1 0 1,-15 10-1,3 1-655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7.275"/>
    </inkml:context>
    <inkml:brush xml:id="br0">
      <inkml:brushProperty name="width" value="0.025" units="cm"/>
      <inkml:brushProperty name="height" value="0.025" units="cm"/>
      <inkml:brushProperty name="color" value="#E71224"/>
    </inkml:brush>
  </inkml:definitions>
  <inkml:trace contextRef="#ctx0" brushRef="#br0">569 0 1000,'10'3'1428,"-7"0"2697,-31 5-2601,3-2 64,-10-6-64,-12 3-92,-3-3-140,-10 3-120,-3 2-124,0-2-187,0 0-237,7 3-360,9-3-516,3-3-808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7.947"/>
    </inkml:context>
    <inkml:brush xml:id="br0">
      <inkml:brushProperty name="width" value="0.025" units="cm"/>
      <inkml:brushProperty name="height" value="0.025" units="cm"/>
      <inkml:brushProperty name="color" value="#E71224"/>
    </inkml:brush>
  </inkml:definitions>
  <inkml:trace contextRef="#ctx0" brushRef="#br0">0 1 1280,'0'0'2797,"2"3"-1361,0 5-696,1 0 0,-2 0 0,1 0 0,-1 0 1,0 15-1,-2 50 1920,-1-45-1793,2 102 3544,24 186 0,-23-306-4714,0 0 1,1 1-1,0-1 0,0 0 1,7 15-1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273"/>
    </inkml:context>
    <inkml:brush xml:id="br0">
      <inkml:brushProperty name="width" value="0.025" units="cm"/>
      <inkml:brushProperty name="height" value="0.025" units="cm"/>
      <inkml:brushProperty name="color" value="#E71224"/>
    </inkml:brush>
  </inkml:definitions>
  <inkml:trace contextRef="#ctx0" brushRef="#br0">867 1 200,'-15'0'1560,"-4"3"-24,-13-1 0,-12 7-19,-9 5-105,-10-3-120,-12 6-132,-1-2-140,-5-1-260,8 5-316,-5-4-552,18-1-704,-9 11-3104,3 1 1331,3 2 877</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639"/>
    </inkml:context>
    <inkml:brush xml:id="br0">
      <inkml:brushProperty name="width" value="0.025" units="cm"/>
      <inkml:brushProperty name="height" value="0.025" units="cm"/>
      <inkml:brushProperty name="color" value="#E71224"/>
    </inkml:brush>
  </inkml:definitions>
  <inkml:trace contextRef="#ctx0" brushRef="#br0">0 1 14005,'4'4'648,"2"4"-412,0 0 0,-1-1-1,-1 1 1,1 1-1,-1-1 1,-1 1 0,5 14-1,14 73 1574,-13-53-1201,26 120 1057,86 328 1634,-120-490-3315,-1 1-69,0 0 1,1 0 0,-1 0-1,1-1 1,0 1 0,0 0-1,-1-1 1,1 1 0,0 0-1,0-1 1,0 1-1,1-1 1,-1 0 0,0 1-1,0-1 1,4 2 0,-4-2-1112,-1-7-283,1 1-1,-1-1 0,0 1 0,0-1 1,-1 1-1,0 0 0,-1-9 0,1 11 898,-5-22-2594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8.974"/>
    </inkml:context>
    <inkml:brush xml:id="br0">
      <inkml:brushProperty name="width" value="0.025" units="cm"/>
      <inkml:brushProperty name="height" value="0.025" units="cm"/>
      <inkml:brushProperty name="color" value="#E71224"/>
    </inkml:brush>
  </inkml:definitions>
  <inkml:trace contextRef="#ctx0" brushRef="#br0">1078 55 956,'5'-8'743,"4"-13"1866,-9 20-2520,0 1 0,0-1 0,0 0 0,0 0 0,0 1 0,-1-1 0,1 0 0,0 1 1,-1-1-1,1 0 0,0 1 0,-1-1 0,1 0 0,-1 1 0,1-1 0,-1 1 0,1-1 0,-1 1 1,0-1-1,1 1 0,-1-1 0,0 1 0,1 0 0,-1-1 0,0 1 0,1 0 0,-1-1 0,0 1 1,-1 0-1,-7-3 395,0 1 0,-1 0 1,1 1-1,0 0 1,-1 0-1,1 1 0,-1 0 1,-9 2-1,-77 16 1335,-46 16-397,-147 55-1,82 1-3746,154-61-1446,-83 58 0,76-39 1568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9.384"/>
    </inkml:context>
    <inkml:brush xml:id="br0">
      <inkml:brushProperty name="width" value="0.025" units="cm"/>
      <inkml:brushProperty name="height" value="0.025" units="cm"/>
      <inkml:brushProperty name="color" value="#E71224"/>
    </inkml:brush>
  </inkml:definitions>
  <inkml:trace contextRef="#ctx0" brushRef="#br0">72 176 184,'-3'-168'13987,"1"161"-12459,2 7-1488,0 0 1,0 0-1,0 0 1,0 0-1,0 0 1,0 0-1,0 0 1,-1 0-1,1 0 1,0 0-1,0 0 1,0 0-1,0 0 1,0 0-1,0 0 1,0 0-1,0 0 1,0 0-1,-1 0 1,1 0-1,0 0 1,0 0-1,0 0 1,0 0-1,0 0 1,0 0-1,0 0 1,0 0-1,0 0 1,-1 0-1,1 0 1,0 0-1,0 1 1,0-1-1,0 0 1,0 0-1,0 0 1,0 0-1,0 0 1,0 0-1,0 0 1,0 0-1,0 0 1,0 0-1,0 0 1,0 1-1,0-1 1,0 0-1,0 0 1,0 0-1,0 0 1,0 0-1,0 0 1,0 0-1,0 0 1,0 1-1,0-1 1,0 0-1,0 0 1,0 0-1,0 0 1,0 0-1,0 0 1,0 0-1,0 0 1,-51 274 5874,43-208-5367,3 0 1,5 87 0,0-150-677,0 0-88,0 0 1,0 0-1,1 0 0,-1 0 1,0 0-1,1 0 0,0 0 1,0 0-1,0-1 1,0 1-1,0 0 0,0 0 1,1-1-1,-1 1 0,3 2 1,13-28-12925,-12 7 9834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39.724"/>
    </inkml:context>
    <inkml:brush xml:id="br0">
      <inkml:brushProperty name="width" value="0.025" units="cm"/>
      <inkml:brushProperty name="height" value="0.025" units="cm"/>
      <inkml:brushProperty name="color" value="#E71224"/>
    </inkml:brush>
  </inkml:definitions>
  <inkml:trace contextRef="#ctx0" brushRef="#br0">629 22 372,'1'-1'143,"-1"1"0,0-1-1,0 1 1,0-1 0,0 1 0,1-1-1,-1 1 1,0-1 0,0 1 0,0-1-1,0 1 1,0-1 0,0 1 0,0-1 0,-1 0-1,1 1 1,0-1 0,0 1 0,0-1-1,0 1 1,-1-1 0,1 1 0,0 0-1,-1-1 1,1 1 0,0-1 0,-1 0-1,-16-5 2060,-29 6 1,38 1-1574,-49 3 836,1 2 0,0 3 1,-98 28-1,50 2-3802,7 10-4711,66-32 4937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4.895"/>
    </inkml:context>
    <inkml:brush xml:id="br0">
      <inkml:brushProperty name="width" value="0.05" units="cm"/>
      <inkml:brushProperty name="height" value="0.05" units="cm"/>
      <inkml:brushProperty name="color" value="#008C3A"/>
    </inkml:brush>
  </inkml:definitions>
  <inkml:trace contextRef="#ctx0" brushRef="#br0">0 0 1128,'6'12'774,"0"0"1,-1 0-1,-1 1 0,0-1 1,-1 1-1,0 0 0,2 26 1,0-4 287,6 31 1223,5 113 0,-21-150-4626</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079"/>
    </inkml:context>
    <inkml:brush xml:id="br0">
      <inkml:brushProperty name="width" value="0.025" units="cm"/>
      <inkml:brushProperty name="height" value="0.025" units="cm"/>
      <inkml:brushProperty name="color" value="#E71224"/>
    </inkml:brush>
  </inkml:definitions>
  <inkml:trace contextRef="#ctx0" brushRef="#br0">676 1 13709,'0'0'576,"-31"11"108,5-8 224,-5-6 81,-10 6-97,-3-3-188,-3 3-156,-3-3-108,0 6-92,-1-4-180,-2 7-288,6 5-388,-4 3-488,7 6-540,4 5-4181,-1 9 1945,12 5 1283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410"/>
    </inkml:context>
    <inkml:brush xml:id="br0">
      <inkml:brushProperty name="width" value="0.025" units="cm"/>
      <inkml:brushProperty name="height" value="0.025" units="cm"/>
      <inkml:brushProperty name="color" value="#E71224"/>
    </inkml:brush>
  </inkml:definitions>
  <inkml:trace contextRef="#ctx0" brushRef="#br0">0 57 1208,'3'-11'1196,"-1"3"375,1-1 0,0 1-1,5-12 5159,-20 280 113,11-212-6206,0 6-107,3 0 1,10 72-1,-12-124-670,1-1-1,-1 1 1,1-1-1,-1 1 1,1 0-1,-1-1 0,1 1 1,0-1-1,0 1 1,0-1-1,0 0 0,0 1 1,0-1-1,0 0 1,0 0-1,2 2 1,-1-16-5530,-1 10 4885,-1 0 1,0-1-1,0 1 0,0 0 0,0 0 0,0 0 0,-1 0 0,-1-5 0,-3-14-1999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0.763"/>
    </inkml:context>
    <inkml:brush xml:id="br0">
      <inkml:brushProperty name="width" value="0.025" units="cm"/>
      <inkml:brushProperty name="height" value="0.025" units="cm"/>
      <inkml:brushProperty name="color" value="#E71224"/>
    </inkml:brush>
  </inkml:definitions>
  <inkml:trace contextRef="#ctx0" brushRef="#br0">1040 11 1288,'0'0'1531,"-2"-1"77,-2-1-1194,0 0 0,0 1 0,0 0 0,-1 0 0,1 0 0,0 1 0,0-1 0,-1 1 0,1 0 0,-6 1 0,-51 8 2033,30-4-1280,-309 56 4764,4 17-3856,221-43-3329,101-30 311,0 1 0,1 1 0,-17 11 0,28-16 253,-1-1-1,1 1 0,-1 0 1,1 0-1,0 0 0,0 1 1,0-1-1,0 0 0,0 1 1,0-1-1,-1 6 0,-2 6-1924</inkml:trace>
  <inkml:trace contextRef="#ctx0" brushRef="#br0" timeOffset="1">798 588 880,'3'1'236,"-1"1"0,0 0 1,0 0-1,0 0 0,0 0 0,0 0 0,0 0 0,2 3 1,-4-4-156,0 0 1,0 0 0,1-1 0,-1 1 0,0 0 0,0 0 0,0-1-1,0 1 1,0 0 0,0-1 0,-1 1 0,1 0 0,0 0 0,0-1 0,0 1-1,-1 0 1,1-1 0,0 1 0,-1 0 0,1-1 0,0 1 0,-1 0-1,1-1 1,-1 1 0,1-1 0,-1 1 0,1-1 0,-1 1 0,0-1-1,1 0 1,-1 1 0,0-1 0,1 0 0,-1 1 0,-1-1 0,-4 4 398,0-1 1,-1-1-1,0 1 1,1-1 0,-1 0-1,0-1 1,-10 2 0,-52 0 1779,45-3-1534,-59 0 1060,-48 3 195,115-2-3077,0 1-1,-1 1 1,1 1-1,0 0 0,-25 11 1,7 3-2297,2 11 1030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149"/>
    </inkml:context>
    <inkml:brush xml:id="br0">
      <inkml:brushProperty name="width" value="0.025" units="cm"/>
      <inkml:brushProperty name="height" value="0.025" units="cm"/>
      <inkml:brushProperty name="color" value="#E71224"/>
    </inkml:brush>
  </inkml:definitions>
  <inkml:trace contextRef="#ctx0" brushRef="#br0">6 3 516,'5'-2'2577,"-3"5"1105,0 30-1666,-1 0 0,-2 0 0,-6 41 0,-1 27-143,15 130 1087,-3-189-2649,3 0-1,1-1 1,21 61 0,-28-98-954,15 37 653,-9-28-3642,1-4-4853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480"/>
    </inkml:context>
    <inkml:brush xml:id="br0">
      <inkml:brushProperty name="width" value="0.025" units="cm"/>
      <inkml:brushProperty name="height" value="0.025" units="cm"/>
      <inkml:brushProperty name="color" value="#E71224"/>
    </inkml:brush>
  </inkml:definitions>
  <inkml:trace contextRef="#ctx0" brushRef="#br0">915 33 896,'0'-2'175,"0"1"-1,-1 0 1,1 0 0,0-1-1,0 1 1,-1 0 0,1-1-1,-1 1 1,1 0 0,-1 0 0,1 0-1,-1-1 1,0 1 0,1 0-1,-1 0 1,0 0 0,0 0-1,0 0 1,0 0 0,0 1-1,0-1 1,0 0 0,0 0-1,0 1 1,-1-1 0,1 1-1,0-1 1,0 1 0,-1-1-1,1 1 1,0 0 0,-1-1-1,0 1 1,-7-1 452,1 1 0,-1-1 0,1 1 0,-10 2 0,10-1-298,-144 23 3687,89-12-3034,-229 52 733,104-1-5148,166-53 1020,2 0 0,-30 20 1,11-4 135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1.815"/>
    </inkml:context>
    <inkml:brush xml:id="br0">
      <inkml:brushProperty name="width" value="0.025" units="cm"/>
      <inkml:brushProperty name="height" value="0.025" units="cm"/>
      <inkml:brushProperty name="color" value="#E71224"/>
    </inkml:brush>
  </inkml:definitions>
  <inkml:trace contextRef="#ctx0" brushRef="#br0">0 0 312,'4'18'2021,"-2"0"0,0 0-1,-1 36 1,-1-14-388,4 52 1246,4 0 0,22 107 0,-28-191-2837,0 1 0,0-1-1,1 0 1,0 0 0,1 0 0,0 0 0,0 0-1,0-1 1,11 14 0,-15-21-146,0 0 0,0 1 1,1-1-1,-1 0 0,0 0 0,0 0 0,0 0 0,0 1 1,0-1-1,1 0 0,-1 0 0,0 0 0,0 0 0,0 0 1,0 1-1,1-1 0,-1 0 0,0 0 0,0 0 0,0 0 1,1 0-1,-1 0 0,0 0 0,0 0 0,1 0 0,-1 0 0,0 0 1,0 0-1,0 0 0,1 0 0,-1 0 0,0 0 0,0 0 1,1 0-1,-1 0 0,0 0 0,0 0 0,0-1 0,1 1 1,-1 0-1,0 0 0,0 0 0,0 0 0,0 0 0,1-1 1,-1 1-1,0 0 0,0 0 0,0 0 0,0 0 0,0-1 1,0 1-1,1 0 0,-1 0 0,0 0 0,0-1 0,0 1 1,0 0-1,0 0 0,0-1 0,0 1 0,0 0 0,0 0 0,0-1 1,0-10-4721,-3 4 2126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165"/>
    </inkml:context>
    <inkml:brush xml:id="br0">
      <inkml:brushProperty name="width" value="0.025" units="cm"/>
      <inkml:brushProperty name="height" value="0.025" units="cm"/>
      <inkml:brushProperty name="color" value="#E71224"/>
    </inkml:brush>
  </inkml:definitions>
  <inkml:trace contextRef="#ctx0" brushRef="#br0">1119 25 1472,'0'-1'163,"0"0"-1,0-1 1,-1 1 0,1 0-1,0 0 1,-1 0 0,1 0-1,-1 0 1,1 0 0,-1 0-1,0 0 1,1 0 0,-1 0-1,0 0 1,0 0 0,0 1-1,0-1 1,0 0 0,1 1-1,-1-1 1,0 0 0,0 1-1,-1-1 1,1 1 0,0-1-1,0 1 1,0 0-1,0 0 1,0-1 0,0 1-1,-1 0 1,1 0 0,-1 0-1,-9-1 730,1 1 0,-20 2-1,22-2-307,-335 43 6766,154-15-5769,-43 8-2432,140-21-1463,-32 13-6219,73-14 5843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496"/>
    </inkml:context>
    <inkml:brush xml:id="br0">
      <inkml:brushProperty name="width" value="0.025" units="cm"/>
      <inkml:brushProperty name="height" value="0.025" units="cm"/>
      <inkml:brushProperty name="color" value="#E71224"/>
    </inkml:brush>
  </inkml:definitions>
  <inkml:trace contextRef="#ctx0" brushRef="#br0">1 0 304,'3'3'402,"-1"1"0,1 0 0,-1-1 0,1 1 0,-1 0 0,0 0 0,0 0 1,-1 1-1,1-1 0,-1 0 0,0 1 0,0-1 0,-1 1 0,1 6 0,0 13 1429,-2 36-1,-1-35-988,-2 66 1328,-1 105 1325,6-152-2584,2 0-1,12 62 0,-13-98-761,0 1 1,1-1-1,4 11 0,7 1-1619,-13-19 1039,0-1 0,0 1 0,0 0-1,0-1 1,0 1 0,0 0 0,0-1 0,0 1 0,0-1-1,0 0 1,0 1 0,0-1 0,1 0 0,-1 0 0,2 1-1,-1-4-3467,6-8 1184</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2.829"/>
    </inkml:context>
    <inkml:brush xml:id="br0">
      <inkml:brushProperty name="width" value="0.025" units="cm"/>
      <inkml:brushProperty name="height" value="0.025" units="cm"/>
      <inkml:brushProperty name="color" value="#E71224"/>
    </inkml:brush>
  </inkml:definitions>
  <inkml:trace contextRef="#ctx0" brushRef="#br0">729 102 400,'1'-3'285,"0"0"0,0 0-1,0 0 1,-1 0 0,0 0 0,1-1-1,-1 1 1,0 0 0,-1 0 0,1-1 0,0 1-1,-1 0 1,-1-5 0,1 5-78,0 1 0,-1 0 0,1 0 0,0 0 0,-1 1 0,1-1 0,-1 0 0,1 0 0,-1 1 0,0-1 0,0 1 0,0 0 0,0-1 0,0 1 0,0 0 0,0 0 0,0 0 0,0 0 0,0 1 0,-4-2 0,-16-4 985,-1 1 0,0 1-1,-47-1 1,-2 6 263,-119 17 0,63 9-3546,86-14-1973,-42 19 0,49-16 1840</inkml:trace>
  <inkml:trace contextRef="#ctx0" brushRef="#br0" timeOffset="1">688 354 644,'0'0'1356,"-3"3"1308,-35 5-1263,10 1-17,-10-6-92,-2 5-132,-4 1-104,-10 2-168,1-2-272,2 5-304,1 3-352,3 2-424,13-4-408,-4 13-3004,3-3 1315,4 9 873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3.165"/>
    </inkml:context>
    <inkml:brush xml:id="br0">
      <inkml:brushProperty name="width" value="0.025" units="cm"/>
      <inkml:brushProperty name="height" value="0.025" units="cm"/>
      <inkml:brushProperty name="color" value="#E71224"/>
    </inkml:brush>
  </inkml:definitions>
  <inkml:trace contextRef="#ctx0" brushRef="#br0">1 0 32,'2'2'1576,"1"0"-1299,-1 1 1,1 0-1,-1-1 0,0 1 0,0 0 1,0 0-1,0 1 0,0-1 1,-1 0-1,1 0 0,-1 1 0,0-1 1,0 1-1,0-1 0,-1 1 0,1 0 1,-1 4-1,1 13 1114,-3 40 0,0-29-415,-1 52 782,0 146 1857,4-192-3041,3-1 0,1 0 0,1 0 1,13 39-1,-5-45-303,-13-30-314,-1 0 0,1 1 0,0-1 0,0 0 0,0 0 1,0-1-1,0 1 0,0 0 0,0 0 0,0 0 0,0-1 0,0 1 0,1 0 0,-1-1 0,0 1 1,0-1-1,1 1 0,-1-1 0,0 0 0,3 1 0,1-6-940,2-10-237,-4 7-970,0 0 0,0-1 0,2-14 0,-4 0-326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225"/>
    </inkml:context>
    <inkml:brush xml:id="br0">
      <inkml:brushProperty name="width" value="0.05" units="cm"/>
      <inkml:brushProperty name="height" value="0.05" units="cm"/>
      <inkml:brushProperty name="color" value="#008C3A"/>
    </inkml:brush>
  </inkml:definitions>
  <inkml:trace contextRef="#ctx0" brushRef="#br0">315 57 756,'6'-8'1144,"0"2"-88,-2-5-56,-4 5-40,-7-2-35,-2-1-69,-7 7-84,-3-1-88,-9 0-144,0 6-164,-4 0-244,-2 5-280,-4 9-324,-6 3-2448,6 8 991,1 9 657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3.565"/>
    </inkml:context>
    <inkml:brush xml:id="br0">
      <inkml:brushProperty name="width" value="0.025" units="cm"/>
      <inkml:brushProperty name="height" value="0.025" units="cm"/>
      <inkml:brushProperty name="color" value="#E71224"/>
    </inkml:brush>
  </inkml:definitions>
  <inkml:trace contextRef="#ctx0" brushRef="#br0">877 107 928,'1'-2'218,"0"0"-1,0 0 1,-1 0-1,1 0 1,-1 0-1,1 0 1,-1 0-1,0 0 1,1 0-1,-1 0 1,0 0-1,-1 0 1,1 0-1,0 0 1,-1 0-1,1 0 1,-1 0-1,1 0 1,-1 0-1,0 0 1,0 0-1,0 1 1,0-1-1,0 0 1,0 0-1,0 1 1,-1-1-1,1 1 1,-1-1-1,1 1 1,-1 0-1,1-1 1,-1 1-1,0 0 1,-3-2 0,-7-2 533,1 0 0,-1 0 0,0 1 0,-20-4 1,21 6-537,-10-2 141,0 0 0,0 2 0,0 1 1,0 0-1,0 2 0,0 0 0,-40 8 0,30-2-1141,-41 15-1,-22 19-4634,63-25 2498,2 5 888</inkml:trace>
  <inkml:trace contextRef="#ctx0" brushRef="#br0" timeOffset="1">638 429 676,'46'7'1289,"33"8"2445,-100-10 2607,-66 8-4803,39-5-437,-246 29 1401,96-21-8723,136-15 2491,9-1 1132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4.351"/>
    </inkml:context>
    <inkml:brush xml:id="br0">
      <inkml:brushProperty name="width" value="0.025" units="cm"/>
      <inkml:brushProperty name="height" value="0.025" units="cm"/>
      <inkml:brushProperty name="color" value="#E71224"/>
    </inkml:brush>
  </inkml:definitions>
  <inkml:trace contextRef="#ctx0" brushRef="#br0">172 63 112,'-3'-7'1120,"-1"1"0,1-1 1,-1 1-1,0 0 0,0 0 0,-1 0 0,1 1 0,-8-7 1,11 11 472,-4 2 21,2 1-1370,0-1 0,0 1 0,0-1 0,0 1 0,0 0 0,1 0 0,-1 0 0,1 1 0,-1-1 0,1 1 0,0-1 1,0 1-1,0 0 0,0 0 0,0-1 0,1 1 0,0 1 0,-3 5 0,-11 28 1001,1 1 1,3 1 0,0 0 0,3 1 0,-7 75 0,13-64-550,2 0 1,2 0 0,2-1-1,13 64 1,-15-105-751,-1-1 0,1 0-1,1 0 1,0 0 0,0 0 0,0 0-1,1 0 1,0-1 0,0 0 0,1 0-1,7 9 1,-11-15-17,0 0 0,0-1 0,-1 1 0,1-1 1,0 1-1,0 0 0,0-1 0,0 1 0,-1-1 0,1 0 0,0 1 0,0-1 0,0 0 0,0 1 0,0-1 0,0 0 0,0 0 0,0 0 0,1 0 0,-1 0-194,0-1 0,0 1 0,-1 0 0,1-1 1,0 1-1,0 0 0,-1-1 0,1 1 0,0-1 0,-1 1 0,1-1 0,-1 0 0,1 1 0,-1-1 0,1 0 0,-1 1 0,1-1 0,0-1 0,0-2-1432,1 0 0,0 0 0,-1-1 0,0 1 0,0 0 0,0-9 0,0-7-1895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4.695"/>
    </inkml:context>
    <inkml:brush xml:id="br0">
      <inkml:brushProperty name="width" value="0.025" units="cm"/>
      <inkml:brushProperty name="height" value="0.025" units="cm"/>
      <inkml:brushProperty name="color" value="#E71224"/>
    </inkml:brush>
  </inkml:definitions>
  <inkml:trace contextRef="#ctx0" brushRef="#br0">1009 23 832,'6'-6'1408,"-2"1"1280,-17-4-1255,-9 7 35,-9 2-16,-13 0-116,-16 2-124,-9 4-104,-19 2-140,-3 1-248,-29 8-344,29 3-412,-19 2-552,25 1-592,16 8-3308,3 0 1524,7 9 1007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028"/>
    </inkml:context>
    <inkml:brush xml:id="br0">
      <inkml:brushProperty name="width" value="0.025" units="cm"/>
      <inkml:brushProperty name="height" value="0.025" units="cm"/>
      <inkml:brushProperty name="color" value="#E71224"/>
    </inkml:brush>
  </inkml:definitions>
  <inkml:trace contextRef="#ctx0" brushRef="#br0">1 0 1604,'8'23'1223,"0"0"-1,-2 1 1,-1 0-1,-1-1 1,0 1-1,-1 29 1,-1-23-404,11 314 5985,-8-318-5920,-2-15-2940,-1 1-8151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382"/>
    </inkml:context>
    <inkml:brush xml:id="br0">
      <inkml:brushProperty name="width" value="0.025" units="cm"/>
      <inkml:brushProperty name="height" value="0.025" units="cm"/>
      <inkml:brushProperty name="color" value="#E71224"/>
    </inkml:brush>
  </inkml:definitions>
  <inkml:trace contextRef="#ctx0" brushRef="#br0">1012 17 928,'-12'-4'873,"0"0"0,-1 2 0,1-1-1,-1 2 1,0 0 0,1 0 0,-22 2 0,10-1-43,-283 11 4714,259-6-5629,0 2 0,0 3 0,0 1 0,-58 22 0,88-25-1533,-1 0-1,2 1 1,-1 1-1,-23 18 1,12-4-454</inkml:trace>
  <inkml:trace contextRef="#ctx0" brushRef="#br0" timeOffset="1">780 452 1264,'0'0'2696,"-38"14"-1240,7-8 49,-20-6-5,1 6-108,-16-4-124,-3 1-136,0 0-224,0 3-276,3 5-372,3-3-476,3 7-564,4 2-3648,5 5 1508,11 4 991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5.752"/>
    </inkml:context>
    <inkml:brush xml:id="br0">
      <inkml:brushProperty name="width" value="0.025" units="cm"/>
      <inkml:brushProperty name="height" value="0.025" units="cm"/>
      <inkml:brushProperty name="color" value="#E71224"/>
    </inkml:brush>
  </inkml:definitions>
  <inkml:trace contextRef="#ctx0" brushRef="#br0">0 1 892,'2'1'252,"1"0"0,-1 0-1,0 0 1,0 0 0,0 0 0,0 0 0,0 1 0,0-1-1,0 1 1,0 0 0,-1 0 0,1-1 0,-1 1-1,1 0 1,-1 0 0,0 0 0,1 1 0,-1-1-1,0 0 1,-1 0 0,1 1 0,0-1 0,0 4-1,3 10 721,-1 0 0,1 23-1,-3-26-505,20 234 4792,18 162-165,-39-406-5310,0 0 0,1 0 1,-1 1-1,1-1 0,0 0 0,0 0 1,0 1-1,0-1 0,0 0 1,1 0-1,-1-1 0,1 1 1,4 5-1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085"/>
    </inkml:context>
    <inkml:brush xml:id="br0">
      <inkml:brushProperty name="width" value="0.025" units="cm"/>
      <inkml:brushProperty name="height" value="0.025" units="cm"/>
      <inkml:brushProperty name="color" value="#E71224"/>
    </inkml:brush>
  </inkml:definitions>
  <inkml:trace contextRef="#ctx0" brushRef="#br0">1106 32 576,'-12'-9'1388,"-10"4"84,-10-4 64,-15 6 37,-16-2-25,-9 5-112,-3 0-140,-17 3-128,1 2-148,-3 1-264,6 5-324,6 6-392,1 0-536,5 0-560,4 9-3260,9 2 1468,19-6 967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422"/>
    </inkml:context>
    <inkml:brush xml:id="br0">
      <inkml:brushProperty name="width" value="0.025" units="cm"/>
      <inkml:brushProperty name="height" value="0.025" units="cm"/>
      <inkml:brushProperty name="color" value="#E71224"/>
    </inkml:brush>
  </inkml:definitions>
  <inkml:trace contextRef="#ctx0" brushRef="#br0">1 1 520,'47'291'6882,"-29"-211"-3593,42 122 0,-60-201-3256,15 32 867,-14-32-889,-1 0 0,1 1-1,0-1 1,0 0 0,-1 0 0,1 0 0,0 0 0,0 0 0,0 0 0,0 0-1,0-1 1,1 1 0,-1 0 0,0 0 0,0-1 0,0 1 0,1-1 0,-1 1-1,0-1 1,0 0 0,3 1 0,-3-2-111,0 1 1,-1-1-1,1 1 0,0-1 1,0 0-1,0 0 0,0 0 1,-1 1-1,1-1 0,0 0 1,-1 0-1,1 0 0,-1 0 1,1 0-1,-1 0 0,0 0 1,1-1-1,-1 1-207,2-3-646,-1 0 0,0-1 1,0 1-1,0 0 0,0-1 1,-1-6-1,1 8 689,-1-22-1934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6.769"/>
    </inkml:context>
    <inkml:brush xml:id="br0">
      <inkml:brushProperty name="width" value="0.025" units="cm"/>
      <inkml:brushProperty name="height" value="0.025" units="cm"/>
      <inkml:brushProperty name="color" value="#E71224"/>
    </inkml:brush>
  </inkml:definitions>
  <inkml:trace contextRef="#ctx0" brushRef="#br0">915 45 524,'0'-2'219,"-1"1"0,1-1 1,0 1-1,-1-1 0,1 0 0,-1 1 0,0-1 1,0 1-1,1-1 0,-1 1 0,0 0 0,0-1 1,0 1-1,0 0 0,0 0 0,-1 0 0,1 0 1,0 0-1,-1 0 0,1 0 0,0 0 0,-1 0 1,1 0-1,-1 1 0,1-1 0,-1 1 0,0-1 1,-2 0-1,-7-1 341,1 0 1,-1 0-1,-13 0 0,15 2-188,-58-3 507,0 4 0,0 2 0,-89 16 0,120-13-2126,-66 21 0,83-20-673,0 0 0,-28 17 0,18-5 212</inkml:trace>
  <inkml:trace contextRef="#ctx0" brushRef="#br0" timeOffset="1">629 271 1164,'181'-11'7080,"-180"11"-5070,-11 4-1116,-260 97 1291,32 5-3800,189-80-583,0 3-1,-72 56 0,47-23 361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198"/>
    </inkml:context>
    <inkml:brush xml:id="br0">
      <inkml:brushProperty name="width" value="0.025" units="cm"/>
      <inkml:brushProperty name="height" value="0.025" units="cm"/>
      <inkml:brushProperty name="color" value="#E71224"/>
    </inkml:brush>
  </inkml:definitions>
  <inkml:trace contextRef="#ctx0" brushRef="#br0">1 1 1524,'0'0'3448,"1"4"-1783,3 11-653,-1 1 0,-1-1 0,-1 1 0,0 0 0,-1 0 0,-2 24 0,0 12 460,2-5-448,2 110 1921,0-131-2522,1-1 0,1 1-1,14 47 1,-17-71-567,-1 0 1,1 0-1,-1 0 0,1 0 0,0 0 0,0-1 0,0 1 0,0 0 1,0 0-1,0-1 0,0 1 0,0-1 0,1 1 0,-1-1 0,1 1 1,-1-1-1,1 0 0,0 0 0,-1 0 0,5 2 0,-5-4-516,1 0 0,-1 0 0,0 0 0,1 0 0,-1 0 0,0 0 0,1-1-1,-1 1 1,0 0 0,0-1 0,0 1 0,0-1 0,0 1 0,-1-1 0,2-2 0,2-9-1951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564"/>
    </inkml:context>
    <inkml:brush xml:id="br0">
      <inkml:brushProperty name="width" value="0.05" units="cm"/>
      <inkml:brushProperty name="height" value="0.05" units="cm"/>
      <inkml:brushProperty name="color" value="#008C3A"/>
    </inkml:brush>
  </inkml:definitions>
  <inkml:trace contextRef="#ctx0" brushRef="#br0">0 283 308,'16'61'2462,"-3"1"0,8 121 0,-11-82-1088,-5-60-972,1 0-214,-2 1 0,-2 0 0,-4 57 0,0-89-1261</inkml:trace>
  <inkml:trace contextRef="#ctx0" brushRef="#br0" timeOffset="1">456 91 768,'3'-15'956,"0"4"-40,-6 0-48,0 0-56,-6 2-68,-4 1-75,-9-1-101,3 3-104,-9 1-156,3-1-240,-4 9-288,4 0-268,-3 0-1701,3 5 745,3 3 492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515"/>
    </inkml:context>
    <inkml:brush xml:id="br0">
      <inkml:brushProperty name="width" value="0.025" units="cm"/>
      <inkml:brushProperty name="height" value="0.025" units="cm"/>
      <inkml:brushProperty name="color" value="#E71224"/>
    </inkml:brush>
  </inkml:definitions>
  <inkml:trace contextRef="#ctx0" brushRef="#br0">915 80 1044,'13'-9'1344,"-7"1"-112,-6-4-60,0 1 137,-6 3 59,-10-4 16,-9 4-60,-13-1-120,-9 6-112,-16 3-128,-6 0-232,-19 9-300,-22 14-376,0-1-432,19 4-576,-9 10-3580,2 4 1540,26-3 1015</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7.873"/>
    </inkml:context>
    <inkml:brush xml:id="br0">
      <inkml:brushProperty name="width" value="0.025" units="cm"/>
      <inkml:brushProperty name="height" value="0.025" units="cm"/>
      <inkml:brushProperty name="color" value="#E71224"/>
    </inkml:brush>
  </inkml:definitions>
  <inkml:trace contextRef="#ctx0" brushRef="#br0">1 1 800,'0'0'3218,"1"5"-1628,1 26 1286,-2 53 1,-2-41-1846,1-1 0,1 0 0,3 0 0,1 0-1,12 48 1,-13-80-909,0 0 0,0-1 0,1 1 0,0-1 0,0 0 0,1 0-1,8 10 1,-12-18-219,0 1 0,1-1-1,-1 1 1,1-1 0,-1 1 0,1-1-1,-1 0 1,1 0 0,0 0-1,0 0 1,0 0 0,0 0 0,-1 0-1,1-1 1,0 1 0,4 0-1,-3-1-249,-1-1-1,0 1 1,0 0-1,1-1 1,-1 0-1,0 1 1,0-1-1,0 0 1,1 0-1,-1 0 1,0-1-1,-1 1 1,1 0-1,0-1 0,0 1 1,0-1-1,-1 0 1,3-2-1,9-13-3143,0-3 1058</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203"/>
    </inkml:context>
    <inkml:brush xml:id="br0">
      <inkml:brushProperty name="width" value="0.025" units="cm"/>
      <inkml:brushProperty name="height" value="0.025" units="cm"/>
      <inkml:brushProperty name="color" value="#E71224"/>
    </inkml:brush>
  </inkml:definitions>
  <inkml:trace contextRef="#ctx0" brushRef="#br0">912 151 952,'1'-2'215,"0"-1"0,1 1-1,-1-1 1,0 1 0,0-1-1,-1 1 1,1-1 0,-1 1 0,1-1-1,-1 0 1,0 1 0,0-1 0,0 0-1,0 1 1,0-1 0,0 1 0,-1-1-1,0 0 1,1 1 0,-1-1-1,0 1 1,0-1 0,0 1 0,-1 0-1,1-1 1,0 1 0,-1 0 0,0 0-1,1 0 1,-1 0 0,0 0-1,0 0 1,0 1 0,0-1 0,-3-1-1,-6-4 359,-1 0 0,1 1-1,-1 1 1,0 0-1,-24-6 1,8 4-150,0 1 0,0 1 1,-1 2-1,1 1 1,-1 1-1,0 2 0,-44 6 1,22 2-937,1 2 1,0 2 0,-65 27 0,95-32-585,-29 17 0,-13 17-5027,44-27 4278</inkml:trace>
  <inkml:trace contextRef="#ctx0" brushRef="#br0" timeOffset="1">142 247 4488,'78'14'1683,"0"-3"0,89 0-1,-157-10-1431,-2-1 71,0 0 0,0 1 0,0 0 0,0 0 1,13 5-1,-20-6-299,-1 0 1,0 0 0,1 0-1,-1 0 1,0 1 0,1-1-1,-1 0 1,0 0-1,0 1 1,1-1 0,-1 0-1,0 1 1,0-1 0,1 0-1,-1 0 1,0 1 0,0-1-1,0 0 1,0 1 0,1-1-1,-1 1 1,0-1-1,0 0 1,0 1 0,0-1-1,0 0 1,0 1 0,0-1-1,0 1 1,0-1 0,0 0-1,0 1 1,0-1-1,0 0 1,-1 1 0,1-1-1,0 0 1,0 1 0,0-1-1,0 0 1,-1 1 0,1-1-1,0 0 1,0 1-1,-1-1 1,1 0 0,0 0-1,0 1 1,-1-1 0,0 0-1,-16 16 513,-21 7-259,-1-1 0,-62 25-1,85-40-344,-2 1 191,-231 108-8770,191-82 6600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566"/>
    </inkml:context>
    <inkml:brush xml:id="br0">
      <inkml:brushProperty name="width" value="0.025" units="cm"/>
      <inkml:brushProperty name="height" value="0.025" units="cm"/>
      <inkml:brushProperty name="color" value="#E71224"/>
    </inkml:brush>
  </inkml:definitions>
  <inkml:trace contextRef="#ctx0" brushRef="#br0">1 1 15313,'3'5'163,"1"1"0,0 0 0,-1 0-1,0 0 1,-1 1 0,1-1 0,-1 0-1,-1 1 1,3 12 0,-1 7 441,-1 34 0,-1-10 173,36 230 1849,-27-247-2756,-9-32 64,-1 0-1,1 1 1,0-1-1,-1 0 1,1 0 0,0 0-1,0 1 1,0-1 0,-1 0-1,1 0 1,0 0 0,1-1-1,-1 1 1,0 0 0,0 0-1,0 0 1,0-1 0,2 1-1,-2-1-70,0 0 0,-1 0 1,1 0-1,0 0 0,-1 0 0,1-1 0,-1 1 0,1 0 0,0-1 1,-1 1-1,1 0 0,-1-1 0,1 1 0,-1-1 0,1 1 0,-1-1 1,1 1-1,-1-1 0,1 1 0,-1-1 0,1 1 0,-1-1 0,0 0 1,0 1-1,1-2 0,6-14-4497,-4 1 562,-3-4 1235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8.907"/>
    </inkml:context>
    <inkml:brush xml:id="br0">
      <inkml:brushProperty name="width" value="0.025" units="cm"/>
      <inkml:brushProperty name="height" value="0.025" units="cm"/>
      <inkml:brushProperty name="color" value="#E71224"/>
    </inkml:brush>
  </inkml:definitions>
  <inkml:trace contextRef="#ctx0" brushRef="#br0">949 89 12665,'3'-2'119,"0"1"0,0-1 1,-1 0-1,1 1 0,-1-1 0,1 0 0,-1 0 0,1-1 0,-1 1 0,0 0 0,3-5 1,-5 6-65,1 0 1,-1 0 0,0 0 0,1 0 0,-1 0 0,0 0 0,0 0-1,0 0 1,1 0 0,-1 0 0,0 0 0,0 0 0,0 0 0,-1 0 0,1 0-1,0 0 1,0 0 0,0 1 0,-1-1 0,1 0 0,-1 0 0,1 0-1,-1 0 1,1 0 0,-1 0 0,1 1 0,-1-1 0,1 0 0,-1 0-1,0 1 1,0-1 0,1 0 0,-1 1 0,0-1 0,0 1 0,0-1 0,0 1-1,0 0 1,1-1 0,-1 1 0,-2-1 0,-12-4 253,-1-1 1,1 2-1,-1 0 1,0 1-1,0 1 1,0 1-1,-24 0 1,-113 12 400,146-10-685,-75 9-351,-87 24 0,124-23-1545,2 3 0,0 2 0,-63 32 0,18 3-2045,8 5 1188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9.255"/>
    </inkml:context>
    <inkml:brush xml:id="br0">
      <inkml:brushProperty name="width" value="0.025" units="cm"/>
      <inkml:brushProperty name="height" value="0.025" units="cm"/>
      <inkml:brushProperty name="color" value="#E71224"/>
    </inkml:brush>
  </inkml:definitions>
  <inkml:trace contextRef="#ctx0" brushRef="#br0">1 1 656,'16'59'2984,"-2"0"1,9 83-1,-22-136-2855,11 93 2032,17 97 1863,-29-193-4052,0-1 0,1 0 1,0 1-1,-1-1 0,1 0 0,0 0 1,0 1-1,0-1 0,0 0 0,1 0 1,-1 0-1,1 0 0,-1-1 0,3 4 1,-2-7-424,-1 1 1,1 0 0,-1-1-1,0 1 1,0-1 0,0 1-1,0-1 1,0 1 0,0-1-1,0 0 1,0 0 0,-1 1 0,2-4-1,0-8-2678,3-5 948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49.587"/>
    </inkml:context>
    <inkml:brush xml:id="br0">
      <inkml:brushProperty name="width" value="0.025" units="cm"/>
      <inkml:brushProperty name="height" value="0.025" units="cm"/>
      <inkml:brushProperty name="color" value="#E71224"/>
    </inkml:brush>
  </inkml:definitions>
  <inkml:trace contextRef="#ctx0" brushRef="#br0">805 74 572,'0'0'100,"0"-1"0,1 1 1,-1 0-1,0 0 0,1 0 0,-1 0 0,0 0 1,0 0-1,1-1 0,-1 1 0,0 0 0,0 0 1,1 0-1,-1-1 0,0 1 0,0 0 0,1 0 1,-1-1-1,0 1 0,0 0 0,0 0 0,0-1 1,1 1-1,-1 0 0,0-1 0,0 1 0,0 0 1,0-1-1,0 1 0,0 0 0,0-1 0,-8-7 1620,-18-3 63,25 11-1679,-44-14 2095,-52-10 0,76 21-1953,0 0 0,0 1 1,0 1-1,-42 4 0,42 0-275,-55 8-370,69-9 316,1-1 0,0 1 0,0 0 0,0 1 0,0-1 0,0 1 0,1 0 0,-1 1 0,-5 4 0,11-8 76,-1 1 0,1-1 0,0 0 0,-1 1 0,1-1 0,0 0 0,-1 1 0,1-1 0,0 0 0,0 1 0,0-1 0,-1 0 0,1 1-1,0-1 1,0 1 0,0-1 0,0 0 0,0 1 0,0-1 0,-1 1 0,1-1 0,0 0 0,0 1 0,0-1 0,1 1 0,-1-1 0,0 1 0,0-1-1,0 0 1,0 1 0,0-1 0,0 1 0,1-1 0,-1 0 0,0 1 0,0-1 0,1 0 0,-1 1 0,0-1 0,0 0 0,1 1 0,-1-1-1,0 0 1,1 0 0,-1 1 0,0-1 0,1 0 0,-1 0 0,1 0 0,-1 1 0,0-1 0,1 0 0,-1 0 0,1 0 0,-1 0 0,1 0 0,25 6 73,208 6 2819,-231-12-2792,-1 0 1,1 0 0,0 1-1,0 0 1,-1-1 0,1 1-1,0 0 1,3 3 0,-5-4-73,-1 0 1,1 1-1,-1-1 1,1 0 0,-1 1-1,1-1 1,-1 1-1,1-1 1,-1 1-1,0-1 1,1 1 0,-1-1-1,0 1 1,1-1-1,-1 1 1,0 0-1,0-1 1,0 1 0,1-1-1,-1 1 1,0 0-1,0-1 1,0 1-1,0-1 1,0 1 0,0 0-1,0-1 1,0 1-1,-1 0 1,1-1-1,0 1 1,0-1 0,0 1-1,-1-1 1,1 1-1,0 0 1,-1-1-1,1 1 1,0-1 0,-1 1-1,1-1 1,0 1-1,-2 0 1,-4 5 66,0 0 1,-1-1-1,1 0 1,-1 0-1,-1 0 0,1-1 1,-1 0-1,-9 4 1,-69 24 132,85-32-221,-48 15-293,-1-2-1,-51 6 1,-2-12-2636,74-7-352,-45-7 1,19-3 860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50.742"/>
    </inkml:context>
    <inkml:brush xml:id="br0">
      <inkml:brushProperty name="width" value="0.025" units="cm"/>
      <inkml:brushProperty name="height" value="0.025" units="cm"/>
      <inkml:brushProperty name="color" value="#E71224"/>
    </inkml:brush>
  </inkml:definitions>
  <inkml:trace contextRef="#ctx0" brushRef="#br0">11 39 164,'-6'-25'5123,"6"24"-3811,-4-11 11592,3 43-11028,2 0 1,7 61-1,1-16-642,6 96 661,4 68 137,35 806 442,49 147-2474,-98-1152 0,82 566 0,-17-266 0,22 117 0,-36 19 0,-37 2 0,6 71 0,45 7 0,-22-211 0,106 867 0,-77-689 0,21 177 0,-42 35 0,-51-513 0,14 359 0,24-168 0,-42-405 0,1 0 0,0 0 0,0 0 0,1 0 0,0-1 0,1 1 0,0-1 0,0 0 0,1 0 0,-1 0 0,12 13 0,-4-14-2528,7-3-6853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7:59.698"/>
    </inkml:context>
    <inkml:brush xml:id="br0">
      <inkml:brushProperty name="width" value="0.025" units="cm"/>
      <inkml:brushProperty name="height" value="0.025" units="cm"/>
      <inkml:brushProperty name="color" value="#E71224"/>
    </inkml:brush>
  </inkml:definitions>
  <inkml:trace contextRef="#ctx0" brushRef="#br0">130 444 776,'28'177'6854,"-19"-134"-4764,8 39 3075,-45-158-933,5 16-3711,-23-77 561,-36-197 0,80 327-1040,1 0 0,0 0 0,1 0-1,0 0 1,0 0 0,0 0 0,1 0 0,0 0 0,1 0-1,-1 0 1,5-11 0,-4 15-26,-1 0-1,1 0 1,-1 1 0,1-1-1,0 1 1,0-1 0,0 1-1,0 0 1,1-1-1,-1 1 1,1 0 0,-1 1-1,1-1 1,-1 0 0,1 1-1,0-1 1,0 1-1,0 0 1,0 0 0,0 0-1,0 1 1,0-1 0,0 1-1,0-1 1,0 1 0,1 0-1,-1 0 1,3 1-1,11 1 24,-1 1-1,0 0 1,1 2-1,-1 0 1,-1 1-1,1 0 1,-1 1-1,27 17 0,-15-5 70,0 0-1,-2 1 0,37 38 0,-58-54-93,-1 0 1,1 0-1,-1 0 0,1 1 1,-1 0-1,-1-1 0,1 1 1,-1 0-1,0 0 0,0 1 1,0-1-1,-1 0 1,2 7-1,-3-8-8,0 0 1,0 0 0,0-1-1,-1 1 1,1 0 0,-1 0-1,0-1 1,0 1 0,-1-1-1,1 1 1,-1-1-1,1 1 1,-1-1 0,0 0-1,0 0 1,-1 0 0,1 0-1,0 0 1,-1 0 0,-4 2-1,1 1-4,-2-1-1,1 0 1,0 0 0,-1-1-1,0 0 1,-13 4-1,-55 15-182,35-12 13,39-11 132,9 1-35,23 1 119,1 1-1,-1 1 1,0 2 0,0 2 0,32 11 0,-42-11-21,-1 0 0,0 2 0,-1 0 0,1 1 0,18 15 0,-33-22-19,1 0 1,-1 0 0,0 1-1,0-1 1,-1 1 0,1 0-1,-1 0 1,0 0 0,4 11 0,-5-12-4,-1 1 0,0-1 0,-1 0 0,1 0 1,-1 0-1,0 0 0,0 0 0,0 1 1,0-1-1,-1 0 0,0 0 0,1 0 1,-2 0-1,1 0 0,-3 7 0,-2 0 6,-1 0 0,0 0 0,0-1 0,-1 0 0,0-1 0,0 1 0,-1-2 0,-1 1 0,1-1-1,-2-1 1,1 0 0,-19 10 0,12-8-78,-2 0 0,1-2 0,-1 0 0,-1-1 0,1 0 0,-1-2 0,-23 3 0,21-6-280,1 0 1,-1-1-1,-42-7 0,52 5-514,-1-1 0,1-1 0,-14-5 0,19 6-886,-1-1-1,1 0 1,0 0 0,0-1 0,-10-8-1,1-3-1245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0.185"/>
    </inkml:context>
    <inkml:brush xml:id="br0">
      <inkml:brushProperty name="width" value="0.025" units="cm"/>
      <inkml:brushProperty name="height" value="0.025" units="cm"/>
      <inkml:brushProperty name="color" value="#E71224"/>
    </inkml:brush>
  </inkml:definitions>
  <inkml:trace contextRef="#ctx0" brushRef="#br0">0 52 852,'1'-1'885,"0"-1"-1,0 1 1,0 0 0,0 0-1,0 0 1,0 0-1,0 1 1,0-1 0,0 0-1,1 0 1,-1 1-1,0-1 1,3 0 0,5-4 2461,-2-2-3360,-3 4 255,-1 1 0,1-1 0,-1 1 0,1 0 0,0-1-1,0 2 1,0-1 0,0 0 0,0 1 0,6-1 0,1 0-45,-1 1 1,0 0-1,1 1 0,-1 0 0,0 1 0,0 0 1,1 1-1,-1 0 0,0 0 0,0 1 1,-1 1-1,1-1 0,10 7 0,-6-3-51,-1 1 0,0 0 0,-1 1-1,0 1 1,0 0 0,-1 0 0,0 1 0,11 15-1,-18-21-92,0 1 0,-1 0 0,1 0-1,-1 0 1,0 0 0,0 0-1,-1 0 1,0 1 0,0-1-1,-1 1 1,1 0 0,-1-1-1,-1 1 1,1 0 0,-1 0-1,-2 10 1,1-9-22,-1-1 1,0 1-1,-1-1 0,1 1 1,-1-1-1,-1 0 0,0 0 1,0 0-1,0-1 0,-1 0 1,1 1-1,-2-1 0,1-1 1,-7 6-1,3-3-125,0-1 1,-1 1 0,0-2-1,-14 8 1,18-11-318,1-1 0,-1 0 0,0 0 1,-8 2-1,10-4-198,1 0 1,-1 1-1,1-1 0,-1 0 1,1 0-1,-1-1 1,1 1-1,-6-2 1,5 0-5753,2-1 4991,2 3 246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5.913"/>
    </inkml:context>
    <inkml:brush xml:id="br0">
      <inkml:brushProperty name="width" value="0.05" units="cm"/>
      <inkml:brushProperty name="height" value="0.05" units="cm"/>
      <inkml:brushProperty name="color" value="#008C3A"/>
    </inkml:brush>
  </inkml:definitions>
  <inkml:trace contextRef="#ctx0" brushRef="#br0">151 1 1152,'31'2'1412,"-2"-2"16,-4 0 57,-9 0 51,-1 0-28,-5 0 4568,-61 14-5192,14-2-156,-7-1-215,-7 6-341,1-3-476,6-8-781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0.551"/>
    </inkml:context>
    <inkml:brush xml:id="br0">
      <inkml:brushProperty name="width" value="0.025" units="cm"/>
      <inkml:brushProperty name="height" value="0.025" units="cm"/>
      <inkml:brushProperty name="color" value="#E71224"/>
    </inkml:brush>
  </inkml:definitions>
  <inkml:trace contextRef="#ctx0" brushRef="#br0">520 67 48,'14'-12'1151,"-7"7"-204,0-1-1,-1 0 1,1 0-1,-1-1 0,5-7 1,-11 14-854,0-1 1,0 1-1,0 0 1,0-1-1,0 1 1,0 0-1,0 0 0,0-1 1,0 1-1,0 0 1,0 0-1,0-1 1,0 1-1,0 0 1,0-1-1,0 1 0,0 0 1,-1 0-1,1 0 1,0-1-1,0 1 1,0 0-1,0 0 1,-1-1-1,1 1 0,0 0 1,0 0-1,0 0 1,-1 0-1,1 0 1,0-1-1,0 1 1,-1 0-1,1 0 0,0 0 1,0 0-1,-1 0 1,1 0-1,0 0 1,-1 0-1,1 0 1,0 0-1,-1 0 0,-12-2 190,13 2-140,-9 1 224,0 0 0,0 1 0,0 0-1,0 0 1,0 1 0,1 0 0,0 1 0,-1 0 0,-10 8-1,8-7-73,-27 16 434,0 2-1,1 2 1,2 1-1,0 2 0,-35 38 1,45-40-218,2 1-1,0 1 1,2 1-1,2 1 1,0 0-1,-26 62 1,41-83-341,1 1 0,-1-1 1,2 1-1,-1 0 0,2 0 1,-1 0-1,1 0 0,1 0 1,0 14-1,1-18-94,0-1 0,0 0-1,1 0 1,-1 0 0,1 0 0,0 0-1,1 0 1,-1 0 0,1 0 0,0-1-1,0 0 1,0 1 0,1-1 0,0 0-1,-1-1 1,1 1 0,1-1 0,-1 0-1,6 4 1,5 2-14,0-2-1,0 0 1,1 0-1,0-1 1,0-1 0,21 4-1,102 8-496,-63-10-4672,-2 5-6005,-51-5 7449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1.733"/>
    </inkml:context>
    <inkml:brush xml:id="br0">
      <inkml:brushProperty name="width" value="0.025" units="cm"/>
      <inkml:brushProperty name="height" value="0.025" units="cm"/>
      <inkml:brushProperty name="color" value="#E71224"/>
    </inkml:brush>
  </inkml:definitions>
  <inkml:trace contextRef="#ctx0" brushRef="#br0">0 40 36,'1'-3'930,"-1"-1"1,1 1-1,0-1 1,0 1-1,0-1 0,0 1 1,1 0-1,2-6 0,-3 8 172,7-1 6321,-4 12-6795,0 2 0,-1-1 0,0 0-1,0 1 1,-2-1 0,2 17 0,2 12 428,17 142 2673,-6-32-1525,28 322 82,-28 3-131,-16-450-2147,92 1010-8,53-301 0,-70-392 0,62 490 0,-48 9 0,-17-258 0,-25-240 0,-10-6 0,32 232 0,20 133 0,-65-424 0,23 237 0,1 139 0,-3-25 0,42 344 0,-27-410 0,-53-514 0,-4-32 0,0 1 0,-1-1 0,-1 1 0,0 0 0,-3 22 0,0-34-1998,-4-23-13609,5 15 13958,-2-19-3199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090"/>
    </inkml:context>
    <inkml:brush xml:id="br0">
      <inkml:brushProperty name="width" value="0.025" units="cm"/>
      <inkml:brushProperty name="height" value="0.025" units="cm"/>
      <inkml:brushProperty name="color" value="#E71224"/>
    </inkml:brush>
  </inkml:definitions>
  <inkml:trace contextRef="#ctx0" brushRef="#br0">1 866 936,'0'0'1472,"1"-4"-69,50-185 4497,-35 118-4883,34-150 1303,26-102 3322,-74 317-5370,9-27 879,-11 32-1057,1 0 1,-1 0-1,1 0 0,-1 0 0,1 0 0,-1 0 0,1 0 0,0 0 1,0 0-1,-1 0 0,1 0 0,0 1 0,0-1 0,0 0 0,0 1 1,0-1-1,0 0 0,0 1 0,0-1 0,0 1 0,0 0 0,0-1 1,2 1-1,0 3 471,8 21 42,-1 0 0,-1 1 0,-1 0 0,4 26 0,-5-18-78,3 0-1,13 34 0,1-16 250,50 79 0,-58-104-684,2-2 0,1 0 0,1-2 1,41 37-1,-57-55-441,-1-1 0,1 0 0,1 0 0,-1 0 0,0 0 0,1-1 0,-1 0 0,1 0 0,0 0 0,0 0 1,9 1-1,-13-4-2451,4-5 2320,-13-7-15471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424"/>
    </inkml:context>
    <inkml:brush xml:id="br0">
      <inkml:brushProperty name="width" value="0.025" units="cm"/>
      <inkml:brushProperty name="height" value="0.025" units="cm"/>
      <inkml:brushProperty name="color" value="#E71224"/>
    </inkml:brush>
  </inkml:definitions>
  <inkml:trace contextRef="#ctx0" brushRef="#br0">463 108 508,'-2'-2'1031,"-7"-6"-314,0 0 0,0 0 1,-1 1-1,0 0 0,0 1 0,0 0 1,-1 1-1,0 0 0,0 1 1,0 0-1,-19-4 0,-16-1 538,-76-6 0,100 13-996,-36-1-1019,19 3-2827,20 0 187,6 0 1544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3.770"/>
    </inkml:context>
    <inkml:brush xml:id="br0">
      <inkml:brushProperty name="width" value="0.025" units="cm"/>
      <inkml:brushProperty name="height" value="0.025" units="cm"/>
      <inkml:brushProperty name="color" value="#E71224"/>
    </inkml:brush>
  </inkml:definitions>
  <inkml:trace contextRef="#ctx0" brushRef="#br0">1 144 660,'33'-28'9198,"-32"27"-8062,2 0-529,-1 0 0,0 0 1,0-1-1,0 1 1,0-1-1,0 1 0,0-1 1,3-3-1,-5 4 123,2 0-464,0 0 0,0-1 1,0 1-1,-1-1 0,1 1 0,0-1 1,-1 0-1,1 0 0,-1 1 1,0-1-1,0 0 0,2-4 1,0 1 14,1 0-151,0-1 0,1 1 0,-1 0 0,1 0 0,1 1 0,-1-1-1,0 1 1,1 0 0,0 1 0,0-1 0,0 1 0,1 1 0,-1-1 0,1 1 0,-1 0-1,1 0 1,0 1 0,-1 0 0,1 0 0,0 0 0,0 1 0,9 1 0,0 1-2,0 0 0,-1 1 1,1 1-1,0 0 1,-1 1-1,0 1 0,0 0 1,19 12-1,-16-7-56,0 1 0,-2 0-1,1 2 1,-1 0 0,-1 1-1,-1 0 1,0 1 0,-1 1-1,-1 0 1,0 1 0,11 23-1,-17-29-41,-1 0 0,0 1-1,-1-1 1,-1 1 0,0 0-1,0 0 1,-1 0-1,0 19 1,-3-22-17,1-1-1,-1 1 1,-1-1-1,0 0 1,0 1 0,0-1-1,-2 0 1,1-1-1,-1 1 1,0 0-1,-1-1 1,-9 13-1,9-15-147,0-1-1,0 1 0,-1-2 0,1 1 0,-1 0 0,0-1 0,-1 0 0,1-1 0,-1 1 0,1-1 0,-1-1 1,0 1-1,0-1 0,0 0 0,0-1 0,-1 0 0,-8 1 0,-14-4-5330,3-6-4631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4.101"/>
    </inkml:context>
    <inkml:brush xml:id="br0">
      <inkml:brushProperty name="width" value="0.025" units="cm"/>
      <inkml:brushProperty name="height" value="0.025" units="cm"/>
      <inkml:brushProperty name="color" value="#E71224"/>
    </inkml:brush>
  </inkml:definitions>
  <inkml:trace contextRef="#ctx0" brushRef="#br0">355 85 620,'16'-16'1145,"-11"12"-351,0-1 0,0 0 0,0 0 0,0-1 1,-1 1-1,0-1 0,6-11 0,-11 16-655,1 0 0,0 1 0,-1-1 0,1 0 0,-1 0 0,1 0-1,-1 0 1,1 1 0,-1-1 0,0 0 0,1 1 0,-1-1 0,0 0 0,0 1 0,1-1 0,-1 1 0,0-1 0,0 1-1,0-1 1,0 1 0,0 0 0,0 0 0,0-1 0,1 1 0,-1 0 0,0 0 0,0 0 0,0 0 0,0 0 0,0 0-1,0 0 1,0 0 0,-1 1 0,-6 0 221,1 1 0,-1 1 0,1-1 0,-1 2 0,1-1 0,0 1 0,0-1 0,0 2 0,-8 6 0,3 0 114,1-1-1,0 2 1,0-1 0,-10 17-1,-6 13 392,3 2 0,-21 46 0,43-83-801,-29 61 1112,-37 124 0,56-149-736,2 1-1,2 0 1,2 1-1,-1 58 1,7-86-355,1-1-1,0 0 1,1 0 0,1 1 0,0-1 0,1 0-1,1-1 1,0 1 0,1-1 0,8 14 0,-10-20-230,1-1 1,0 0-1,1 0 1,-1-1 0,1 1-1,0-1 1,1-1-1,-1 1 1,1-1-1,0 0 1,1-1 0,-1 0-1,1 0 1,0 0-1,0-1 1,0 0-1,0-1 1,1 0 0,10 2-1,-6-3-942,1 0 1,22-1-1,-14-2-2767,-1-1-1,29-8 1,-14 0 540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4.455"/>
    </inkml:context>
    <inkml:brush xml:id="br0">
      <inkml:brushProperty name="width" value="0.025" units="cm"/>
      <inkml:brushProperty name="height" value="0.025" units="cm"/>
      <inkml:brushProperty name="color" value="#E71224"/>
    </inkml:brush>
  </inkml:definitions>
  <inkml:trace contextRef="#ctx0" brushRef="#br0">5 231 16,'-2'-11'1319,"1"1"-1,0 0 1,1-1-1,0 1 1,1-11-1,0-8 1697,-1 24-2413,0-1-1,1 0 0,0 1 1,0-1-1,0 1 0,0-1 1,1 1-1,0-1 0,0 1 0,0 0 1,1 0-1,0 0 0,6-8 1,-5 8-446,0 1 1,0 0-1,1 1 1,-1-1-1,1 1 1,-1 0-1,1 0 1,0 0-1,0 1 1,1-1-1,-1 1 1,0 1-1,1-1 1,0 1-1,-1 0 1,1 0-1,-1 0 0,1 1 1,0 0-1,0 0 1,6 2-1,3 0 12,0 1-1,-1 1 0,1 0 1,-1 1-1,0 1 0,0 0 1,0 1-1,-1 0 0,0 1 1,14 11-1,-17-11-88,1 1-1,-2 0 1,1 0 0,-1 1-1,-1 0 1,1 1 0,-2 0 0,0 0-1,0 1 1,-1-1 0,9 24-1,-14-29-56,1-1-1,-1 1 1,0 0-1,0 0 1,0-1-1,-1 1 1,0 0-1,0 0 1,-1 0-1,0-1 1,0 1-1,0 0 1,0 0-1,-1-1 1,0 1-1,0-1 0,-1 0 1,-5 9-1,1-4-27,-1 0 0,0-1 0,0 0 0,-1 0 0,-1-1 0,1 0 0,-20 11 0,-24 15-2547,53-38-1312,4-8 2116,10-11-8081,-5 14 6975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5.706"/>
    </inkml:context>
    <inkml:brush xml:id="br0">
      <inkml:brushProperty name="width" value="0.025" units="cm"/>
      <inkml:brushProperty name="height" value="0.025" units="cm"/>
      <inkml:brushProperty name="color" value="#E71224"/>
    </inkml:brush>
  </inkml:definitions>
  <inkml:trace contextRef="#ctx0" brushRef="#br0">1 65 552,'7'-2'1856,"-2"2"1813,-3 2-3366,1-1 1,0 1 0,-1 0-1,1 0 1,-1 0-1,0 0 1,1 0 0,-1 0-1,0 1 1,0-1 0,-1 1-1,1-1 1,0 1 0,-1 0-1,0 0 1,0 0 0,2 5-1,3 10 791,5 35 0,-5-24-65,41 196 5008,-59-366-3889,-7-53-1685,19 188-446,-1 1 0,1-1 0,1 0 0,-1 1-1,1-1 1,0 1 0,0-1 0,0 0-1,1 1 1,0 0 0,0 0 0,0-1-1,1 1 1,6-9 0,-7 13-10,0 0-1,0 0 1,0 0 0,0 0 0,0 0-1,0 1 1,0-1 0,0 0-1,0 1 1,1 0 0,-1-1 0,0 1-1,0 0 1,0 0 0,1 0 0,-1 1-1,0-1 1,3 1 0,0 0 2,1 0 0,-1 1 0,1 0 0,-1 0 0,10 5 1,-10-4-9,-3-2-5,1 0 0,-1 1 0,1-1 0,-1 1-1,0 0 1,0 0 0,1-1 0,-1 1 0,0 1-1,-1-1 1,1 0 0,0 0 0,-1 1 0,1-1-1,0 3 1,-1-3-3,-1 0 0,0 0 0,1 0 0,-1 0-1,0 0 1,0 0 0,0 0 0,-1 0 0,1 0 0,0 0-1,-1-1 1,1 1 0,-1 0 0,0 0 0,0 0 0,0 0 0,0-1-1,0 1 1,0 0 0,-2 1 0,-30 36-225,23-28 173,8-9 54,-1 0 0,1 0 0,0 1 0,0-1-1,1 1 1,-1-1 0,0 1 0,1 0 0,0 0-1,-1-1 1,1 1 0,0 0 0,0 3-1,1-4 6,0 0 0,1 0 0,-1 0-1,1 0 1,0 0 0,0-1 0,-1 1-1,1 0 1,0 0 0,0-1-1,1 1 1,-1-1 0,0 1 0,0-1-1,1 0 1,-1 1 0,4 1-1,36 32-5,27 24 65,-62-53-57,0 0-1,0 1 0,-1 0 1,0 1-1,0-1 0,-1 1 0,6 12 1,-9-17-4,0 0 1,0 0 0,0 0 0,-1 0-1,1 0 1,-1 0 0,0 0-1,0 0 1,0 0 0,0 0 0,0 0-1,-1 0 1,1 0 0,-1 0-1,0 0 1,0 0 0,-2 4-1,1-3-11,-1 0 0,0 0 0,0 0 0,0 0 0,0-1 0,0 1 0,-1-1-1,1 0 1,-1 0 0,-6 3 0,-2 0-307,-1 1 1,0-2-1,0 0 0,0 0 1,-1-1-1,-21 3 0,19-5-1121,-1 0-1,-18-1 1,-10-5-7505,29 1 6201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6.543"/>
    </inkml:context>
    <inkml:brush xml:id="br0">
      <inkml:brushProperty name="width" value="0.025" units="cm"/>
      <inkml:brushProperty name="height" value="0.025" units="cm"/>
      <inkml:brushProperty name="color" value="#E71224"/>
    </inkml:brush>
  </inkml:definitions>
  <inkml:trace contextRef="#ctx0" brushRef="#br0">230 41 164,'57'-37'9744,"-61"36"-8962,0 0-576,-1 0-1,1 1 0,0-1 1,-1 1-1,1 0 0,-1 0 0,1 1 1,-1-1-1,1 1 0,0 0 1,-1 0-1,-4 2 0,-2 1 35,0 1 0,0 0 0,1 1 0,0 0 0,0 0 0,0 1 0,1 0 1,0 1-1,0 0 0,1 1 0,0-1 0,-12 18 0,8-8 43,1-1 0,1 2 0,1-1 1,0 1-1,1 1 0,-7 27 0,12-35-129,1 0-1,0 0 0,0 0 1,1 0-1,1 1 1,0-1-1,0 0 0,2 0 1,-1 0-1,5 16 0,-4-22-117,0 0-1,0-1 1,1 1-1,-1-1 1,1 0-1,1 0 1,-1 0-1,1 0 1,-1-1-1,1 1 1,1-1-1,-1 0 1,0 0-1,1 0 1,0-1-1,0 0 1,0 0-1,0 0 1,1 0-1,-1-1 1,1 0-1,0 0 1,5 1-1,1-1-191,-1 0 0,1-1 0,0 0 1,0 0-1,-1-1 0,1-1 0,0 0 0,-1-1 0,13-3 0,36-15-3369,-1-8-5488,-37 19 6533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06.886"/>
    </inkml:context>
    <inkml:brush xml:id="br0">
      <inkml:brushProperty name="width" value="0.025" units="cm"/>
      <inkml:brushProperty name="height" value="0.025" units="cm"/>
      <inkml:brushProperty name="color" value="#E71224"/>
    </inkml:brush>
  </inkml:definitions>
  <inkml:trace contextRef="#ctx0" brushRef="#br0">1 90 600,'0'-5'656,"0"0"0,0-1 1,0 1-1,1 0 0,0 0 0,0-1 0,0 1 0,1 0 1,0 0-1,3-6 0,-4 9-418,1 0 0,0 0 0,-1 0 0,1 0 1,0 0-1,0 0 0,0 1 0,1-1 0,-1 1 0,0 0 0,1-1 0,-1 1 0,1 0 1,-1 0-1,1 1 0,-1-1 0,1 0 0,0 1 0,-1 0 0,1-1 0,0 1 0,4 1 1,2-1 65,-1 1 0,1 1 0,0-1 0,-1 1 0,0 1 1,1 0-1,-1 0 0,0 1 0,10 5 0,3 4 185,-1 0 0,19 17 1,-13-7-57,-1 1 1,-1 0-1,-1 2 0,22 32 1,-15-13 298,46 91 1,-63-108-489,0 2 1,-2-1-1,-1 1 0,-2 1 0,-1-1 1,-1 1-1,2 36 0,-7-47-229,-1 0-1,-1 0 1,-1 0-1,0 0 1,-2 0-1,0-1 0,-2 0 1,0 0-1,-1 0 1,0 0-1,-2-1 1,-15 24-1,10-22-571,0 0 0,-2-2-1,0 0 1,-1-1 0,0 0 0,-21 14-1,-4-2-4760,-80 44 0,55-38 2074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7.283"/>
    </inkml:context>
    <inkml:brush xml:id="br0">
      <inkml:brushProperty name="width" value="0.05" units="cm"/>
      <inkml:brushProperty name="height" value="0.05" units="cm"/>
      <inkml:brushProperty name="color" value="#008C3A"/>
    </inkml:brush>
  </inkml:definitions>
  <inkml:trace contextRef="#ctx0" brushRef="#br0">4 13 888,'5'-9'14440,"-4"8"-14139,-1 1 0,1 0 1,-1-1-1,0 1 0,1 0 0,-1 0 0,1 0 0,-1 0 0,0-1 0,1 1 0,-1 0 0,1 0 0,-1 0 0,1 0 0,-1 0 0,1 0 0,-1 0 0,0 0 0,1 0 0,-1 0 0,1 0 0,-1 0 0,1 0 0,-1 1 0,1-1 0,-1 0 0,0 0 0,1 0 0,-1 1 0,1-1 0,0 1 904,0 0-904,0 1 30,-1-1 0,1 1 0,0 0 0,-1 0 0,1-1 0,-1 1 1,1 0-1,-1 0 0,0 3 0,-4 45 589,-9 50-278,1 108 0,16 102 444,2-165-1086,-6-141-16,1 28-444,-1-31 435,0 0 0,0-1 0,0 1 0,0 0 0,0 0 0,1 0 0,-1 0 0,0 0 0,0-1-1,1 1 1,-1 0 0,0 0 0,1 0 0,-1-1 0,1 1 0,-1 0 0,1-1 0,-1 1 0,1 0 0,0-1 0,-1 1 0,1-1 0,0 1 0,-1-1 0,1 1 0,0-1 0,0 1 0,-1-1 0,2 1 0,0-2-127,-1 1 0,0 0 0,0 0 1,0-1-1,0 1 0,0-1 1,0 1-1,0-1 0,0 1 0,0-1 1,0 0-1,0 1 0,-1-1 1,1 0-1,0 0 0,0 0 0,0 1 1,-1-1-1,1 0 0,-1 0 1,1 0-1,-1 0 0,1 0 0,-1 0 1,1 0-1,-1 0 0,0-1 1,0 1-1,1 0 0,-1-2 0,3-36-10663,-3 35 8195,-1-9-1938,-2 1 1384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3.415"/>
    </inkml:context>
    <inkml:brush xml:id="br0">
      <inkml:brushProperty name="width" value="0.025" units="cm"/>
      <inkml:brushProperty name="height" value="0.025" units="cm"/>
      <inkml:brushProperty name="color" value="#E71224"/>
    </inkml:brush>
  </inkml:definitions>
  <inkml:trace contextRef="#ctx0" brushRef="#br0">29 88 12,'-7'-32'3698,"6"25"-1753,0-1 1,-1 1-1,0-1 1,0 1-1,-5-12 2261,6 25-3154,-4 78 1665,4 0 0,18 154 0,-12-205-2185,14 54-1,6-11-2770,-24-75 786,0 2 3571,-21-18-22464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3.762"/>
    </inkml:context>
    <inkml:brush xml:id="br0">
      <inkml:brushProperty name="width" value="0.025" units="cm"/>
      <inkml:brushProperty name="height" value="0.025" units="cm"/>
      <inkml:brushProperty name="color" value="#E71224"/>
    </inkml:brush>
  </inkml:definitions>
  <inkml:trace contextRef="#ctx0" brushRef="#br0">972 11 15193,'47'-11'6046,"-56"14"-5248,-61 22 668,-1-3-1,-84 14 1,-159 11 675,203-37-1923,-12 2-1695,45 0-2508,71-10 2603,0 0 1,-1 0 0,1 0 0,0 1-1,0 0 1,1 0 0,-1 1-1,-6 4 1,-5 11-2529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133"/>
    </inkml:context>
    <inkml:brush xml:id="br0">
      <inkml:brushProperty name="width" value="0.025" units="cm"/>
      <inkml:brushProperty name="height" value="0.025" units="cm"/>
      <inkml:brushProperty name="color" value="#E71224"/>
    </inkml:brush>
  </inkml:definitions>
  <inkml:trace contextRef="#ctx0" brushRef="#br0">0 0 1408,'0'0'1549,"2"3"6,4 16-143,0 0 0,-1-1 0,-2 2 0,1-1 0,0 36 0,1 0 97,42 281 3689,-28-234-3502,41 127 0,-47-203-1873,-13-25 98,1-1 0,-1 1 0,0 0 0,0-1 0,1 1 0,-1 0 0,0-1 0,1 1 0,-1 0 0,1-1 0,-1 1 0,1-1 0,-1 1-1,1-1 1,-1 1 0,1-1 0,0 1 0,-1-1 0,1 0 0,0 1 0,-1-1 0,1 0 0,0 0 0,-1 1 0,1-1 0,0 0 0,0 0 0,-1 0 0,2 0 0,-1-1-493,0 0 1,0 0-1,0 0 1,0 0-1,0-1 1,-1 1 0,1 0-1,0-1 1,-1 1-1,1 0 1,-1-1 0,0 1-1,1 0 1,-1-1-1,0 1 1,0-1-1,0 1 1,0-1 0,0 1-1,0-2 1,-3-14-2491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481"/>
    </inkml:context>
    <inkml:brush xml:id="br0">
      <inkml:brushProperty name="width" value="0.025" units="cm"/>
      <inkml:brushProperty name="height" value="0.025" units="cm"/>
      <inkml:brushProperty name="color" value="#E71224"/>
    </inkml:brush>
  </inkml:definitions>
  <inkml:trace contextRef="#ctx0" brushRef="#br0">667 23 304,'2'-2'469,"-1"2"-239,0-1-1,0 1 1,-1-1 0,1 0 0,0 1-1,-1-1 1,1 0 0,0 0 0,-1 1-1,1-1 1,-1 0 0,1 0 0,-1 0-1,0 0 1,1 0 0,-1 0 0,0 0-1,0 0 1,1-1 0,-20-1 2399,-16 3-1277,-1 1 0,1 2-1,-1 2 1,-46 11 0,54-10-825,-30 5 63,-96 33 0,133-36-1439,0 2 1,-36 20-1,45-21-513,0-1-1,0 2 1,1-1 0,0 1 0,-12 16-1,7-6-700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5.805"/>
    </inkml:context>
    <inkml:brush xml:id="br0">
      <inkml:brushProperty name="width" value="0.025" units="cm"/>
      <inkml:brushProperty name="height" value="0.025" units="cm"/>
      <inkml:brushProperty name="color" value="#E71224"/>
    </inkml:brush>
  </inkml:definitions>
  <inkml:trace contextRef="#ctx0" brushRef="#br0">598 1 332,'19'4'760,"-3"-1"278,-2 0 1,1 1 0,23 10-1,-38-14-986,0 0 0,1 0 0,-1 0 0,0 0 0,0 0 0,1 0 0,-1 0 0,0 0 0,0 1-1,1-1 1,-1 0 0,0 0 0,0 0 0,0 0 0,1 0 0,-1 0 0,0 1 0,0-1 0,0 0 0,1 0-1,-1 0 1,0 1 0,0-1 0,0 0 0,0 0 0,0 0 0,1 1 0,-1-1 0,0 0 0,0 0-1,0 1 1,0-1 0,0 0 0,0 0 0,0 1 0,0-1 0,0 0 0,0 0 0,0 1 0,0-1-1,0 0 1,0 0 0,0 1 0,0-1 0,0 0 0,-1 0 0,1 1 0,0-1 0,0 0 0,0 0-1,0 0 1,0 1 0,0-1 0,-1 0 0,1 0 0,0 0 0,0 1 0,0-1 0,-1 0 0,1 0-1,-17 7 1634,14-6-1723,-35 12 1416,0-3 0,-59 10 1,-6 1-390,57-9-1210,2 2-1,-56 25 0,72-25-1441,1 1-1,0 0 1,2 2-1,-36 30 1,13 0-566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269"/>
    </inkml:context>
    <inkml:brush xml:id="br0">
      <inkml:brushProperty name="width" value="0.025" units="cm"/>
      <inkml:brushProperty name="height" value="0.025" units="cm"/>
      <inkml:brushProperty name="color" value="#E71224"/>
    </inkml:brush>
  </inkml:definitions>
  <inkml:trace contextRef="#ctx0" brushRef="#br0">20 108 820,'0'-64'6166,"0"21"4179,-12 183-4700,9-53-4267,-2 176 1634,7-199-2350,3 0-1,14 69 0,-18-130-783,10 38 224,-11-40-286,1 0 0,-1 1 0,1-1 0,-1 0 0,1 1 0,0-1 0,-1 0 0,1 0 1,0 1-1,0-1 0,0 0 0,0 0 0,0 0 0,0 0 0,0 0 0,0 0 0,1-1 0,-1 1 0,0 0 0,0 0 0,1-1 0,-1 1 0,0-1 0,3 1 0,-3-5-1632,1-8 714,-1 7-973,-1 0 1,1-1-1,-1 1 1,-1-1 0,0-5-1,-2-6-1286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603"/>
    </inkml:context>
    <inkml:brush xml:id="br0">
      <inkml:brushProperty name="width" value="0.025" units="cm"/>
      <inkml:brushProperty name="height" value="0.025" units="cm"/>
      <inkml:brushProperty name="color" value="#E71224"/>
    </inkml:brush>
  </inkml:definitions>
  <inkml:trace contextRef="#ctx0" brushRef="#br0">1072 20 1436,'10'-8'4369,"-10"2"-1528,-2 6-2632,1-1 1,0 0 0,-1 0 0,1 1 0,-1-1 0,1 1 0,-1-1 0,1 1-1,-1 0 1,1 0 0,-4-1 0,-52 2 2129,-271 42 3886,79-10-4486,236-31-1859,-181 29-1105,164-23-629,-35 13 0,46-14-1028,0 2 1,-29 18-1,9 1 93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6.988"/>
    </inkml:context>
    <inkml:brush xml:id="br0">
      <inkml:brushProperty name="width" value="0.025" units="cm"/>
      <inkml:brushProperty name="height" value="0.025" units="cm"/>
      <inkml:brushProperty name="color" value="#E71224"/>
    </inkml:brush>
  </inkml:definitions>
  <inkml:trace contextRef="#ctx0" brushRef="#br0">20 26 184,'3'-25'10747,"-4"32"-9376,-7 86 1750,-5 145 1887,13-212-4811,2 0-1,1-1 1,1 1 0,1-1 0,1 1 0,2-2 0,12 30-1,-18-48-347,1-1 0,0 0 0,0-1-1,0 1 1,0 0 0,6 4 0,10 4-3151,-18-13 2604,1 0 1,-1 1-1,1-1 1,-1 0-1,1 1 1,-1-1-1,0 0 1,1 0-1,-1 0 1,1-1 0,-1 1-1,1 0 1,1-1-1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7.315"/>
    </inkml:context>
    <inkml:brush xml:id="br0">
      <inkml:brushProperty name="width" value="0.025" units="cm"/>
      <inkml:brushProperty name="height" value="0.025" units="cm"/>
      <inkml:brushProperty name="color" value="#E71224"/>
    </inkml:brush>
  </inkml:definitions>
  <inkml:trace contextRef="#ctx0" brushRef="#br0">883 43 1112,'1'-1'140,"0"1"1,-1 0-1,1-1 0,-1 1 0,1-1 0,0 1 1,-1 0-1,1-1 0,-1 1 0,1-1 0,-1 0 1,0 1-1,1-1 0,-1 1 0,1-1 0,-1 0 1,0 1-1,0-1 0,1 0 0,-1 1 1,0-1-1,0 0 0,0 1 0,0-1 0,0 0 1,0 1-1,0-1 0,0 0 0,0 0 0,0 1 1,0-1-1,0 0 0,0 1 0,0-1 0,-1 0 1,1 1-1,0-1 0,-1-1 0,-1 1 129,0-1 1,-1 1-1,1 0 0,0 0 0,-1 0 0,1 0 0,0 0 1,-1 0-1,1 0 0,-1 1 0,-2-1 0,-28-2 1148,-1 1 0,1 1 0,-57 7 0,45-3-655,-295 30 757,228-15-4766,1 5-3710,49-7 4246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7.986"/>
    </inkml:context>
    <inkml:brush xml:id="br0">
      <inkml:brushProperty name="width" value="0.025" units="cm"/>
      <inkml:brushProperty name="height" value="0.025" units="cm"/>
      <inkml:brushProperty name="color" value="#E71224"/>
    </inkml:brush>
  </inkml:definitions>
  <inkml:trace contextRef="#ctx0" brushRef="#br0">1 0 1196,'0'0'3050,"1"7"-1517,2 32 561,-1-1 0,-5 62 1,0-3-171,3-9-274,4-1 1,4 1-1,29 136 0,-15-154-978,-19-63-789,0-1-1,0 0 0,0 1 0,1-1 0,0 0 1,0-1-1,1 1 0,5 4 0,-9-9-117,0 0 1,1 0-1,-1 0 0,1 0 0,-1-1 0,1 1 1,-1-1-1,1 1 0,-1-1 0,1 0 0,0 1 1,-1-1-1,4 0 0,4-5-8718,-1-7 6094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57.903"/>
    </inkml:context>
    <inkml:brush xml:id="br0">
      <inkml:brushProperty name="width" value="0.05" units="cm"/>
      <inkml:brushProperty name="height" value="0.05" units="cm"/>
      <inkml:brushProperty name="color" value="#008C3A"/>
    </inkml:brush>
  </inkml:definitions>
  <inkml:trace contextRef="#ctx0" brushRef="#br0">760 107 1188,'7'-4'2194,"-2"2"1219,2 1-3029,18-6 9289,-22 8-8321,9 1-33,-9-2 1214,9 3 4212,-9-2-6079,18 6 2634,-66-10-3300,-88-25 0,-156-14 0,-40 22 0,318 19-77,1-1 0,-1 0 0,-19-7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8.347"/>
    </inkml:context>
    <inkml:brush xml:id="br0">
      <inkml:brushProperty name="width" value="0.025" units="cm"/>
      <inkml:brushProperty name="height" value="0.025" units="cm"/>
      <inkml:brushProperty name="color" value="#E71224"/>
    </inkml:brush>
  </inkml:definitions>
  <inkml:trace contextRef="#ctx0" brushRef="#br0">956 20 760,'-1'-2'304,"-1"0"0,0 1 0,0-1 1,0 1-1,0-1 0,0 1 0,0 0 0,0-1 0,0 1 0,0 1 1,0-1-1,-1 0 0,1 0 0,0 1 0,-1-1 0,1 1 0,-3 0 0,-45 1 2266,38 0-1850,-175 14 4849,-93 23-1527,65 3-4414,144-25-3135,1 0-3803,40-9 4456</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19.938"/>
    </inkml:context>
    <inkml:brush xml:id="br0">
      <inkml:brushProperty name="width" value="0.025" units="cm"/>
      <inkml:brushProperty name="height" value="0.025" units="cm"/>
      <inkml:brushProperty name="color" value="#E71224"/>
    </inkml:brush>
  </inkml:definitions>
  <inkml:trace contextRef="#ctx0" brushRef="#br0">47 46 596,'0'-16'321,"-2"-7"4235,2 23-4452,0-1 0,0 1 0,0 0 0,0 0 0,0 0 0,0-1 0,0 1 0,0 0 0,0 0 0,0 0 0,0 0 0,0-1 0,0 1 0,0 0 0,0 0 0,0 0 0,0-1 0,0 1 0,0 0 0,0 0 0,0 0 0,0 0 0,0-1 0,0 1 0,-1 0-1,1 0 1,0 0 0,0 0 0,0 0 0,0 0 0,0-1 0,-1 1 0,1 0 0,0 0 0,0 0 0,0 0 0,0 0 0,-1 0 0,1 0 0,0 0 0,0 0 0,-7 17 1612,-6 54 352,2 2 0,4-1-1,3 143 1,6-156-1233,3-1 1,2 0-1,26 104 0,-31-156-849,0 1 0,0 0 0,0-1-1,1 1 1,0-1 0,0 0 0,0 0-1,1 0 1,0 0 0,0-1 0,1 0 0,9 9-1,-14-13-89,1-1-1,-1 0 1,1 1-1,-1-1 0,1 0 1,0 1-1,-1-1 1,1 0-1,0 0 0,-1 0 1,1 0-1,0 0 1,-1 0-1,1 0 0,0 0 1,-1 0-1,1 0 1,-1 0-1,1 0 0,0 0 1,-1 0-1,1 0 1,0-1-1,-1 1 0,1 0 1,-1-1-1,1 1 1,0 0-1,-1-1 0,1 1 1,-1-1-1,1 1 1,-1 0-1,0-1 0,1 1 1,-1-1-1,1 0 1,-1 1-1,0-1 0,1 0 1,0-2-904,0 1-1,0-1 1,0 0 0,0 1 0,0-1 0,-1 0-1,1 1 1,-1-1 0,1-3 0,-1-13-2084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0.272"/>
    </inkml:context>
    <inkml:brush xml:id="br0">
      <inkml:brushProperty name="width" value="0.025" units="cm"/>
      <inkml:brushProperty name="height" value="0.025" units="cm"/>
      <inkml:brushProperty name="color" value="#E71224"/>
    </inkml:brush>
  </inkml:definitions>
  <inkml:trace contextRef="#ctx0" brushRef="#br0">610 60 12,'1'0'143,"-1"-1"0,1 1 0,-1 0 0,1-1 0,-1 1 0,1 0 0,-1-1 0,1 1 0,-1-1 0,1 1 0,-1-1 0,1 1 0,-1-1 0,0 0 0,1 1 0,-1-1 0,0 1 0,0-1 0,1 0 0,-1 1 0,0-1 0,0 0 0,0 1 0,0-1 0,0 0 0,0 1 0,0-1 0,0 0 0,0 1 0,0-1 0,0 1 0,0-1 0,-1 0 0,0-1 123,0 1 0,-1 0 0,1 0 0,-1 0 0,1 0 0,-1 0 0,1 1-1,-1-1 1,-3-1 0,4 2-433,-16-5 1145,0 1 1,0 0-1,0 2 1,-32-2-1,14 2-221,-176-6 902,70 17-4826,130-7 1940,1 0 0,-1 0 1,1 1-1,-14 5 0,-5 5-702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0.622"/>
    </inkml:context>
    <inkml:brush xml:id="br0">
      <inkml:brushProperty name="width" value="0.025" units="cm"/>
      <inkml:brushProperty name="height" value="0.025" units="cm"/>
      <inkml:brushProperty name="color" value="#E71224"/>
    </inkml:brush>
  </inkml:definitions>
  <inkml:trace contextRef="#ctx0" brushRef="#br0">1009 1 14305,'0'1'60,"0"1"-1,0 0 0,-1 0 0,1 0 1,-1 0-1,1 0 0,-1 0 1,0-1-1,0 1 0,1 0 0,-1 0 1,-1-1-1,1 1 0,0-1 1,0 1-1,-1-1 0,1 1 0,0-1 1,-1 0-1,1 0 0,-1 0 1,0 0-1,1 0 0,-4 1 0,-4 2 280,0 0 0,-1-1 0,-15 4-1,16-5-142,-94 18 1395,-116 8 0,115-16-1083,43-5-716,-153 22 15,172-20-3879,-54 19 1,51-11-175,11 3 1288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1.057"/>
    </inkml:context>
    <inkml:brush xml:id="br0">
      <inkml:brushProperty name="width" value="0.025" units="cm"/>
      <inkml:brushProperty name="height" value="0.025" units="cm"/>
      <inkml:brushProperty name="color" value="#E71224"/>
    </inkml:brush>
  </inkml:definitions>
  <inkml:trace contextRef="#ctx0" brushRef="#br0">13 18 616,'0'-1'523,"0"0"0,0 0 0,0 0-1,0 0 1,-1 0 0,1 0 0,0 0 0,0 1-1,-1-1 1,1 0 0,0 0 0,-1 0 0,1 1 0,-1-1-1,1 0 1,-1 0 0,1 1 0,-1-1 0,0 0-1,-3 16 2190,2 36-1157,18 273 4750,-9-265-5871,3-1 1,3 0 0,29 83 0,-38-128-931,7 14-200,-1-13-3252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1.387"/>
    </inkml:context>
    <inkml:brush xml:id="br0">
      <inkml:brushProperty name="width" value="0.025" units="cm"/>
      <inkml:brushProperty name="height" value="0.025" units="cm"/>
      <inkml:brushProperty name="color" value="#E71224"/>
    </inkml:brush>
  </inkml:definitions>
  <inkml:trace contextRef="#ctx0" brushRef="#br0">1175 15 15625,'2'0'144,"-1"-1"0,0 1 0,0 0 0,0-1 0,0 1-1,0-1 1,0 1 0,0-1 0,-1 0 0,1 1-1,0-1 1,0 0 0,0 0 0,-1 0 0,1 1 0,0-1-1,0-2 1,-3 3-31,0-1 0,0 1 0,0 0 0,0 0 0,0 0-1,0 0 1,0 0 0,0 0 0,0 0 0,-2 1 0,-55 10 1497,-101 31 1,53-12-947,-439 84-223,419-92-3820,91-14-2073,-51 19-1,41-8 2044</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2.089"/>
    </inkml:context>
    <inkml:brush xml:id="br0">
      <inkml:brushProperty name="width" value="0.025" units="cm"/>
      <inkml:brushProperty name="height" value="0.025" units="cm"/>
      <inkml:brushProperty name="color" value="#E71224"/>
    </inkml:brush>
  </inkml:definitions>
  <inkml:trace contextRef="#ctx0" brushRef="#br0">38 74 912,'1'-37'3274,"0"19"-517,0-1 3338,-9 34-4029,4-10-1662,-1 10 204,0 1 0,1 0 0,0-1 0,2 1 0,0 0 0,0 31 0,0-17-61,0 4-21,2-1 1,1 1-1,2 0 0,1-1 0,14 57 0,-11-67-686,1 0-1,0 0 1,2-1-1,1 0 1,1-1-1,0 0 0,2 0 1,24 27-1,-35-45-996,10 11 164,-10-10-2894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2.407"/>
    </inkml:context>
    <inkml:brush xml:id="br0">
      <inkml:brushProperty name="width" value="0.025" units="cm"/>
      <inkml:brushProperty name="height" value="0.025" units="cm"/>
      <inkml:brushProperty name="color" value="#E71224"/>
    </inkml:brush>
  </inkml:definitions>
  <inkml:trace contextRef="#ctx0" brushRef="#br0">1141 9 848,'7'-9'1968,"-10"9"-60,-19 0-19,-10 0-1,-12 11 92,-19-2 68,-18 2 12,-39 9-111,1 0-241,-7 0-180,10-6-168,12-6-312,13 4-416,19-12-512,-1 0-740,-8 8-1032</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4.312"/>
    </inkml:context>
    <inkml:brush xml:id="br0">
      <inkml:brushProperty name="width" value="0.025" units="cm"/>
      <inkml:brushProperty name="height" value="0.025" units="cm"/>
      <inkml:brushProperty name="color" value="#E71224"/>
    </inkml:brush>
  </inkml:definitions>
  <inkml:trace contextRef="#ctx0" brushRef="#br0">297 38 1088,'-3'-4'1325,"1"0"0,-1 0-1,1-1 1,-1 2 0,0-1 0,-6-5 0,8 8 1098,-6-2 4134,1 30-5542,2 0-1,1 0 0,0 44 0,1-20-393,-6 791 3554,10-497-3313,-4 600 906,1 541-448,22 615-843,-8-950-332,5 32-145,-5-418 0,-13-758 0,-3 220 0,0-189 0,-1-1 0,-2 0 0,-22 70 0,-53 91 0,48-126 0,-31 103 0,40-80 0,4 0 0,4 1 0,-3 103 0,20-158-852,-1-40 788,0 1 0,0-1-1,0 0 1,0 0 0,1 1 0,-1-1 0,0 0 0,1 0 0,-1 0-1,1 0 1,-1 1 0,1-1 0,0 0 0,-1 0 0,1 0 0,0 0-1,0 0 1,0 0 0,0-1 0,0 1 0,0 0 0,0 0 0,0-1-1,0 1 1,0 0 0,0-1 0,2 1 0,-2-1-266,0 0 0,0 0 0,0-1 0,1 1 0,-1 0 0,0-1-1,0 1 1,0-1 0,-1 1 0,1-1 0,0 0 0,0 1 0,0-1 0,0 0 0,0 0 0,-1 1 0,1-1 0,0 0 0,-1 0 0,1 0 0,-1 0 0,1 0 0,0-1 0,10-26-10550,-7 7 6819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25.831"/>
    </inkml:context>
    <inkml:brush xml:id="br0">
      <inkml:brushProperty name="width" value="0.025" units="cm"/>
      <inkml:brushProperty name="height" value="0.025" units="cm"/>
      <inkml:brushProperty name="color" value="#E71224"/>
    </inkml:brush>
  </inkml:definitions>
  <inkml:trace contextRef="#ctx0" brushRef="#br0">483 188 536,'-2'-17'799,"0"1"0,-1-1 1,-1 1-1,-1-1 0,0 1 0,-11-21 1,2 2 1166,14 34-1829,0 0 0,0 0 0,-1 0 0,1 0 0,-1-1 0,1 1 0,-1 0 0,0 0 0,1 0 0,-1 0 0,0 0 0,0 1 0,0-1 0,-1-1 0,2 2-89,-1 0 1,1 0 0,0 0 0,-1 0 0,1 0 0,0 0 0,-1 0 0,1 0 0,0 0 0,-1 0-1,1 0 1,0 1 0,0-1 0,-1 0 0,1 0 0,0 0 0,-1 1 0,1-1 0,0 0-1,0 0 1,0 0 0,-1 1 0,1-1 0,0 0 0,0 1 0,0-1 0,-1 0 0,1 0 0,0 1-1,0-1 1,0 1 0,-11 41 1524,9-30-1535,-103 629 3765,50 9-1767,37-403-1111,16-188-665,2-32 60,-5 32 0,7-86-18,-1-32 1,-1-3-215,-12-723 308,9 706-369,-29-484 215,31 553-227,1 1-1,-1-1 1,-3-12-1,4 22-9,-2-4 5,0 11 41,-20 302 327,20-236-300,7 458 558,-1-408-495,18 208 401,-19-320-498,-1-9 0,0-10 94,0-120-48,-37-393-111,-39 1-94,67 472 101,3 20-1,0-1-1,-2 1 0,-1 0 1,-15-38-1,15 58 26,2 14 4,0 24 14,3 338 149,35 1-58,-32-362-126,50 309-899,-33-258-1838,-6-33-8785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9.324"/>
    </inkml:context>
    <inkml:brush xml:id="br0">
      <inkml:brushProperty name="width" value="0.05" units="cm"/>
      <inkml:brushProperty name="height" value="0.05" units="cm"/>
      <inkml:brushProperty name="color" value="#008C3A"/>
    </inkml:brush>
  </inkml:definitions>
  <inkml:trace contextRef="#ctx0" brushRef="#br0">95 40 152,'0'0'739,"-3"-22"3478,-4 4 3410,6 22-7061,-15 68 1096,2 0 1,4 1 0,-2 144 0,6-107-2231,5-110 480,1 0 0,0 0 0,0 0 1,0-1-1,0 1 0,0 0 0,0 0 1,-1 0-1,1 0 0,0 0 0,0-1 1,0 1-1,-1 0 0,1 0 0,0 0 0,0 0 1,0 0-1,-1 0 0,1 0 0,0 0 1,0 0-1,0 0 0,-1 0 0,1-1 1,0 1-1,0 0 0,-1 1 0,1-1 0,0 0 1,0 0-1,0 0 0,-1 0 0,1 0 1,0 0-1,0 0 0,0 0 0,-1 0 0,1 0 1,0 0-1,0 1 0,0-1 0,-1 0 1,1 0-1,0 0 0,0 0 0,0 1 1,0-1-1,0 0 0,0 0 0,-1 0 0,1 0 1,0 1-1,0-1 0,0 0 0,0 0 1,0 1-1,0-1 0,0 0 0,0 0 1,0 0-1,0 1 0,0-1 0,0 0 0,0 0 1,0 1-1,0-1 0,0 0 0,0 0 1,0 1-1,-12-16-6927,8 9 4778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1.799"/>
    </inkml:context>
    <inkml:brush xml:id="br0">
      <inkml:brushProperty name="width" value="0.05" units="cm"/>
      <inkml:brushProperty name="height" value="0.05" units="cm"/>
      <inkml:brushProperty name="color" value="#FFC114"/>
    </inkml:brush>
  </inkml:definitions>
  <inkml:trace contextRef="#ctx0" brushRef="#br0">29 35 544,'-2'-10'1191,"-8"-14"16254,8 28-16942,0 0-188,0 0 0,0 0 0,0 0 0,1 0 1,-1 0-1,1 1 0,0-1 0,1 1 0,-1 5 0,4 427 4936,19-226-4451,-21-209-910,-1-1 0,0 1 1,0-1-1,1 1 1,-1-1-1,1 1 0,0-1 1,-1 0-1,1 1 1,0-1-1,0 0 1,-1 0-1,1 0 0,0 1 1,2 0-1,-2-21-5090,-9-11-5951,7 26 9895,-3-13-2163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134"/>
    </inkml:context>
    <inkml:brush xml:id="br0">
      <inkml:brushProperty name="width" value="0.05" units="cm"/>
      <inkml:brushProperty name="height" value="0.05" units="cm"/>
      <inkml:brushProperty name="color" value="#FFC114"/>
    </inkml:brush>
  </inkml:definitions>
  <inkml:trace contextRef="#ctx0" brushRef="#br0">837 25 332,'32'-24'10277,"-52"24"-9259,1 0 1,0 1-1,-1 1 0,1 1 1,-36 9-1,17-3-240,-78 13 876,-156 38-49,143-14-5408,101-34 717,0 2 0,-34 25 0,19-6 323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484"/>
    </inkml:context>
    <inkml:brush xml:id="br0">
      <inkml:brushProperty name="width" value="0.05" units="cm"/>
      <inkml:brushProperty name="height" value="0.05" units="cm"/>
      <inkml:brushProperty name="color" value="#FFC114"/>
    </inkml:brush>
  </inkml:definitions>
  <inkml:trace contextRef="#ctx0" brushRef="#br0">0 8 396,'1'-1'218,"1"0"-1,-1 0 1,0 0 0,0 1 0,1-1-1,-1 1 1,0-1 0,1 1-1,-1-1 1,0 1 0,1 0-1,-1-1 1,1 1 0,-1 0-1,1 0 1,-1 0 0,0 1 0,1-1-1,-1 0 1,1 0 0,-1 1-1,0-1 1,1 1 0,-1-1-1,0 1 1,1-1 0,-1 1-1,0 0 1,0 0 0,0 0 0,1-1-1,-1 1 1,0 0 0,0 1-1,-1-1 1,1 0 0,0 0-1,0 0 1,0 0 0,-1 1 0,1-1-1,-1 0 1,2 3 0,2 7 419,-1-1-1,0 1 1,-1 0 0,2 16 0,-3-23-367,19 159 3803,-9-58-2363,4-1 0,35 122 1,-49-223-1799,-1-2 10,0 0-1,0-1 0,0 1 1,1 0-1,-1 0 0,0-1 1,0 1-1,0 0 1,1 0-1,-1-1 0,0 1 1,1 0-1,-1-1 0,1 1 1,-1-1-1,1 1 1,-1-1-1,1 1 0,-1 0 1,1-1-1,0 0 0,-1 1 1,1-1-1,-1 1 1,1-1-1,0 0 0,0 1 1,-1-1-1,1 0 0,0 0 1,0-1-492,0 0 1,0 0 0,-1 0-1,1 0 1,0 0 0,-1-1-1,1 1 1,-1 0-1,0-1 1,1 1 0,-1-2-1,4-14-4409,-1 2 1999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2.816"/>
    </inkml:context>
    <inkml:brush xml:id="br0">
      <inkml:brushProperty name="width" value="0.05" units="cm"/>
      <inkml:brushProperty name="height" value="0.05" units="cm"/>
      <inkml:brushProperty name="color" value="#FFC114"/>
    </inkml:brush>
  </inkml:definitions>
  <inkml:trace contextRef="#ctx0" brushRef="#br0">824 14 1020,'0'-1'645,"1"-8"4821,-28 7-3740,0 1 0,0 1-1,-44 5 1,14 0-475,-97 2 1226,-200 17-2117,304-13-2743,3 6-6261,36-11 6097</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3.151"/>
    </inkml:context>
    <inkml:brush xml:id="br0">
      <inkml:brushProperty name="width" value="0.05" units="cm"/>
      <inkml:brushProperty name="height" value="0.05" units="cm"/>
      <inkml:brushProperty name="color" value="#FFC114"/>
    </inkml:brush>
  </inkml:definitions>
  <inkml:trace contextRef="#ctx0" brushRef="#br0">745 0 864,'10'4'1147,"-10"-4"-978,1 0 1,0 0-1,0 0 1,0 1-1,0-1 1,0 0-1,0 1 1,-1-1-1,1 0 0,0 1 1,0-1-1,-1 1 1,1-1-1,0 1 1,-1-1-1,1 1 1,0 0-1,-1-1 1,1 1-1,-1 0 0,1 0 1,-1-1-1,1 1 1,-1 0-1,0 0 1,1 0-1,-1-1 1,0 1-1,0 0 1,1 1-1,-6 2 1525,-8 3-684,-1-1-1,0 0 1,0-1-1,0-1 1,-25 5-1,-81 8 2361,98-15-2899,-162 14 2976,32-4-2936,53 0-4067,87-10 991,1 0-1,0 1 1,-18 7-1,9-2-661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106"/>
    </inkml:context>
    <inkml:brush xml:id="br0">
      <inkml:brushProperty name="width" value="0.05" units="cm"/>
      <inkml:brushProperty name="height" value="0.05" units="cm"/>
      <inkml:brushProperty name="color" value="#FFC114"/>
    </inkml:brush>
  </inkml:definitions>
  <inkml:trace contextRef="#ctx0" brushRef="#br0">1 56 88,'5'-21'2205,"3"-7"4738,-5 23-5532,-1 3-837,-1 7 2668,7 187 959,3 45-1515,33 65-405,-43-297-2472,0 0 1,0-1-1,1 1 0,0-1 1,-1 1-1,1-1 1,1 0-1,-1 0 0,4 4 1,-5-16-6342,-1 5 5278,0 0 1,0 0-1,-1 0 0,0 0 0,0-3 0,-3-3-1500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425"/>
    </inkml:context>
    <inkml:brush xml:id="br0">
      <inkml:brushProperty name="width" value="0.05" units="cm"/>
      <inkml:brushProperty name="height" value="0.05" units="cm"/>
      <inkml:brushProperty name="color" value="#FFC114"/>
    </inkml:brush>
  </inkml:definitions>
  <inkml:trace contextRef="#ctx0" brushRef="#br0">547 21 1012,'7'-4'1531,"9"-4"638,-11 0 4427,-10 9-5180,-116 25 3322,-53 13-1391,144-30-4135,2 0 0,-1 2 0,-49 27 1,63-28-1557,0 0 1,0 1-1,-15 15 0,-5 7-631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6.792"/>
    </inkml:context>
    <inkml:brush xml:id="br0">
      <inkml:brushProperty name="width" value="0.05" units="cm"/>
      <inkml:brushProperty name="height" value="0.05" units="cm"/>
      <inkml:brushProperty name="color" value="#FFC114"/>
    </inkml:brush>
  </inkml:definitions>
  <inkml:trace contextRef="#ctx0" brushRef="#br0">5 18 956,'6'-18'11721,"-12"82"-7494,2 93 1,5-128-3878,2 1 0,1-1 1,1 1-1,1-2 0,17 47 0,-10-48-918,-12-25 290,-1-1 0,1 0 0,0 0 0,-1 0 0,1 0 0,0 0 0,0 0 0,0 0 0,0 0 0,0 0 0,0 0 0,0 0 0,0 0 0,0-1 0,0 1 0,0 0 0,0-1 0,1 1 0,1 0 0,-3-21-11703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138"/>
    </inkml:context>
    <inkml:brush xml:id="br0">
      <inkml:brushProperty name="width" value="0.05" units="cm"/>
      <inkml:brushProperty name="height" value="0.05" units="cm"/>
      <inkml:brushProperty name="color" value="#FFC114"/>
    </inkml:brush>
  </inkml:definitions>
  <inkml:trace contextRef="#ctx0" brushRef="#br0">975 19 620,'0'0'135,"1"0"0,-1 0 0,0 0 0,1 0 0,-1 0 0,0-1 0,0 1 0,1 0 0,-1 0 0,0-1 0,0 1 0,1 0 0,-1 0 0,0-1 0,0 1 0,0 0 0,0 0 0,1-1 0,-1 1 0,0 0 0,0-1 0,0 1 0,0 0 0,0-1 0,0 1 0,0 0 0,0-1 0,0 1 0,0 0 0,0-1 0,0 1 0,0 0 0,0-1 0,0 1 0,0 0 0,0-1 0,0 1 0,-1 0 0,1-1 0,0 1 0,0 0 0,0 0 0,0-1 0,-1 1 0,1-1 0,-22-4 2235,-32 5 34,-160 30 2812,133-16-4140,-226 41 202,106-5-9250,148-30 4161,8 2 1156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490"/>
    </inkml:context>
    <inkml:brush xml:id="br0">
      <inkml:brushProperty name="width" value="0.05" units="cm"/>
      <inkml:brushProperty name="height" value="0.05" units="cm"/>
      <inkml:brushProperty name="color" value="#FFC114"/>
    </inkml:brush>
  </inkml:definitions>
  <inkml:trace contextRef="#ctx0" brushRef="#br0">0 1 508,'0'0'1487,"3"3"34,0 1-1135,0 1 0,0-1 0,-1 1 0,1-1 0,-1 1 1,0 0-1,-1 0 0,1 0 0,-1 0 0,0 0 0,0 0 0,-1 1 0,1 4 0,0 19 1122,-4 31 1,2-49-1215,-4 108 3244,20 221-1,-13-323-3367,0-1 0,1 1 0,0 0 0,2 0 0,9 23 0,-14-39-275,1 1 1,-1-1 0,1 0 0,0 1 0,0-1-1,0 0 1,0 0 0,0 1 0,0-1 0,0 0 0,0 0-1,1 0 1,-1-1 0,0 1 0,0 0 0,1 0 0,-1-1-1,1 1 1,1 0 0,0-4-2038,-3 2 1884,2-2-781,-1 0 0,0 0 0,0 0 0,0 0 0,0 0 0,-1-1 0,1-2 0,2-13-1664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19.962"/>
    </inkml:context>
    <inkml:brush xml:id="br0">
      <inkml:brushProperty name="width" value="0.05" units="cm"/>
      <inkml:brushProperty name="height" value="0.05" units="cm"/>
      <inkml:brushProperty name="color" value="#008C3A"/>
    </inkml:brush>
  </inkml:definitions>
  <inkml:trace contextRef="#ctx0" brushRef="#br0">796 24 1144,'40'-12'12749,"-37"12"-11741,9 0 298,-12 0-977,1 0 1,0 0-1,-1 0 0,1 0 1,0 0-1,-1 0 1,1 0-1,0-1 0,0 1 1,-1 0-1,1 0 0,-1-1 1,1 1-1,0 0 0,-1-1 1,1 1-1,-1 0 0,1-1 1,0 1-1,0-1 0,0 1-105,0 1 0,0 0 0,0 0 0,0 0 0,0-1 0,0 1 0,0 0 0,0-1 0,0 1 0,0-1 0,1 0 0,-1 1 0,0-1-1,0 0 1,1 0 0,-1 0 0,3 0 0,26 3 434,63-12-1594,-69 4 747,-32 2 252,-45 2 100,-531 72 969,470-53-1008,-89 16-3095,163-24-260,22-1-1368,7 5-4720,8-8 6430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7.820"/>
    </inkml:context>
    <inkml:brush xml:id="br0">
      <inkml:brushProperty name="width" value="0.05" units="cm"/>
      <inkml:brushProperty name="height" value="0.05" units="cm"/>
      <inkml:brushProperty name="color" value="#FFC114"/>
    </inkml:brush>
  </inkml:definitions>
  <inkml:trace contextRef="#ctx0" brushRef="#br0">827 23 13845,'47'-20'3776,"-49"21"-3656,-1-1 0,1 0 0,-1 0 0,0 1 0,1-1 0,-1-1 0,1 1 0,-1 0 0,-3-2 0,-6 1 105,-20 1 381,1 2 0,-48 8 0,45-5-329,-62 10 84,-99 29-1,52 5-2762,108-33-1298,-61 35-1,47-18-400,7 1 1243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274"/>
    </inkml:context>
    <inkml:brush xml:id="br0">
      <inkml:brushProperty name="width" value="0.05" units="cm"/>
      <inkml:brushProperty name="height" value="0.05" units="cm"/>
      <inkml:brushProperty name="color" value="#FFC114"/>
    </inkml:brush>
  </inkml:definitions>
  <inkml:trace contextRef="#ctx0" brushRef="#br0">47 1 1040,'0'0'5481,"1"5"-4143,1 7-524,-1-1 1,0 1-1,-1 0 0,-3 22 0,-11 53 1586,1-8-939,-7 147 1785,18-180-2627,3-1 1,1 0-1,10 48 1,-11-87-837,0 0 0,1 1 0,0-1 0,0 0 0,1 0 0,-1 0 1,1-1-1,0 1 0,1 0 0,4 6 0,-3-6-1352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605"/>
    </inkml:context>
    <inkml:brush xml:id="br0">
      <inkml:brushProperty name="width" value="0.05" units="cm"/>
      <inkml:brushProperty name="height" value="0.05" units="cm"/>
      <inkml:brushProperty name="color" value="#FFC114"/>
    </inkml:brush>
  </inkml:definitions>
  <inkml:trace contextRef="#ctx0" brushRef="#br0">817 89 488,'4'-5'615,"-2"2"-6,0-1 0,0 1 0,0 0-1,0-1 1,0 0 0,-1 1-1,2-6 1,-3 8-458,0 0-1,0 0 1,0 0-1,0 0 1,0 0-1,0 0 1,0-1-1,-1 1 1,1 0-1,0 0 1,-1 0-1,1 0 1,-1 0-1,1 0 1,-1 0-1,1 1 1,-1-1-1,0 0 1,0 0-1,1 0 1,-1 1-1,0-1 1,0 0-1,0 1 1,0-1-1,0 0 1,0 1-1,1-1 1,-1 1-1,-1 0 1,1-1-1,-1 1 1,-14-6 640,0 2 0,1 0 1,-2 1-1,1 0 0,0 1 1,-22 1-1,-98 10 966,89-3-1839,1 3 0,0 1-1,-77 29 1,88-25-1520,-51 29 0,58-26-944,0 1 0,-26 24 0,0 6 9</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8.925"/>
    </inkml:context>
    <inkml:brush xml:id="br0">
      <inkml:brushProperty name="width" value="0.05" units="cm"/>
      <inkml:brushProperty name="height" value="0.05" units="cm"/>
      <inkml:brushProperty name="color" value="#FFC114"/>
    </inkml:brush>
  </inkml:definitions>
  <inkml:trace contextRef="#ctx0" brushRef="#br0">1 1 1024,'0'0'1566,"2"3"-37,1 1-1045,0 1 1,-1-1-1,1 1 0,-1-1 1,-1 1-1,1 0 0,-1 0 1,1 0-1,0 9 0,2 55 2565,-3-40-2149,1 77 1313,5 66 666,-4-137-3075,2 0 0,16 62-1,-15-80-1520,1 1-3920,-4-10 2177,0 0 1088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39.257"/>
    </inkml:context>
    <inkml:brush xml:id="br0">
      <inkml:brushProperty name="width" value="0.05" units="cm"/>
      <inkml:brushProperty name="height" value="0.05" units="cm"/>
      <inkml:brushProperty name="color" value="#FFC114"/>
    </inkml:brush>
  </inkml:definitions>
  <inkml:trace contextRef="#ctx0" brushRef="#br0">965 100 592,'3'-2'537,"0"0"0,0 0 0,0 0 1,0 0-1,-1 0 0,4-4 0,2-2 2316,-11 6-1401,-5-2-915,-1 0-1,0 1 1,1 0 0,-1 1 0,0 0-1,-1 0 1,1 1 0,-15 0 0,0-1 48,-104-13 1485,-131-13 783,184 24-3075,-111 7 0,157 0-1258,-39 9 1,40-5-2653,-38 15 0,31-10 1499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1.412"/>
    </inkml:context>
    <inkml:brush xml:id="br0">
      <inkml:brushProperty name="width" value="0.05" units="cm"/>
      <inkml:brushProperty name="height" value="0.05" units="cm"/>
      <inkml:brushProperty name="color" value="#FFC114"/>
    </inkml:brush>
  </inkml:definitions>
  <inkml:trace contextRef="#ctx0" brushRef="#br0">1 1 500,'0'0'4971,"2"4"-3805,0 2-714,1 1 0,-1 0 0,0 0 0,-1 0 0,0 0 0,0 0 0,0 11 0,-5 59 2045,2-37-1604,0-9-305,0 82 1440,3-79-1455,-1-18-366,1-1 1,0 0-1,1 0 1,4 18 0,-6-31-308,1 0 1,0 0-1,0 0 1,0 0-1,0 0 0,0-1 1,0 1-1,0 0 1,0-1-1,1 1 1,-1-1-1,0 1 1,1-1-1,-1 1 1,1-1-1,0 0 1,0 0-1,-1 0 1,1 0-1,3 1 0,-4-3-479,1 0-1,0 1 0,-1-1 0,1 0 0,-1 0 0,1 0 0,-1 0 0,1-1 0,-1 1 1,0 0-1,0 0 0,1-1 0,-1 1 0,0-1 0,1-1 0,4-8-1753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1.747"/>
    </inkml:context>
    <inkml:brush xml:id="br0">
      <inkml:brushProperty name="width" value="0.05" units="cm"/>
      <inkml:brushProperty name="height" value="0.05" units="cm"/>
      <inkml:brushProperty name="color" value="#FFC114"/>
    </inkml:brush>
  </inkml:definitions>
  <inkml:trace contextRef="#ctx0" brushRef="#br0">758 40 16494,'15'-12'960,"-2"4"-340,-4 0-212,-2 5 36,-11-6 876,-30 9-628,-1 0-48,-12 3-136,-16 3-32,-18 5-76,2 0-216,-9-2-420,6 2-652,-9-2-1012,13 2-4945,12-3 2329,12 4 1536</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48.900"/>
    </inkml:context>
    <inkml:brush xml:id="br0">
      <inkml:brushProperty name="width" value="0.05" units="cm"/>
      <inkml:brushProperty name="height" value="0.05" units="cm"/>
      <inkml:brushProperty name="color" value="#004F8B"/>
    </inkml:brush>
  </inkml:definitions>
  <inkml:trace contextRef="#ctx0" brushRef="#br0">154 1089 384,'-25'-21'5074,"24"20"-4265,-5-2 408,6 3-946,-1-1 0,1 1 1,-1-1-1,1 1 1,-1 0-1,1-1 1,-1 1-1,0 0 0,1-1 1,-1 1-1,0 0 1,1 0-1,-1 0 1,1 0-1,-1-1 0,0 1 1,1 0-1,-1 0 1,0 0-1,1 0 0,-1 1 1,0-1-1,1 0 1,-1 0-1,0 0 1,0 1-1,-1 2-21,0 1-1,0 0 1,1 0 0,0 0-1,0 0 1,0 0 0,0 0-1,0 0 1,1 6 0,0 45 1339,1-27-1001,8 129 1189,0-23-947,-24 606 1405,-22-316-1687,-23 476 96,83 323 401,-9-784-499,-13-413-511,14 773 689,-17-497-539,1 198 129,25 456 127,-14-566-371,24 269 68,-12-351-91,2 121 4,7 84-8,-14-336-24,69 553 82,-69-566-94,-9-72-6,-3 30 26,-5-86-13,2 0 0,1 1 1,9 40-1,-3-37 15,26 66 0,-28-90 17,0-1 0,1 0 0,1 0 0,0-1 0,1 0 0,22 24 0,-26-33-16,0 0 1,0-1 0,0 1-1,0-1 1,1-1 0,0 1-1,-1-1 1,1-1-1,12 4 1,8 0 43,34 4 1,-39-7-40,30 2 42,99-5 0,-65-2-27,-16-1-48,70-12-1,0-1-3,276-22-9,-27 1-36,-210 17 22,95-27-71,-263 45 87,0-1-1,-1-1 1,0 0 0,0 0 0,0-1-1,0 0 1,-1-1 0,0 0 0,17-15-1,-15 11 1,-1-1 0,0 0 0,-1-1 0,0 0 0,-1 0 0,10-22 0,0-9-8,-2-1 0,-2-1 1,14-75-1,-25 105 15,27-146-41,10-196 0,-25-166-12,-21-126 6,-7-40 66,-16 216 15,-7-164 153,34 569-171,-9-436 81,19 139-8,0-2-58,24-190-40,-17 381 18,13-106-5,7-108-38,2-323 5,-44 272 39,2 334-7,-9-156-5,-10-411-7,11 213 0,14 383 13,-5-340-6,-46-426-78,37 760 73,-3 1 0,-3 1 0,-53-139 0,58 185 72,-1 1 1,-2 1 0,-2 0-1,0 1 1,-3 1 0,0 1-1,-2 1 1,-1 1 0,-2 1-1,-29-24 1,26 26 275,0 2 0,-2 1 0,-1 2 0,-69-34 0,53 35-286,-1 2 1,0 2-1,-2 3 1,-99-14-1,35 21-53,-144 11 0,226-3 0,-245 22 0,101-6 0,-61 8 0,-77 5 0,130-12 0,180-18 0,0 1 0,-1 0 0,1 0 0,0 0 0,0 0 0,0 1 0,1 0 0,-1 1 0,1-1 0,0 1 0,-1 0 0,2 0 0,-8 8 0,-1 4 0,1 0 0,-20 35 0,11-18 0,-66 117 0,82-143 0,1 1 0,0 0 0,0 0 0,1 0 0,0 0 0,0 1 0,-1 12 0,0 2 0,1 33 0,2-25 0,9 280-2476,-6-285 2110,10 105-8474,35 159-1,-13-124 4446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4.878"/>
    </inkml:context>
    <inkml:brush xml:id="br0">
      <inkml:brushProperty name="width" value="0.05" units="cm"/>
      <inkml:brushProperty name="height" value="0.05" units="cm"/>
      <inkml:brushProperty name="color" value="#FFC114"/>
    </inkml:brush>
  </inkml:definitions>
  <inkml:trace contextRef="#ctx0" brushRef="#br0">71 17 496,'-6'-17'8423,"3"22"-7274,-3 6-601,0-1-1,1 2 0,0-1 1,1 0-1,1 1 1,0 0-1,-3 19 0,-5 98 1758,9-88-1696,-9 246 2690,13-225-2513,2-1 0,20 103 1,-18-152-969,-6-12 109,0 0 0,0 0 0,0 0 0,0 0 0,0-1-1,0 1 1,0 0 0,1 0 0,-1 0 0,0 0 0,0 0 0,0-1 0,0 1 0,0 0 0,0 0-1,0 0 1,0 0 0,1 0 0,-1 0 0,0 0 0,0-1 0,0 1 0,0 0 0,0 0 0,1 0-1,-1 0 1,0 0 0,0 0 0,0 0 0,0 0 0,0 0 0,1 0 0,-1 0 0,0 0 0,0 0-1,0 0 1,0 0 0,1 0 0,-1 0 0,0 0 0,0 0 0,0 0 0,0 0 0,1 0-1,-1 0 1,0 1 0,0-1 0,0 0 0,0 0 0,0 0 0,0 0 0,1 0 0,-1 0 0,0 0-1,0 0 1,0 1 0,0-1 0,0 0 0,0 0 0,5-42-9736,-7 17 6708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230"/>
    </inkml:context>
    <inkml:brush xml:id="br0">
      <inkml:brushProperty name="width" value="0.05" units="cm"/>
      <inkml:brushProperty name="height" value="0.05" units="cm"/>
      <inkml:brushProperty name="color" value="#FFC114"/>
    </inkml:brush>
  </inkml:definitions>
  <inkml:trace contextRef="#ctx0" brushRef="#br0">912 8 1508,'-4'-7'9254,"4"7"-9079,-22 1 3457,-39 12-3153,39-8 1174,-81 16 348,-235 53 1085,116-11-7766,201-56 1635,-1 2 1,-33 17 0,14-1 181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3.485"/>
    </inkml:context>
    <inkml:brush xml:id="br0">
      <inkml:brushProperty name="width" value="0.05" units="cm"/>
      <inkml:brushProperty name="height" value="0.05" units="cm"/>
    </inkml:brush>
  </inkml:definitions>
  <inkml:trace contextRef="#ctx0" brushRef="#br0">7 365 608,'0'0'13859,"-3"-10"-10914,1 3-2323,1-1 1,1 0 0,-1 1 0,1-1-1,1 1 1,1-14 0,12-46 1295,-11 51-1500,-2 10-163,0-1-1,1 1 1,-1 0-1,1 0 0,1 0 1,-1 0-1,1 0 1,3-5-1,-5 10-196,0 1 1,0-1-1,0 1 0,0-1 1,0 1-1,0-1 0,0 1 1,0 0-1,0 0 0,1-1 1,-1 1-1,0 0 0,0 0 1,0 0-1,0 0 0,0 0 1,1 1-1,-1-1 0,0 0 0,0 1 1,0-1-1,0 0 0,0 1 1,0-1-1,0 1 0,0-1 1,0 1-1,1 1 0,30 23 1135,-27-21-672,-4-3-495,0 0 1,0-1-1,0 1 1,1-1-1,-1 1 0,0-1 1,0 0-1,1 0 0,-1 1 1,0-1-1,1 0 1,-1 0-1,0 0 0,0-1 1,1 1-1,-1 0 1,0 0-1,1-1 0,-1 1 1,0 0-1,0-1 0,0 0 1,1 1-1,-1-1 1,0 0-1,0 1 0,0-1 1,0 0-1,0 0 0,0 0 1,1-1-1,7-7 74,0 1-1,10-15 1,-16 20-74,86-106 1039,-89 109-1063,1-2 37,1 1 1,-1-1-1,0 1 0,1 0 1,-1 0-1,1-1 1,-1 1-1,1 0 0,-1 1 1,1-1-1,0 0 1,0 0-1,-1 1 0,1-1 1,0 1-1,0-1 1,2 1-1,11 2-19,-9 1-18,-1 1 1,1-1-1,-1 1 1,0 1-1,0-1 0,-1 1 1,1-1-1,6 11 1,-5-8-32,0 0 0,0 0 0,13 10 1,-16-15-596,0 1 0,0-1 0,-1 0 1,1 1-1,-1-1 0,0 1 1,2 3-1,-2-4-866,-1 1 0,0-1 0,0 0 0,0 1 0,0-1 0,-1 1 0,1-1 0,-1 1 0,1-1 0,-1 6 0,0 8-2563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0.430"/>
    </inkml:context>
    <inkml:brush xml:id="br0">
      <inkml:brushProperty name="width" value="0.05" units="cm"/>
      <inkml:brushProperty name="height" value="0.05" units="cm"/>
      <inkml:brushProperty name="color" value="#008C3A"/>
    </inkml:brush>
  </inkml:definitions>
  <inkml:trace contextRef="#ctx0" brushRef="#br0">10 0 792,'-1'11'6391,"-2"28"-4267,-2 50-594,5-16-390,6 243 2155,-3-268-2948,-2-20-362,1 1 0,1-1 0,1 0-1,9 29 1,-13-57-68,7 17-255,-1-9-1566,12-15-7574</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595"/>
    </inkml:context>
    <inkml:brush xml:id="br0">
      <inkml:brushProperty name="width" value="0.05" units="cm"/>
      <inkml:brushProperty name="height" value="0.05" units="cm"/>
      <inkml:brushProperty name="color" value="#FFC114"/>
    </inkml:brush>
  </inkml:definitions>
  <inkml:trace contextRef="#ctx0" brushRef="#br0">1 1 1380,'11'0'7676,"-8"20"-6534,-1-1-1,-1 0 1,0 0-1,-2 1 0,-3 26 1,1-7-131,1-12-466,-6 229 3537,10-198-3471,2 0-1,13 58 0,-11-93-993,-6-22 140,1 0 1,-1 0-1,0 0 0,0 0 0,1 0 1,-1 0-1,1 0 0,-1 0 0,1 0 0,-1 0 1,1 0-1,-1-1 0,1 1 0,0 0 1,0 0-1,-1-1 0,1 1 0,0-1 0,1 2 1,4-17-9045,-5-1 5870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5.931"/>
    </inkml:context>
    <inkml:brush xml:id="br0">
      <inkml:brushProperty name="width" value="0.05" units="cm"/>
      <inkml:brushProperty name="height" value="0.05" units="cm"/>
      <inkml:brushProperty name="color" value="#FFC114"/>
    </inkml:brush>
  </inkml:definitions>
  <inkml:trace contextRef="#ctx0" brushRef="#br0">915 4 416,'1'-2'1547,"-7"1"3783,-39 4-1844,-85 15 0,15 1-1186,-273 34-469,356-49-3976,1 2-1,0 1 1,0 2 0,-30 12 0,15 3-609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6.625"/>
    </inkml:context>
    <inkml:brush xml:id="br0">
      <inkml:brushProperty name="width" value="0.05" units="cm"/>
      <inkml:brushProperty name="height" value="0.05" units="cm"/>
      <inkml:brushProperty name="color" value="#FFC114"/>
    </inkml:brush>
  </inkml:definitions>
  <inkml:trace contextRef="#ctx0" brushRef="#br0">47 1 572,'4'0'6509,"-4"0"-6412,2 9 1603,-1 17-270,-23 202 6164,-9 167-2787,31-342-4354,9 61 0,-9-108-614,0-1-140,1-1 1,-1 1-1,1 0 0,0 0 1,0 0-1,0-1 1,1 1-1,-1-1 0,1 1 1,0-1-1,4 6 0,0-31-11476,-5 1 8880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6.957"/>
    </inkml:context>
    <inkml:brush xml:id="br0">
      <inkml:brushProperty name="width" value="0.05" units="cm"/>
      <inkml:brushProperty name="height" value="0.05" units="cm"/>
      <inkml:brushProperty name="color" value="#FFC114"/>
    </inkml:brush>
  </inkml:definitions>
  <inkml:trace contextRef="#ctx0" brushRef="#br0">695 5 1384,'-1'-1'6749,"-9"-1"-4252,-11 1-2291,-4 3 1013,-1 1-1,-26 8 1,-3 0-26,30-7-993,-195 37 1718,112-10-4523,4 12-5400,57-18 5424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7.311"/>
    </inkml:context>
    <inkml:brush xml:id="br0">
      <inkml:brushProperty name="width" value="0.05" units="cm"/>
      <inkml:brushProperty name="height" value="0.05" units="cm"/>
      <inkml:brushProperty name="color" value="#FFC114"/>
    </inkml:brush>
  </inkml:definitions>
  <inkml:trace contextRef="#ctx0" brushRef="#br0">38 2 1088,'0'0'165,"0"0"0,0 0 0,1 0-1,-1-1 1,0 1 0,1 0 0,-1 0 0,0 0 0,1 0 0,-1 0-1,1 0 1,-1-1 0,0 1 0,1 0 0,-1 0 0,0 0-1,1 0 1,-1 0 0,0 0 0,1 1 0,-1-1 0,1 0-1,-1 0 1,0 0 0,1 0 0,-1 0 0,0 0 0,1 1 0,2 6 549,-1 1 0,0 0-1,-1 0 1,1 0 0,-1-1 0,-1 1 0,0 13 0,-7 62 1450,4-61-1593,-40 496 6082,40-488-6416,2-22-357,0 0 0,0-1 0,1 1 0,0-1 0,1 1 0,0 0 0,0-1 0,2 9 0,6-39-12343,-8 2 9713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7.651"/>
    </inkml:context>
    <inkml:brush xml:id="br0">
      <inkml:brushProperty name="width" value="0.05" units="cm"/>
      <inkml:brushProperty name="height" value="0.05" units="cm"/>
      <inkml:brushProperty name="color" value="#FFC114"/>
    </inkml:brush>
  </inkml:definitions>
  <inkml:trace contextRef="#ctx0" brushRef="#br0">990 29 1172,'13'-9'1576,"-7"1"-12,-9 2 1909,-19 0-1717,0 6-60,-13 3-140,-12 3-160,-16 2-132,-15 4-163,-7 4-257,-31 1-360,-1 3-516,1 0-556,25-6-749,12 9-4079,7-3 1840,9 8 1215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112"/>
    </inkml:context>
    <inkml:brush xml:id="br0">
      <inkml:brushProperty name="width" value="0.05" units="cm"/>
      <inkml:brushProperty name="height" value="0.05" units="cm"/>
      <inkml:brushProperty name="color" value="#FFC114"/>
    </inkml:brush>
  </inkml:definitions>
  <inkml:trace contextRef="#ctx0" brushRef="#br0">127 1 1408,'-2'1'7052,"-1"4"-3453,-18 36-1586,-2 25-498,2 2-1,4 1 1,3 0 0,-10 123-1,23-163-1202,1 0-1,5 36 0,-3-50-807,1-1 0,0 0 0,1 0 0,0 0 0,1 0 0,10 18-1,-14-30-179,0 0 1,0-1-1,0 1 0,0 0 0,0-1 0,0 1 0,1-1 0,-1 1 0,0-1 0,1 0 0,-1 0 0,1 1 0,-1-1 0,4 1 0,7 2-2542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466"/>
    </inkml:context>
    <inkml:brush xml:id="br0">
      <inkml:brushProperty name="width" value="0.05" units="cm"/>
      <inkml:brushProperty name="height" value="0.05" units="cm"/>
      <inkml:brushProperty name="color" value="#FFC114"/>
    </inkml:brush>
  </inkml:definitions>
  <inkml:trace contextRef="#ctx0" brushRef="#br0">497 23 14545,'2'-2'50,"4"-9"785,-7 10-762,1 1-1,-1-1 1,1 1-1,0-1 1,-1 1-1,1 0 1,-1-1-1,1 1 0,-1-1 1,1 1-1,-1 0 1,1-1-1,-1 1 1,0 0-1,1 0 1,-1-1-1,1 1 1,-1 0-1,0 0 1,1 0-1,-1 0 1,0 0-1,1 0 1,-1 0-1,0 0 0,0 0 1,-46-2 1112,-75 5 0,-52 16-2986,139-12-3441,-41 12 0,42-8 2558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8.798"/>
    </inkml:context>
    <inkml:brush xml:id="br0">
      <inkml:brushProperty name="width" value="0.05" units="cm"/>
      <inkml:brushProperty name="height" value="0.05" units="cm"/>
      <inkml:brushProperty name="color" value="#FFC114"/>
    </inkml:brush>
  </inkml:definitions>
  <inkml:trace contextRef="#ctx0" brushRef="#br0">711 12 13545,'6'-3'2176,"-41"-2"-1091,10 2-21,-6 3-136,-4 0-168,-12 0-152,-3 0-104,-4 3-64,-5 2-128,-4 4-284,0 2-420,6 6-484,7 0-672,-10 11-4789,13 1 2153,6 4 1423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130"/>
    </inkml:context>
    <inkml:brush xml:id="br0">
      <inkml:brushProperty name="width" value="0.05" units="cm"/>
      <inkml:brushProperty name="height" value="0.05" units="cm"/>
      <inkml:brushProperty name="color" value="#FFC114"/>
    </inkml:brush>
  </inkml:definitions>
  <inkml:trace contextRef="#ctx0" brushRef="#br0">72 1 1040,'2'5'1492,"-1"2"-940,1 1 1,-1-1 0,-1 1 0,1-1 0,-1 1 0,-1 0 0,-1 10 0,-14 61 2377,6-33-1705,-1 10-5,-2 8 310,2 1 0,-3 96 0,14-152-1355,0 1 0,1 0-1,0-1 1,4 15 0,-4-22-341,-1 0 1,1 0 0,0 0-1,0 0 1,0 0 0,0 0-1,0 0 1,0-1 0,1 1-1,-1-1 1,2 3-1,-2-3-247,0-1-1,0 1 1,0-1-1,0 1 1,1-1-1,-1 1 1,0-1-1,0 1 0,0-1 1,0 0-1,0 0 1,1 0-1,-1 0 1,0 0-1,0 0 1,0 0-1,0 0 1,1 0-1,-1 0 0,0-1 1,1 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0.760"/>
    </inkml:context>
    <inkml:brush xml:id="br0">
      <inkml:brushProperty name="width" value="0.05" units="cm"/>
      <inkml:brushProperty name="height" value="0.05" units="cm"/>
      <inkml:brushProperty name="color" value="#008C3A"/>
    </inkml:brush>
  </inkml:definitions>
  <inkml:trace contextRef="#ctx0" brushRef="#br0">585 31 1232,'-1'-2'287,"0"1"0,-1-1-1,1 0 1,0 1 0,-1 0 0,1-1-1,-1 1 1,0 0 0,1-1 0,-1 1-1,0 0 1,0 0 0,1 0 0,-1 1-1,0-1 1,0 0 0,0 1 0,0-1-1,-4 1 1,-42-6 1995,45 6-2016,-2 0-75,-53-3 2081,-69 5 0,109 0-2395,0 0 0,0 2 0,0 0 0,0 0 0,1 2 1,0 0-1,0 1 0,-16 10 0,16-8-1435,1 1-1,1 0 1,0 1 0,-26 26-1,12-7-361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479"/>
    </inkml:context>
    <inkml:brush xml:id="br0">
      <inkml:brushProperty name="width" value="0.05" units="cm"/>
      <inkml:brushProperty name="height" value="0.05" units="cm"/>
      <inkml:brushProperty name="color" value="#FFC114"/>
    </inkml:brush>
  </inkml:definitions>
  <inkml:trace contextRef="#ctx0" brushRef="#br0">937 27 1448,'0'-1'145,"1"0"0,-1 0 1,0 1-1,0-1 0,0 0 0,0 1 0,1-1 0,-1 0 1,0 0-1,0 1 0,0-1 0,-1 0 0,1 0 0,0 1 1,0-1-1,0 0 0,0 1 0,-1-1 0,1 0 0,0 1 1,-1-1-1,1 0 0,-1 1 0,1-1 0,0 1 0,-1-1 1,1 0-1,-1 1 0,0-1 0,1 1 0,-1 0 0,1-1 1,-1 1-1,0-1 0,1 1 0,-1 0 0,0 0 0,1-1 1,-1 1-1,0 0 0,0 0 0,1 0 0,-1 0 0,-1 0 1,-5-1 375,-1 0 0,1 0 0,-13 2 0,11-1 296,-370 33 5773,341-29-6339,-188 33-744,80 3-6617,107-24 3668,4 1 1044</inkml:trace>
  <inkml:trace contextRef="#ctx0" brushRef="#br0" timeOffset="1">739 649 12629,'0'0'880,"-38"5"-120,7-2 116,-7-3 32,-12 0-163,-3-3-177,-13 6-116,0 3-120,0-6-228,3 8-308,0 1-412,3 8-545,7 0-4375,3 5 1884,9 7 1239</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8:59.817"/>
    </inkml:context>
    <inkml:brush xml:id="br0">
      <inkml:brushProperty name="width" value="0.05" units="cm"/>
      <inkml:brushProperty name="height" value="0.05" units="cm"/>
      <inkml:brushProperty name="color" value="#FFC114"/>
    </inkml:brush>
  </inkml:definitions>
  <inkml:trace contextRef="#ctx0" brushRef="#br0">118 1 968,'-2'5'1453,"-50"196"5893,10 9-3468,33-146-3011,2-1 1,3 1-1,3 0 1,11 105-1,0-126-909,-9-41-162,0 1-1,0-1 0,0 1 1,1-1-1,-1 0 1,0 0-1,1 1 0,0-1 1,-1 0-1,1 0 0,0-1 1,0 1-1,3 2 0,-4-4-11,-1 0 0,1 1-1,-1-1 1,0 0-1,1 0 1,-1 1 0,1-1-1,-1 0 1,1 0 0,-1 0-1,0 0 1,1 0-1,-1 0 1,1 0 0,-1 0-1,1 0 1,-1 0 0,1 0-1,-1 0 1,1 0-1,-1 0 1,0 0 0,1 0-1,-1-1 1,1 1-1,-1 0 1,1 0 0,-1 0-1,0-1 1,1 1 0,-1 0-1,0-1 1,1 1-1,-1 0 1,0-1 0,1 1-1,5-8-2320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150"/>
    </inkml:context>
    <inkml:brush xml:id="br0">
      <inkml:brushProperty name="width" value="0.05" units="cm"/>
      <inkml:brushProperty name="height" value="0.05" units="cm"/>
      <inkml:brushProperty name="color" value="#FFC114"/>
    </inkml:brush>
  </inkml:definitions>
  <inkml:trace contextRef="#ctx0" brushRef="#br0">1106 46 14113,'4'-3'246,"0"0"1,0 0-1,0 0 0,0-1 0,-1 1 0,0-1 0,5-6 0,-10 7 558,-4 1-551,0 0 1,0 1 0,0-1 0,0 1-1,0 1 1,-1-1 0,1 1 0,-9 0-1,-56 9 450,55-6-518,-10 1-255,-342 60 1127,185-19-4227,6 16-6791,114-36 7120</inkml:trace>
  <inkml:trace contextRef="#ctx0" brushRef="#br0" timeOffset="1">726 662 760,'0'0'4564,"-41"-14"-2903,13 11-89,-10 0-152,-6 6-140,-6 3-128,-7-1-232,-2 10-352,-7 7-428,0 1-424,3 8-480,0 0-392,6 11-2868,7-2 1367,6 2 905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486"/>
    </inkml:context>
    <inkml:brush xml:id="br0">
      <inkml:brushProperty name="width" value="0.05" units="cm"/>
      <inkml:brushProperty name="height" value="0.05" units="cm"/>
      <inkml:brushProperty name="color" value="#FFC114"/>
    </inkml:brush>
  </inkml:definitions>
  <inkml:trace contextRef="#ctx0" brushRef="#br0">77 1 1292,'-43'222'7098,"36"-175"-6016,-6 38 653,4 0 1,4 1 0,7 92 0,4-147-1709,-2-15-1495,-2-1-4262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0.829"/>
    </inkml:context>
    <inkml:brush xml:id="br0">
      <inkml:brushProperty name="width" value="0.05" units="cm"/>
      <inkml:brushProperty name="height" value="0.05" units="cm"/>
      <inkml:brushProperty name="color" value="#FFC114"/>
    </inkml:brush>
  </inkml:definitions>
  <inkml:trace contextRef="#ctx0" brushRef="#br0">839 74 704,'-1'-3'282,"0"0"0,0 0 0,0 0 0,0 1 0,-1-1 0,1 0 0,-1 1 0,0-1 0,0 1 0,0-1 0,0 1 0,0 0 0,-1 0 0,1 0 0,0 0 0,-1 1 0,0-1 0,1 0 0,-1 1 0,0 0 0,-5-2 0,-5-1 521,0 1 0,-1 0 0,-21-2 0,20 3-436,-23-2 482,0 2 0,-1 2 1,-49 5-1,-114 26-293,44 4-2989,57-1-4085,65-18 4545</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1.165"/>
    </inkml:context>
    <inkml:brush xml:id="br0">
      <inkml:brushProperty name="width" value="0.05" units="cm"/>
      <inkml:brushProperty name="height" value="0.05" units="cm"/>
      <inkml:brushProperty name="color" value="#FFC114"/>
    </inkml:brush>
  </inkml:definitions>
  <inkml:trace contextRef="#ctx0" brushRef="#br0">748 0 15613,'25'17'568,"-15"-3"-516,-10-2 189,-13-7 287,-12 4 300,-9-9 48,-10 0-88,-10 0-144,-15 3-112,-3-3-64,0 0-132,-4 0-260,4 2-436,3-2-604,6 0-920,9 6-4353,17-3 2121,8 5 1399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217"/>
    </inkml:context>
    <inkml:brush xml:id="br0">
      <inkml:brushProperty name="width" value="0.05" units="cm"/>
      <inkml:brushProperty name="height" value="0.05" units="cm"/>
      <inkml:brushProperty name="color" value="#FFC114"/>
    </inkml:brush>
  </inkml:definitions>
  <inkml:trace contextRef="#ctx0" brushRef="#br0">80 1 492,'-6'-1'13439,"0"11"-12861,1 0 1,1 0-1,0 0 1,0 0 0,1 1-1,-2 10 1,-10 75 2169,11-69-2246,-7 60 1788,-1 119 1,13-150-1611,2 0 0,3 0 0,16 68 0,-22-124-697,10 36-344,-9-34 185,-1-1 0,0 1 0,1-1 0,-1 1 0,1-1 0,0 0 0,-1 1 0,1-1 0,0 0 0,0 0 0,0 1 0,0-1 0,0 0 1,0 0-1,0 0 0,0 0 0,0 0 0,1 0 0,-1-1 0,3 2 0,-4-36-15040,-3 20 11898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554"/>
    </inkml:context>
    <inkml:brush xml:id="br0">
      <inkml:brushProperty name="width" value="0.05" units="cm"/>
      <inkml:brushProperty name="height" value="0.05" units="cm"/>
      <inkml:brushProperty name="color" value="#FFC114"/>
    </inkml:brush>
  </inkml:definitions>
  <inkml:trace contextRef="#ctx0" brushRef="#br0">818 15 1236,'4'-2'517,"-3"1"-133,0 1-1,1-1 1,-1 1 0,1-1 0,-1 0 0,0 0 0,8-7 6388,-18 11-5272,-257 58 5163,-12-7-4701,137-27-3058,106-20-636,16-3-1628,1 1 0,-23 10 0,9-1 335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4.882"/>
    </inkml:context>
    <inkml:brush xml:id="br0">
      <inkml:brushProperty name="width" value="0.05" units="cm"/>
      <inkml:brushProperty name="height" value="0.05" units="cm"/>
      <inkml:brushProperty name="color" value="#FFC114"/>
    </inkml:brush>
  </inkml:definitions>
  <inkml:trace contextRef="#ctx0" brushRef="#br0">70 0 636,'0'0'3135,"0"5"-1494,1 11-242,-2 0 0,0-1 0,0 1 0,-8 30 0,-2 12 499,-4 38 248,-13 116 1800,25-170-3456,2 0 0,1 0 0,7 44 0,-6-82-1318,3 19 1358,1-13-3796</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206"/>
    </inkml:context>
    <inkml:brush xml:id="br0">
      <inkml:brushProperty name="width" value="0.05" units="cm"/>
      <inkml:brushProperty name="height" value="0.05" units="cm"/>
      <inkml:brushProperty name="color" value="#FFC114"/>
    </inkml:brush>
  </inkml:definitions>
  <inkml:trace contextRef="#ctx0" brushRef="#br0">755 42 1060,'6'-4'841,"-5"4"-584,1-1 1,-1 1-1,0-1 0,0 1 0,0-1 1,0 0-1,0 0 0,0 1 1,0-1-1,0 0 0,0 0 0,0 0 1,-1 0-1,1 0 0,0 0 1,-1-1-1,1 1 0,0 0 0,-1 0 1,1-2-1,-2 2-68,1 0 0,-1 0 0,0 0 0,0 1 0,1-1 0,-1 0 0,0 0 0,0 1 0,0-1 0,0 1 0,0-1 0,0 1 0,0-1 0,0 1 0,-2-1 0,3 1 80,-6-2 147,0 1-1,0-1 1,-1 1-1,1 1 1,0-1 0,0 1-1,-1 0 1,-9 2-1,-5-1 442,-15 0 92,-215 13 3383,195-8-5508,1 2 0,-79 23 1,118-27-632,0 2 0,1 0 0,0 0 0,-27 18 0,2 8-1034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097"/>
    </inkml:context>
    <inkml:brush xml:id="br0">
      <inkml:brushProperty name="width" value="0.05" units="cm"/>
      <inkml:brushProperty name="height" value="0.05" units="cm"/>
      <inkml:brushProperty name="color" value="#008C3A"/>
    </inkml:brush>
  </inkml:definitions>
  <inkml:trace contextRef="#ctx0" brushRef="#br0">0 3 1100,'0'0'85,"0"0"-1,0-1 1,0 1 0,1 0-1,-1 0 1,0 0 0,0 0-1,0 0 1,0-1-1,0 1 1,0 0 0,1 0-1,-1 0 1,0 0 0,0 0-1,0 0 1,0 0-1,0 0 1,1 0 0,-1 0-1,0-1 1,0 1 0,0 0-1,0 0 1,1 0 0,-1 0-1,0 0 1,0 0-1,0 0 1,1 0 0,-1 0-1,0 0 1,0 1 0,0-1-1,0 0 1,1 0-1,-1 0 1,0 0 0,0 0-1,0 0 1,0 0 0,0 0-1,1 0 1,-1 0 0,0 1-1,0-1 1,0 0-1,0 0 1,0 0 0,0 0-1,0 0 1,1 1 0,-1-1-1,0 0 1,0 0-1,0 0 1,0 0 0,0 1-1,0-1 1,0 0 0,0 0-1,3 15 597,-1 0-1,0-1 0,-1 1 0,0 0 1,-1 0-1,-5 29 0,2 2 123,0 23 133,-1-18-591,3 1 0,2 0 0,10 70 1,-11-119-533,1-1 0,0 1 0,-1 0 1,1-1-1,0 1 0,1-1 0,-1 1 0,0-1 1,1 0-1,2 4 0,-3-5-206,-1-1 0,1 1 0,0 0 0,0 0-1,0-1 1,0 1 0,0-1 0,0 1 0,0-1 0,0 1 0,0-1 0,0 1-1,0-1 1,0 0 0,1 0 0,-1 0 0,1 1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607"/>
    </inkml:context>
    <inkml:brush xml:id="br0">
      <inkml:brushProperty name="width" value="0.05" units="cm"/>
      <inkml:brushProperty name="height" value="0.05" units="cm"/>
      <inkml:brushProperty name="color" value="#FFC114"/>
    </inkml:brush>
  </inkml:definitions>
  <inkml:trace contextRef="#ctx0" brushRef="#br0">56 0 308,'0'0'1669,"2"5"36,0 1-1177,1 0-1,-2 0 0,1 0 0,-1 1 0,0-1 0,-1 1 1,1-1-1,-1 1 0,-1 8 0,-11 69 2583,6-49-2218,-11 71 1359,-10 77 837,23-137-1859,2 90 0,2-133-1277,3 25 34,-2-26-106,-1-1 1,0 0 0,0 1-1,1-1 1,-1 0 0,0 0 0,1 0-1,-1 1 1,1-1 0,0 0 0,-1 0-1,1 0 1,0 0 0,0 0 0,0 0-1,0 0 1,1 1 0,10-17-10320,-8 3 7214</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5.958"/>
    </inkml:context>
    <inkml:brush xml:id="br0">
      <inkml:brushProperty name="width" value="0.05" units="cm"/>
      <inkml:brushProperty name="height" value="0.05" units="cm"/>
      <inkml:brushProperty name="color" value="#FFC114"/>
    </inkml:brush>
  </inkml:definitions>
  <inkml:trace contextRef="#ctx0" brushRef="#br0">679 15 1256,'29'-14'7245,"-35"14"-5781,-37 0 711,0 1 0,-78 14 0,72-8-1502,-11 3-603,-90 25-1,48 1-3096,73-23-841,-37 22 0,28-12 1521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308"/>
    </inkml:context>
    <inkml:brush xml:id="br0">
      <inkml:brushProperty name="width" value="0.05" units="cm"/>
      <inkml:brushProperty name="height" value="0.05" units="cm"/>
      <inkml:brushProperty name="color" value="#FFC114"/>
    </inkml:brush>
  </inkml:definitions>
  <inkml:trace contextRef="#ctx0" brushRef="#br0">670 1 14465,'6'5'620,"-31"9"-12,3-11 60,-10 3-3,-12 0-157,-3-4-108,-9 7-88,-10-3-176,0 5-296,3-3-360,-9 9-628,3 0-4481,9 0 1913,6 3 1263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636"/>
    </inkml:context>
    <inkml:brush xml:id="br0">
      <inkml:brushProperty name="width" value="0.05" units="cm"/>
      <inkml:brushProperty name="height" value="0.05" units="cm"/>
      <inkml:brushProperty name="color" value="#FFC114"/>
    </inkml:brush>
  </inkml:definitions>
  <inkml:trace contextRef="#ctx0" brushRef="#br0">51 49 176,'4'-48'14455,"-16"85"-12875,1 0 0,2 1 0,-5 53 0,8-28-61,4 89 1,4-122-1400,1 1 0,2-1 0,1 0 1,12 38-1,-6-42-859,-12-25 573,1-1 0,-1 1 1,0 0-1,1-1 0,-1 1 1,0 0-1,1-1 0,-1 1 0,1-1 1,-1 1-1,1-1 0,-1 1 1,1-1-1,0 1 0,-1-1 1,1 1-1,-1-1 0,1 0 1,0 1-1,-1-1 0,1 0 1,0 1-1,0-1 0,-1 0 0,1 0 1,0 0-1,0 0 0,-1 0 1,2 0-1,7-13-8737,-8 11 7748,3-14-2011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6.958"/>
    </inkml:context>
    <inkml:brush xml:id="br0">
      <inkml:brushProperty name="width" value="0.05" units="cm"/>
      <inkml:brushProperty name="height" value="0.05" units="cm"/>
      <inkml:brushProperty name="color" value="#FFC114"/>
    </inkml:brush>
  </inkml:definitions>
  <inkml:trace contextRef="#ctx0" brushRef="#br0">909 43 624,'3'-2'397,"1"0"88,0 0 1,-1 0 0,0 0-1,1 0 1,-1 0-1,0-1 1,0 1-1,0-1 1,4-6 0,-7 9-385,0 0 1,0-1 0,0 1-1,0-1 1,0 1-1,0 0 1,0-1 0,0 1-1,0 0 1,0-1 0,-1 1-1,1-1 1,0 1 0,0 0-1,0-1 1,-1 1 0,1 0-1,0 0 1,-1-1 0,1 1-1,0 0 1,0-1 0,-1 1-1,1 0 1,0 0 0,-1 0-1,1 0 1,-1-1 0,1 1-1,0 0 1,-1 0 0,1 0-1,0 0 1,-1 0 0,1 0-1,-1 0 1,1 0 0,0 0-1,-1 0 1,0 0-1,-15-2 1113,16 2-1208,-22-1 1093,1 2 0,-31 5 0,11-1-255,-245 38 1213,102 10-9555,146-39 4109,6 3 1030</inkml:trace>
  <inkml:trace contextRef="#ctx0" brushRef="#br0" timeOffset="1">786 368 660,'7'8'2708,"-26"6"-1268,-3-5 33,-6-1 31,-10 1-72,-16 5-136,-2-3-136,-7 4-112,-9 4-284,0 1-328,2 3-420,-2 2-528,9 6-500,0 3-3212,10 6 1439,6 8 945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7.389"/>
    </inkml:context>
    <inkml:brush xml:id="br0">
      <inkml:brushProperty name="width" value="0.05" units="cm"/>
      <inkml:brushProperty name="height" value="0.05" units="cm"/>
      <inkml:brushProperty name="color" value="#FFC114"/>
    </inkml:brush>
  </inkml:definitions>
  <inkml:trace contextRef="#ctx0" brushRef="#br0">88 62 364,'14'-40'4171,"-6"22"-538,-8 18-3562,0 0 1,0 0-1,0-1 0,0 1 0,0 0 0,0 0 1,0 0-1,0 0 0,0 0 0,0-1 0,0 1 1,0 0-1,0 0 0,1 0 0,-1 0 0,0 0 1,0 0-1,0 0 0,0-1 0,0 1 0,0 0 1,0 0-1,1 0 0,-1 0 0,0 0 1,0 0-1,0 0 0,0 0 0,0 0 0,1 0 1,-1 0-1,0 0 0,0 0 0,0 0 0,0 0 1,0 0-1,1 0 0,-1 0 0,0 0 0,0 0 1,0 0-1,0 0 0,0 0 0,1 0 0,-1 0 1,0 0-1,0 0 0,0 0 0,0 0 1,0 0-1,0 1 0,1-1 0,-1 0 0,0 0 1,0 0-1,0 0 0,0 0 0,0 0 0,0 0 1,0 1-1,0-1 0,0 0 0,0 0 0,0 0 1,1 1-1,-4 35 2047,-2 0 0,-15 64 0,7-44-1178,1 4-191,-32 168 1919,35-163-1924,-2 101 0,11-151-1841,1 1-1,5 29 1,-4-42-265,5-22-13322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7.710"/>
    </inkml:context>
    <inkml:brush xml:id="br0">
      <inkml:brushProperty name="width" value="0.05" units="cm"/>
      <inkml:brushProperty name="height" value="0.05" units="cm"/>
      <inkml:brushProperty name="color" value="#FFC114"/>
    </inkml:brush>
  </inkml:definitions>
  <inkml:trace contextRef="#ctx0" brushRef="#br0">893 46 988,'9'-11'1380,"-9"2"-32,-6 1 80,-10 2 165,-3 1 83,-12 2-28,-10 0-116,-9 3-108,-13 0-160,-6 3-148,-13 5-160,-6-2-319,6 2-433,4 4-496,2 7-637,4 4-4503,3 8 1848,9 6 1215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039"/>
    </inkml:context>
    <inkml:brush xml:id="br0">
      <inkml:brushProperty name="width" value="0.05" units="cm"/>
      <inkml:brushProperty name="height" value="0.05" units="cm"/>
      <inkml:brushProperty name="color" value="#FFC114"/>
    </inkml:brush>
  </inkml:definitions>
  <inkml:trace contextRef="#ctx0" brushRef="#br0">32 0 64,'3'1'1556,"-1"0"-1365,-1-1 0,0 1 1,1-1-1,-1 1 0,0-1 0,0 1 0,0 0 0,1 0 0,-1-1 0,0 1 0,0 0 1,0 0-1,0 0 0,0 0 0,-1 0 0,1 1 0,0-1 0,0 0 0,-1 0 0,1 2 1,1 1 301,-1 0 0,0 0 0,0 0 0,-1 0 0,1 0 0,-1 1 0,0 3 0,-2 36 1485,-3 0 0,-9 46 0,-2 6-248,12-63-1257,-16 157 2066,18-159-2213,2 0-1,1-1 1,2 1-1,7 33 0,-8-58-384,-1 0-1,2-1 0,-1 1 0,1-1 0,3 5 1,-6-8-110,0-1 0,1 0 0,-1 0 1,1 0-1,0 0 0,-1 0 1,1 0-1,0-1 0,0 1 1,-1 0-1,1 0 0,0 0 1,0-1-1,0 1 0,0 0 1,0-1-1,0 1 0,0-1 1,0 1-1,0-1 0,0 1 1,0-1-1,1 0 0,-1 0 1,0 0-1,0 1 0,0-1 1,0 0-1,2-1 0,10-13-7594,-11 11 6743,3-11-1739</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377"/>
    </inkml:context>
    <inkml:brush xml:id="br0">
      <inkml:brushProperty name="width" value="0.05" units="cm"/>
      <inkml:brushProperty name="height" value="0.05" units="cm"/>
      <inkml:brushProperty name="color" value="#FFC114"/>
    </inkml:brush>
  </inkml:definitions>
  <inkml:trace contextRef="#ctx0" brushRef="#br0">783 70 952,'2'-2'385,"0"-1"-1,-1 1 1,1-1-1,-1 0 1,1 1 0,-1-1-1,0 0 1,0 0-1,0 0 1,1-4 0,-3 5-228,1 1 0,0 0 0,-1 0 0,1-1 1,-1 1-1,1 0 0,-1 0 0,0 0 0,0 0 0,1 0 1,-1 0-1,0 0 0,0 0 0,0 0 0,0 0 0,0 0 1,0 0-1,0 1 0,0-1 0,0 0 0,-1 1 1,1-1-1,0 1 0,0-1 0,-1 1 0,1 0 0,-2-1 1,-13-2 507,0 0 1,-1 1 0,1 1-1,-1 0 1,1 1 0,-22 3-1,14-2-153,-255 25 1342,141 0-4561,3 14-4768,75-16 5168</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8.721"/>
    </inkml:context>
    <inkml:brush xml:id="br0">
      <inkml:brushProperty name="width" value="0.05" units="cm"/>
      <inkml:brushProperty name="height" value="0.05" units="cm"/>
      <inkml:brushProperty name="color" value="#FFC114"/>
    </inkml:brush>
  </inkml:definitions>
  <inkml:trace contextRef="#ctx0" brushRef="#br0">43 4 872,'11'-3'4733,"-10"3"-4481,0 0 0,-1-1 0,1 1 0,0 0 0,-1 0 0,1 0 0,0 0 0,-1 0 1,1 0-1,0 0 0,-1 0 0,1 1 0,-1-1 0,1 0 0,0 0 0,-1 0 0,1 1 1,-1-1-1,1 0 0,0 1 0,-1-1 0,1 1 0,-1-1 0,1 0 0,-1 1 0,1 0 1,0 1-8,0-1 1,0 1 0,-1 0 0,1-1 0,0 1-1,-1 0 1,1-1 0,-1 1 0,0 0-1,0 2 1,1 7 295,-2 0 0,-2 19-1,3-26-119,-31 173 3171,-6 55-751,32-129-1786,5-88-1017,1-1 0,1 0-1,0 0 1,1 0 0,5 16 0,-7-27-178,0-1 0,0 1 0,0-1 0,0 0 0,1 0-1,-1 1 1,1-1 0,-1 0 0,1 0 0,0 0 0,0 0 0,0-1 0,0 1 0,0 0 0,3 1 0,-4-3-126,0 1-1,0-1 1,0 0 0,0 1 0,0-1 0,0 0-1,0 0 1,-1 0 0,1 0 0,0 0-1,0 0 1,0 0 0,0 0 0,0 0 0,0 0-1,0-1 1,1 1 0,0-1-342,-1 0 0,0 0-1,1 0 1,-1 0 0,0 0 0,0 0 0,0 0 0,0 0-1,0 0 1,0-1 0,0 1 0,0 0 0,1-3 0,5-13-2741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21.431"/>
    </inkml:context>
    <inkml:brush xml:id="br0">
      <inkml:brushProperty name="width" value="0.05" units="cm"/>
      <inkml:brushProperty name="height" value="0.05" units="cm"/>
      <inkml:brushProperty name="color" value="#008C3A"/>
    </inkml:brush>
  </inkml:definitions>
  <inkml:trace contextRef="#ctx0" brushRef="#br0">456 92 644,'1'0'292,"0"-1"0,0 0 0,0 0 0,0 0-1,-1 1 1,1-1 0,0 0 0,0 0 0,-1 0 0,1-1 0,-1 1-1,1 0 1,-1 0 0,1 0 0,-1 0 0,0 0 0,1-1 0,-1 1-1,0 0 1,0 0 0,0 0 0,0-3 0,-1 3-78,1-1 1,-1 0-1,0 1 1,1-1-1,-1 1 0,0 0 1,0-1-1,0 1 1,0 0-1,0-1 1,-1 1-1,1 0 0,0 0 1,-2-1-1,-6-4 369,0 1 1,0 1-1,0 0 0,-12-4 0,19 7-312,-12-3 11,0 0 0,0 1 0,-1 1 1,1 0-1,0 1 0,-1 0 0,1 1 0,-1 1 1,1 0-1,-26 7 0,19-3-1175,1 1 1,-28 12-1,27-9-2756,-38 25 1,18-7 1175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064"/>
    </inkml:context>
    <inkml:brush xml:id="br0">
      <inkml:brushProperty name="width" value="0.05" units="cm"/>
      <inkml:brushProperty name="height" value="0.05" units="cm"/>
      <inkml:brushProperty name="color" value="#FFC114"/>
    </inkml:brush>
  </inkml:definitions>
  <inkml:trace contextRef="#ctx0" brushRef="#br0">509 39 16,'68'-31'7441,"-68"31"-7357,0 0-1,-1 0 1,1 0 0,0 0 0,0 0 0,0 0 0,0 0 0,0 0-1,-1 0 1,1 0 0,0 0 0,0 0 0,0 0 0,0 0 0,-1 0-1,1 0 1,0 0 0,0 0 0,0 0 0,0 0 0,0 0 0,-1 0 0,1 0-1,0 0 1,0 0 0,0-1 0,0 1 0,0 0 0,0 0 0,-1 0-1,1 0 1,0 0 0,0 0 0,0-1 0,0 1 0,0 0 0,0 0-1,0 0 1,0 0 0,0 0 0,0-1 0,0 1 0,0 0 0,0 0 0,0 0-1,0 0 1,0-1 0,0 1 0,0 0 0,0 0 0,0 0 0,0 0-1,0-1 1,0 1 0,0 0 0,0 0 0,0 0 0,0 0 0,1 0-1,-1 0 1,0-1 0,0 1 0,0 0 0,0 0 0,0 0 0,0 0-1,0 0 1,1 0 0,-45-2 2129,1 3-1,-82 11 1,42-3-1721,48-4-1237,-57 13 0,10 7-6552,47-10 3356,0 1 1196</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425"/>
    </inkml:context>
    <inkml:brush xml:id="br0">
      <inkml:brushProperty name="width" value="0.05" units="cm"/>
      <inkml:brushProperty name="height" value="0.05" units="cm"/>
      <inkml:brushProperty name="color" value="#FFC114"/>
    </inkml:brush>
  </inkml:definitions>
  <inkml:trace contextRef="#ctx0" brushRef="#br0">745 0 644,'-1'2'5174,"-18"-1"-2903,-25 0-709,-216-2 4957,216 4-6507,1 2 0,1 2 0,-1 2 0,-41 13-1,66-15-1585,1 0 0,0 0 0,0 2 0,0 0 0,-26 20 0,8 1-863</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09.755"/>
    </inkml:context>
    <inkml:brush xml:id="br0">
      <inkml:brushProperty name="width" value="0.05" units="cm"/>
      <inkml:brushProperty name="height" value="0.05" units="cm"/>
      <inkml:brushProperty name="color" value="#FFC114"/>
    </inkml:brush>
  </inkml:definitions>
  <inkml:trace contextRef="#ctx0" brushRef="#br0">94 206 14321,'0'0'501,"1"6"64,1 10-71,-1-1 0,0 1 0,-2-1 0,-3 29 0,-18 70 1134,6-35-887,5-16-244,-9 42 743,-5 111 0,25-212-1234,1 38 102,-1-39-193,0-1-1,0 1 0,1-1 1,-1 0-1,1 1 0,0-1 1,0 0-1,0 1 0,0-1 0,0 0 1,0 0-1,1 0 0,-1 0 1,3 2-1,-4-3-44,0-1 1,1 1-1,-1-1 1,1 0-1,-1 1 1,1-1-1,-1 0 1,1 1-1,-1-1 1,1 0-1,-1 0 1,1 1-1,-1-1 1,1 0-1,-1 0 1,1 0-1,0 0 1,-1 0-1,1 0 0,-1 0 1,1 0-1,-1 0 1,1 0-1,0 0 1,-1 0-1,1 0 1,-1-1-1,1 1 1,-1 0-1,1 0 1,-1-1-1,1 1 1,-1 0-1,1 0 1,-1-1-1,1 1 1,-1-1-1,0 1 0,1-1 1,11-20-8027,-4 7 5034</inkml:trace>
  <inkml:trace contextRef="#ctx0" brushRef="#br0" timeOffset="1">528 155 12805,'3'-3'-6,"3"-1"209,-1-1 0,0 0 0,-1 0 0,1 0 0,7-12 0,-12 16-117,1 0 0,0-1 0,-1 1 0,1-1 0,-1 1 0,0 0 0,1-1 0,-1 1 0,0-1 1,0 1-1,0-1 0,0 1 0,0-1 0,0 1 0,0-1 0,-1 1 0,1-1 0,0 1 0,-1-1 0,1 1 0,-1-1 1,0 1-1,1 0 0,-1 0 0,0-1 0,0 1 0,0 0 0,0 0 0,0 0 0,0 0 0,0 0 0,0 0 0,-3-2 1,-5-4 97,0 1 1,-1 0 0,0 0 0,0 0 0,0 2 0,-1-1 0,1 1 0,-1 1 0,0 0 0,-14-2 0,2 1-517,0 2 1,0 0-1,0 2 1,-1 0-1,1 2 1,0 0-1,-34 9 1,35-5-1586,0 1 1,0 0 0,1 2-1,-28 15 1,9 3-504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0.094"/>
    </inkml:context>
    <inkml:brush xml:id="br0">
      <inkml:brushProperty name="width" value="0.05" units="cm"/>
      <inkml:brushProperty name="height" value="0.05" units="cm"/>
      <inkml:brushProperty name="color" value="#FFC114"/>
    </inkml:brush>
  </inkml:definitions>
  <inkml:trace contextRef="#ctx0" brushRef="#br0">594 0 15497,'31'6'624,"-9"0"-83,-3-4-181,-9 4 168,-13 0 908,-38 8-776,0-3-116,-16 0-116,-15 4-32,-7 2-140,-2-9-316,5 3-420,7-2-644,9-3-5545,7-1 2269,9-2 1496</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0.711"/>
    </inkml:context>
    <inkml:brush xml:id="br0">
      <inkml:brushProperty name="width" value="0.05" units="cm"/>
      <inkml:brushProperty name="height" value="0.05" units="cm"/>
      <inkml:brushProperty name="color" value="#FFC114"/>
    </inkml:brush>
  </inkml:definitions>
  <inkml:trace contextRef="#ctx0" brushRef="#br0">23 0 452,'4'15'1336,"0"-1"0,-2 1 0,1-1 0,-2 1 0,0 20 0,-8 75 2657,3-61-2849,-1 7-10,-16 359 4858,21-397-5812,0 0 1,2-1 0,6 34-1,-2-38 908,-6-13-1289,0 1 0,1-1-1,-1 1 1,1-1 0,-1 0 0,0 1-1,1-1 1,-1 0 0,1 1 0,-1-1-1,1 0 1,-1 0 0,1 1 0,-1-1-1,1 0 1,-1 0 0,1 0 0,0 0-1,-1 0 1,1 1 0,-1-1 0,2-1-1,0 1-475,-1 0 0,1-1-1,-1 0 1,1 1-1,0-1 1,-1 0 0,0 0-1,1 0 1,-1 0-1,1 0 1,-1 0 0,0-1-1,2-1 1,10-11-2348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112"/>
    </inkml:context>
    <inkml:brush xml:id="br0">
      <inkml:brushProperty name="width" value="0.05" units="cm"/>
      <inkml:brushProperty name="height" value="0.05" units="cm"/>
      <inkml:brushProperty name="color" value="#FFC114"/>
    </inkml:brush>
  </inkml:definitions>
  <inkml:trace contextRef="#ctx0" brushRef="#br0">585 66 1532,'2'-2'393,"1"1"0,-1-1 0,0 0 0,0 1 0,0-1 0,0 0 0,-1 0-1,1 0 1,0 0 0,-1-1 0,0 1 0,3-5 0,-4 6-240,0 0 0,0 1 0,0-1 0,1 0 0,-1 1 0,0-1 0,0 0 0,-1 1 1,1-1-1,0 0 0,0 0 0,0 1 0,0-1 0,0 0 0,-1 1 0,1-1 0,0 0 0,-1 1 0,1-1 0,-1 0 0,0 0 55,-1 0 0,1-1-1,0 1 1,-1 0 0,1 1-1,0-1 1,-1 0 0,1 0 0,-1 1-1,0-1 1,1 0 0,-3 1-1,-11-4 682,-1 2-1,0 0 1,1 1-1,-1 0 1,-26 3-1,2 3 173,-40 9 0,40-5-1229,1 2-1,-49 20 1,66-21-1723,-34 20 0,41-20-748,0 1-1,-23 22 1,5 5-163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446"/>
    </inkml:context>
    <inkml:brush xml:id="br0">
      <inkml:brushProperty name="width" value="0.05" units="cm"/>
      <inkml:brushProperty name="height" value="0.05" units="cm"/>
      <inkml:brushProperty name="color" value="#FFC114"/>
    </inkml:brush>
  </inkml:definitions>
  <inkml:trace contextRef="#ctx0" brushRef="#br0">93 1 384,'0'0'5060,"-1"5"-3355,-40 250 7542,1-16-5690,36-211-3311,-3 24 86,7-49-506,0 0 1,0 1-1,0-1 0,1 0 0,-1 1 1,1-1-1,0 0 0,0 0 1,0 0-1,0 0 0,3 6 0,-4-9 49,1 1-1,-1-1 1,0 0-1,0 0 1,0 1 0,0-1-1,1 0 1,-1 0-1,0 1 1,0-1-1,0 0 1,1 0-1,-1 0 1,0 0-1,0 1 1,1-1-1,-1 0 1,0 0-1,1 0 1,-1 0-1,0 0 1,0 0 0,1 0-1,-1 0 1,0 0-1,1 0 1,-1 0-1,0 0 1,0 0-1,1 0 1,-1 0-1,0 0 1,1 0-1,-1 0 1,0 0-1,0 0 1,1-1-1,6-3-5977,11-8 3384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1.778"/>
    </inkml:context>
    <inkml:brush xml:id="br0">
      <inkml:brushProperty name="width" value="0.05" units="cm"/>
      <inkml:brushProperty name="height" value="0.05" units="cm"/>
      <inkml:brushProperty name="color" value="#FFC114"/>
    </inkml:brush>
  </inkml:definitions>
  <inkml:trace contextRef="#ctx0" brushRef="#br0">745 93 13621,'29'-18'579,"-28"17"-487,0 0 0,1 0 0,-1 0 0,0 0 0,0 0 0,0 0 0,0-1 0,0 1 0,0 0 0,-1-1 0,1 1 1,0-1-1,-1 1 0,1-1 0,-1 1 0,1-1 0,-1-2 0,-1 2 52,0 0 1,-1 0-1,1 1 0,-1-1 1,1 1-1,-1-1 1,0 1-1,1-1 0,-1 1 1,0 0-1,0 0 1,0 0-1,-3-1 0,-10-4 164,0 1 0,0 1 0,0 0-1,-1 1 1,1 1 0,-31-1 0,-99 9 333,93-2-716,22-2-980,0 1 1,-56 13 0,70-11-1389,0 1-1,1 0 1,-29 16-1,13-3-306</inkml:trace>
  <inkml:trace contextRef="#ctx0" brushRef="#br0" timeOffset="1">767 421 16490,'10'8'124,"-7"1"-236,-12-1 356,-7-2 452,-12-3 176,-10 2-52,-6-2-164,-6 3-128,-10-3-112,0 2-36,-3 1-104,0 2-232,1 1-340,5 8-408,-9 8-564,6 4-5249,4 10 2213,9 9 1464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112"/>
    </inkml:context>
    <inkml:brush xml:id="br0">
      <inkml:brushProperty name="width" value="0.05" units="cm"/>
      <inkml:brushProperty name="height" value="0.05" units="cm"/>
      <inkml:brushProperty name="color" value="#FFC114"/>
    </inkml:brush>
  </inkml:definitions>
  <inkml:trace contextRef="#ctx0" brushRef="#br0">109 17 552,'-7'-16'7124,"3"24"-29,0 7-7963,-52 224 7440,48-200-5867,6-25-509,-8 30 298,3-1 0,1 1-1,1 77 1,10-94-1005,1-16-1655,6-6-5057,4-22-539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444"/>
    </inkml:context>
    <inkml:brush xml:id="br0">
      <inkml:brushProperty name="width" value="0.05" units="cm"/>
      <inkml:brushProperty name="height" value="0.05" units="cm"/>
      <inkml:brushProperty name="color" value="#FFC114"/>
    </inkml:brush>
  </inkml:definitions>
  <inkml:trace contextRef="#ctx0" brushRef="#br0">814 70 14593,'7'-4'197,"-4"3"-42,0 0-1,0-1 0,0 1 1,0-1-1,-1 0 1,1 1-1,-1-1 0,1 0 1,-1-1-1,0 1 1,0 0-1,0-1 0,0 1 1,3-6-1,-8 4 746,-3 0-644,-1 0 0,0 1 0,0 0 0,0 0 0,0 1 0,-1 0 0,1 0 0,-1 0 0,1 1-1,-13 0 1,-86 2 1003,91 0-1064,-45 3-341,-1 2 0,2 3 0,-78 22 1,102-20-1371,0 1 1,-44 23-1,55-22-707,1 1-1,1 0 0,-39 34 1,12 0-740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39.651"/>
    </inkml:context>
    <inkml:brush xml:id="br0">
      <inkml:brushProperty name="width" value="0.05" units="cm"/>
      <inkml:brushProperty name="height" value="0.05" units="cm"/>
      <inkml:brushProperty name="color" value="#008C3A"/>
    </inkml:brush>
  </inkml:definitions>
  <inkml:trace contextRef="#ctx0" brushRef="#br0">244 366 72,'0'0'921,"-10"-10"1676,10 4-2187,1 0-1,-1 1 1,1-1-1,0 0 1,0 1-1,0-1 0,1 1 1,0 0-1,0 0 1,0-1-1,1 1 1,0 0-1,0 1 1,4-6-1,0 2 19,2-1-1,-1 2 1,1-1 0,0 1-1,0 1 1,12-7 0,21-10 715,81-33-1,50-5 501,-102 37-931,-37 13-205,1 0 1,1 3-1,63-8 0,-83 15-355,0 0 1,0 1-1,0 1 0,0 0 0,-1 1 1,1 1-1,-1 1 0,1 0 1,-1 1-1,0 0 0,16 9 1,1 5 27,-1 1 1,-1 1 0,-1 1 0,-1 2 0,-1 1-1,-2 1 1,0 1 0,-1 1 0,-2 2 0,26 45-1,-19-22 75,36 95 1,-56-120-118,-1 0 1,8 58-1,-11-53-47,0 10-25,-2-1 0,-2 1 1,-2 0-1,-10 66 1,7-72-28,-3-1 0,0 1 0,-3-1 0,-1-1 0,-1 0 1,-2-1-1,-36 64 0,11-38 107,-2-2 0,-62 67 0,74-94-95,-2-1 1,-1-2-1,-1-1 1,-1-2-1,-42 24 1,51-34-19,-1-1 0,-1-1 0,0-2 0,0-1 0,-1-1 0,-1-1 0,1-1 0,-1-2 0,-33 3 0,36-8-32,0-1 0,0-1-1,0-1 1,1-1 0,0-2-1,0 0 1,0-2 0,-37-16-1,28 8-47,1-2 0,0-1-1,2-1 1,0-2-1,-34-32 1,40 31 3,2-2 0,1-1-1,1-1 1,1-1 0,1 0 0,2-2 0,1 0 0,1-1 0,2 0 0,-13-42 0,13 24-45,1-1 1,2-1 0,3 0-1,2 0 1,2 0 0,5-60-1,1 72-32,2-1 0,1 1 0,2 0 0,2 1 0,1-1 0,2 2 0,2 0 0,1 1 0,2 0 0,2 2 0,36-50-1,-44 68-274,1 2-1,1-1 0,1 2 0,0 0 0,0 1 0,1 0 1,30-15-1,-33 20-443,0 1 1,1 1-1,-1 1 1,23-6-1,-24 8-522,1 1 0,-1 0 0,0 0 0,1 2 0,22 2 0,21 9-1357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2.793"/>
    </inkml:context>
    <inkml:brush xml:id="br0">
      <inkml:brushProperty name="width" value="0.05" units="cm"/>
      <inkml:brushProperty name="height" value="0.05" units="cm"/>
      <inkml:brushProperty name="color" value="#FFC114"/>
    </inkml:brush>
  </inkml:definitions>
  <inkml:trace contextRef="#ctx0" brushRef="#br0">158 334 80,'0'0'3174,"1"5"-1522,1 4-1067,-1-1 0,0 1 0,0-1 0,-1 1 0,0-1 0,-1 13 1,-13 58 2447,4-23-1500,-24 152 2884,35-183-4073,3-15-1740,-4-10 1192,1 0 1,-1 0-1,0 0 0,1 0 0,-1 0 0,0 0 0,1 0 0,-1 1 0,0-1 0,1 0 0,-1 0 0,0 0 1,1-1-1,-1 1 0,0 0 0,1 0 0,-1 0 0,0 0 0,1 0 0,-1 0 0,0 0 0,0-1 0,1 1 1,-1 0-1,0 0 0,1 0 0,-1 0 0,0-1 0,0 1 0,0 0 0,1-1 0,14-13-3337,1 0 1074</inkml:trace>
  <inkml:trace contextRef="#ctx0" brushRef="#br0" timeOffset="1">660 25 1416,'0'-5'5120,"-7"2"-3580,-10-1-1763,14 3 877,-40-4 861,0 1 0,0 2 0,-1 2 0,-59 8-1,70-5-1295,0 2 0,0 1 0,-49 15 0,65-14-1133,-1 0 0,-29 17 0,34-16-1113,1 1-1,-1 0 1,-20 21 0,11-7-167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110"/>
    </inkml:context>
    <inkml:brush xml:id="br0">
      <inkml:brushProperty name="width" value="0.05" units="cm"/>
      <inkml:brushProperty name="height" value="0.05" units="cm"/>
      <inkml:brushProperty name="color" value="#FFC114"/>
    </inkml:brush>
  </inkml:definitions>
  <inkml:trace contextRef="#ctx0" brushRef="#br0">701 0 584,'16'0'1516,"-4"3"3981,-65 8-4029,18-8-108,-9 5-128,-12 1-124,-4 2-224,-3 3-328,-6 3-464,-3 6-584,-25 14-664,21-3-3148,20 0 1464,8 2 967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444"/>
    </inkml:context>
    <inkml:brush xml:id="br0">
      <inkml:brushProperty name="width" value="0.05" units="cm"/>
      <inkml:brushProperty name="height" value="0.05" units="cm"/>
      <inkml:brushProperty name="color" value="#FFC114"/>
    </inkml:brush>
  </inkml:definitions>
  <inkml:trace contextRef="#ctx0" brushRef="#br0">83 1 404,'7'-1'10119,"-7"1"-9970,1 21 2561,-7 32-1101,-8 25 74,-34 211 2190,36-195-3087,2 104 0,10-197-823,2 45-443,-1-43 248,-1-1 0,1 1 1,-1-1-1,1 0 1,0 1-1,0-1 0,0 0 1,0 0-1,0 0 0,0 1 1,0-1-1,1 0 1,-1-1-1,1 1 0,2 2 1,-4-4-20,1 1 1,-1-1 0,0 0-1,1 0 1,-1 1 0,1-1-1,-1 0 1,1 0 0,-1 0-1,0 0 1,1 1 0,-1-1-1,1 0 1,-1 0 0,1 0-1,-1 0 1,1 0 0,-1 0-1,1 0 1,-1 0 0,1-1-1,-1 1 1,1 0 0,-1 0-1,1 0 1,-1 0-1,0-1 1,1 1 0,-1 0-1,1 0 1,-1-1 0,0 1-1,1 0 1,-1-1 0,1 1-1,-1 0 1,1-1 0,8-10-2761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3.797"/>
    </inkml:context>
    <inkml:brush xml:id="br0">
      <inkml:brushProperty name="width" value="0.05" units="cm"/>
      <inkml:brushProperty name="height" value="0.05" units="cm"/>
      <inkml:brushProperty name="color" value="#FFC114"/>
    </inkml:brush>
  </inkml:definitions>
  <inkml:trace contextRef="#ctx0" brushRef="#br0">786 68 14549,'37'-12'583,"-35"11"-494,0 1-1,-1-1 1,1 0-1,0 0 0,-1 0 1,1 0-1,-1 0 1,1 0-1,-1 0 1,1-1-1,-1 1 1,0-1-1,0 1 1,0-1-1,0 1 1,2-4-1,-6 1 764,-4 0-572,0 0 0,0 1 0,-1-1 0,1 1 0,-1 1 0,0 0 0,0 0 0,0 0 0,0 1 0,-14 0 0,-14 0 323,-38 5 0,6 2-703,1 3 0,-96 26 0,116-21-1963,-48 22-1,60-21-2257,-61 39-1,30-6 1199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128"/>
    </inkml:context>
    <inkml:brush xml:id="br0">
      <inkml:brushProperty name="width" value="0.05" units="cm"/>
      <inkml:brushProperty name="height" value="0.05" units="cm"/>
      <inkml:brushProperty name="color" value="#FFC114"/>
    </inkml:brush>
  </inkml:definitions>
  <inkml:trace contextRef="#ctx0" brushRef="#br0">16 28 124,'4'3'349,"-1"0"0,0 0 0,0 1-1,0-1 1,0 1 0,0 0 0,-1 0 0,0 0 0,0 0 0,0 0-1,0 0 1,-1 0 0,1 1 0,-1-1 0,1 5 0,0 9 755,-1 0 0,0 28 1,-2-22-446,-20 286 5123,2-91-3112,19-211-2680,-1 1 0,2-1 0,1 12 0,6 0-2439,-8-19 2038,1 0-1,-1-1 1,1 1-1,0 0 1,-1-1-1,1 1 1,0-1-1,-1 1 1,1-1-1,0 1 1,-1-1-1,1 0 1,0 1-1,0-1 1,0 0-1,-1 0 1,1 1-1,0-1 1,0 0-1,1 0 1</inkml:trace>
  <inkml:trace contextRef="#ctx0" brushRef="#br0" timeOffset="1">579 45 920,'1'-1'111,"-1"1"-1,1-1 1,0 1-1,0-1 1,-1 0-1,1 1 1,-1-1-1,1 0 1,0 0 0,-1 1-1,1-1 1,-1 0-1,0 0 1,1 0-1,-1 0 1,0 0-1,1 0 1,-1 0-1,0 1 1,0-1 0,0 0-1,0-2 1,0 2 31,-1 0 0,1 1 1,-1-1-1,1 0 0,-1 0 1,1 0-1,-1 1 0,1-1 0,-1 0 1,0 1-1,0-1 0,1 0 1,-1 1-1,0-1 0,0 1 1,0-1-1,1 1 0,-2-1 1,-5-1 373,1 0 0,0 0 0,0 1 0,-1 0 0,-9-1 0,-34 0 619,1 2 0,-1 3-1,-53 9 1,65-5-1995,-47 15 0,54-11-2544,-55 27 0,51-18 1510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461"/>
    </inkml:context>
    <inkml:brush xml:id="br0">
      <inkml:brushProperty name="width" value="0.05" units="cm"/>
      <inkml:brushProperty name="height" value="0.05" units="cm"/>
      <inkml:brushProperty name="color" value="#FFC114"/>
    </inkml:brush>
  </inkml:definitions>
  <inkml:trace contextRef="#ctx0" brushRef="#br0">406 15 472,'266'-14'7752,"-250"15"-6235,-16-1-1466,0 1 0,0-1 0,0 0-1,0 0 1,0 0 0,0 1 0,0-1 0,0 0-1,0 0 1,0 1 0,0-1 0,0 0 0,-1 0-1,1 0 1,0 0 0,0 1 0,0-1 0,0 0-1,0 0 1,0 0 0,0 1 0,0-1 0,-1 0-1,1 0 1,0 0 0,0 0 0,0 0 0,0 1-1,-1-1 1,1 0 0,0 0 0,0 0 0,0 0-1,-1 0 1,1 0 0,-27 14 1114,-212 89 113,13-5-4026,87-38-3260,86-34 4119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4.781"/>
    </inkml:context>
    <inkml:brush xml:id="br0">
      <inkml:brushProperty name="width" value="0.05" units="cm"/>
      <inkml:brushProperty name="height" value="0.05" units="cm"/>
      <inkml:brushProperty name="color" value="#FFC114"/>
    </inkml:brush>
  </inkml:definitions>
  <inkml:trace contextRef="#ctx0" brushRef="#br0">0 4 1268,'1'0'345,"0"-1"-1,0 1 1,-1-1-1,1 1 1,0-1-1,0 1 1,0 0 0,0 0-1,0-1 1,0 1-1,0 0 1,0 0-1,0 0 1,0 0 0,0 0-1,0 0 1,0 0-1,0 1 1,0-1-1,0 0 1,0 0-1,0 1 1,0 0 0,0 0-134,0 0-1,0 0 1,0 1 0,0-1 0,0 0 0,-1 1 0,1-1 0,-1 1 0,1-1 0,-1 1 0,0-1 0,1 1 0,-1 0 0,0-1 0,0 3 0,1 32 1810,-1 1 1,-8 58 0,5-73-1500,0 6-31,-15 196 2654,17-190-2883,2 0 1,1 0-1,2 0 1,12 50-1,1-34-799,-16-47 326,0 0 0,1 0 1,0-1-1,-1 1 0,1 0 0,0-1 0,0 1 0,0-1 0,1 0 1,-1 0-1,0 1 0,1-2 0,4 4 0,-5-5-185,-1 1 0,0-1 0,1 0-1,-1 0 1,1 0 0,-1-1 0,0 1-1,1 0 1,-1 0 0,0-1 0,1 1-1,-1-1 1,0 1 0,0-1 0,1 0-1,-1 1 1,0-1 0,0 0 0,0 0-1,0 0 1,0 0 0,0 0 0,0 0 0,0 0-1,0 0 1,-1 0 0,1 0 0,1-3-1,2 0-508,11-13-2169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119"/>
    </inkml:context>
    <inkml:brush xml:id="br0">
      <inkml:brushProperty name="width" value="0.05" units="cm"/>
      <inkml:brushProperty name="height" value="0.05" units="cm"/>
      <inkml:brushProperty name="color" value="#FFC114"/>
    </inkml:brush>
  </inkml:definitions>
  <inkml:trace contextRef="#ctx0" brushRef="#br0">635 12 996,'60'0'9398,"-68"-2"-8122,-10-1-487,0 0 0,0 1-1,-29 0 1,-66 7 983,64-3-1447,-6 2-1034,-77 15 1,100-13-1499,0 3 1,1 0-1,-53 24 0,26 0-191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445"/>
    </inkml:context>
    <inkml:brush xml:id="br0">
      <inkml:brushProperty name="width" value="0.05" units="cm"/>
      <inkml:brushProperty name="height" value="0.05" units="cm"/>
      <inkml:brushProperty name="color" value="#FFC114"/>
    </inkml:brush>
  </inkml:definitions>
  <inkml:trace contextRef="#ctx0" brushRef="#br0">0 412 1740,'4'4'429,"-1"0"0,0 1 0,0-1 0,0 1 0,-1 0 0,0 0 1,0 0-1,0 0 0,-1 0 0,1 1 0,-1-1 0,0 0 0,0 11 0,-1 7 1259,-5 46 1,2-37-766,-6 52 1128,4-53-1426,2 0 0,1 0 0,4 54 0,-2-80-770,1-1 0,0 0 0,0 0 0,0 1 0,1-1 1,-1 0-1,1 0 0,3 5 0,-4-7-274,0-1 1,0 1-1,1-1 0,-1 0 0,0 1 0,0-1 1,1 0-1,-1 0 0,1 0 0,-1 0 0,1 0 1,0 0-1,-1 0 0,1 0 0,0-1 0,-1 1 1,1-1-1,0 1 0,0-1 0,-1 0 0,4 0 1</inkml:trace>
  <inkml:trace contextRef="#ctx0" brushRef="#br0" timeOffset="1">733 157 960,'5'-4'465,"1"0"1,-1-1-1,0 0 1,0 0-1,-1 0 0,7-9 1,-10 13-306,0-1-1,-1 1 1,1-1 0,0 0 0,-1 1 0,1-1 0,-1 0 0,1 1 0,-1-1 0,0 0-1,0 1 1,1-1 0,-1 0 0,-1 1 0,1-1 0,0 0 0,0 0 0,-1 1 0,1-1 0,0 0-1,-1 1 1,0-1 0,1 1 0,-1-1 0,0 1 0,0-1 0,0 1 0,0-1 0,0 1-1,0 0 1,-2-2 0,-5-4 309,0 1 1,0 0-1,-1 1 0,1 0 1,-1 0-1,0 0 0,-1 2 1,1-1-1,-1 1 0,1 0 0,-1 1 1,-19-2-1,-8 1 249,1 1 0,-46 4 0,53 1-901,0 1 0,0 1-1,1 2 1,-1 0 0,-37 17 0,26-7-3103,1 2 0,-73 47 1,72-35 904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15.796"/>
    </inkml:context>
    <inkml:brush xml:id="br0">
      <inkml:brushProperty name="width" value="0.05" units="cm"/>
      <inkml:brushProperty name="height" value="0.05" units="cm"/>
      <inkml:brushProperty name="color" value="#FFC114"/>
    </inkml:brush>
  </inkml:definitions>
  <inkml:trace contextRef="#ctx0" brushRef="#br0">359 0 16133,'28'9'1013,"-6"-7"-165,-3 1-124,-6 3 36,-10 0 904,-22 8-872,-6-3-88,-10 0-180,-12 9-44,-9 0-68,-10 0-248,-7 0-404,7 2-604,10-13-868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44.671"/>
    </inkml:context>
    <inkml:brush xml:id="br0">
      <inkml:brushProperty name="width" value="0.025" units="cm"/>
      <inkml:brushProperty name="height" value="0.025" units="cm"/>
      <inkml:brushProperty name="color" value="#E71224"/>
    </inkml:brush>
  </inkml:definitions>
  <inkml:trace contextRef="#ctx0" brushRef="#br0">871 168 368,'8'-30'2848,"-7"29"-2449,17-26 4757,30-2-3274,-39 22-1684,1 1 1,0 0-1,0 0 0,0 1 0,14-5 0,10 0 149,1 1 0,0 1 0,0 3 0,1 0 0,0 3 0,-1 0 0,1 3 0,0 1 0,54 10-1,186 61 1415,-234-57-1586,-1 3 0,-1 0 0,-1 3-1,0 1 1,66 54 0,-83-58-136,-1 1 0,0 1 0,-2 1 0,0 1 0,-2 1 0,0 0 0,13 27 0,-11-12 51,-1 1 0,-2 1-1,-2 0 1,10 47 0,37 195 892,-45-190-572,4 102 1,-3 84 101,27 299 454,-31-445-828,30 322 293,-21 25-258,-7-104-132,-2 53-14,-17-159-1,6 242-4,24-147-33,12 36-5,-6-84 13,-20-163 6,-5 1 0,-15 158-1,-25-52-78,29-233 72,3-23 2,0-1 1,0 1 0,-1 0-1,0-1 1,0 0 0,0 1-1,0-1 1,-1 0 0,1 0-1,-1 0 1,0 0 0,-1-1-1,1 1 1,0-1 0,-1 0-1,0 0 1,0 0-1,0 0 1,0-1 0,0 0-1,-1 0 1,-4 2 0,-12 4 2,0-1 1,0-1 0,-34 5-1,39-8-2,-465 73 111,374-63-76,-141 7 12,210-21-41,0-1 1,0-3-1,0 0 1,-67-21-1,93 21 1,1 0 1,1 0-1,-1-1 0,1-1 0,0 1 0,1-2 1,-1 1-1,1-1 0,1-1 0,0 0 0,0 0 1,-9-14-1,7 7 15,1-1 0,1 0 1,0 0-1,1-1 0,-6-26 1,-15-97 220,14 60-115,-16-128 91,19 113-144,-2-76 43,7 67-76,-69-571 68,37 373-81,36 287-30,-21-253 9,-12-18 12,16 155-19,-46-290 98,39 258-47,-34-220-33,21 191-7,19 106-8,-12-40 7,-78-199 1,52 149 3,38 111-10,-127-456-25,107 366-51,-91-352-211,99 344 177,21 95 91,-1-39 3,-2-186-78,14 289 88,0-1 1,1 1 0,-1-1 0,1 1 0,0-1 0,1 1 0,-1 0 0,1-1 0,0 1 0,0 0 0,1 0 0,-1 0 0,1 1 0,0-1 0,7-7 0,-4 6 3,0 2 0,0-1 0,0 0 0,0 1 0,1 1 0,-1-1-1,1 1 1,0 0 0,0 0 0,1 1 0,7-2 0,20-2 64,0 2 0,1 1-1,-1 2 1,57 5-1,-46-2 25,-31-1-113,166 2 591,-144-4-1055,1-2-1,66-14 1,-95 15 490,33-6-4316,-40 7 3722,1 1 0,-1 0 1,0 0-1,0 1 1,0-1-1,0 0 0,0 1 1,1-1-1,-1 1 0,0 0 1,0-1-1,0 1 1,-1 0-1,1 0 0,0 0 1,0 1-1,2 1 0,9 15-2454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5.461"/>
    </inkml:context>
    <inkml:brush xml:id="br0">
      <inkml:brushProperty name="width" value="0.1" units="cm"/>
      <inkml:brushProperty name="height" value="0.1" units="cm"/>
      <inkml:brushProperty name="color" value="#008C3A"/>
    </inkml:brush>
  </inkml:definitions>
  <inkml:trace contextRef="#ctx0" brushRef="#br0">5 20 540,'6'-19'18280,"-15"206"-13017,8 105-1737,2-144-2140,-1-139-1433,-1 5-418,1 1 1,1-1-1,1 0 0,5 27 0,-3-35-2264</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5.878"/>
    </inkml:context>
    <inkml:brush xml:id="br0">
      <inkml:brushProperty name="width" value="0.1" units="cm"/>
      <inkml:brushProperty name="height" value="0.1" units="cm"/>
      <inkml:brushProperty name="color" value="#008C3A"/>
    </inkml:brush>
  </inkml:definitions>
  <inkml:trace contextRef="#ctx0" brushRef="#br0">409 26 312,'40'-5'22938,"-54"0"-22135,0 1-1,0 1 1,-1 0-1,1 0 1,-1 2 0,1 0-1,-1 0 1,-23 3-1,-14 5-16,-56 14 0,1 0-3250,79-18 270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025"/>
    </inkml:context>
    <inkml:brush xml:id="br0">
      <inkml:brushProperty name="width" value="0.1" units="cm"/>
      <inkml:brushProperty name="height" value="0.1" units="cm"/>
      <inkml:brushProperty name="color" value="#008C3A"/>
    </inkml:brush>
  </inkml:definitions>
  <inkml:trace contextRef="#ctx0" brushRef="#br0">13 0 1200,'0'2'14389,"-2"22"-13693,-5 72 1820,4 1-1,12 125 0,-7-193-2278,13 103 1216,-12-117-1458,0 0 1,1 0-1,1 0 1,0-1 0,1 1-1,10 18 1,-6-21-850,-5-8-939,-5-4 1537,1 0-1,0 1 1,-1-1 0,1 0 0,0 0 0,0 1 0,-1-1 0,1 0-1,0 0 1,0 0 0,-1 0 0,1 0 0,0 0 0,0 0 0,1 0-1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348"/>
    </inkml:context>
    <inkml:brush xml:id="br0">
      <inkml:brushProperty name="width" value="0.1" units="cm"/>
      <inkml:brushProperty name="height" value="0.1" units="cm"/>
      <inkml:brushProperty name="color" value="#008C3A"/>
    </inkml:brush>
  </inkml:definitions>
  <inkml:trace contextRef="#ctx0" brushRef="#br0">752 28 468,'31'-28'13217,"-61"30"-11085,1 2 1,-1 1-1,-52 15 1,27-5-897,-83 17 1043,-137 34-3510,225-49-2808,38-12 1457,1 1 0,0 0 0,-20 15 0,3 4-1053</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7.999"/>
    </inkml:context>
    <inkml:brush xml:id="br0">
      <inkml:brushProperty name="width" value="0.1" units="cm"/>
      <inkml:brushProperty name="height" value="0.1" units="cm"/>
      <inkml:brushProperty name="color" value="#008C3A"/>
    </inkml:brush>
  </inkml:definitions>
  <inkml:trace contextRef="#ctx0" brushRef="#br0">4 4 352,'1'-4'8542,"1"14"-6622,0 22-836,-9 131 3968,5 84-1805,2-193-2637,0-27-1151,2 56 1509,5-44-4415,6-4-6485,-9-28 7113</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8.352"/>
    </inkml:context>
    <inkml:brush xml:id="br0">
      <inkml:brushProperty name="width" value="0.1" units="cm"/>
      <inkml:brushProperty name="height" value="0.1" units="cm"/>
      <inkml:brushProperty name="color" value="#008C3A"/>
    </inkml:brush>
  </inkml:definitions>
  <inkml:trace contextRef="#ctx0" brushRef="#br0">293 21 708,'2'-3'1291,"-2"3"-1184,1 0 1,-1-1-1,0 1 1,0 0-1,0 0 1,0-1-1,0 1 1,-3-7 2903,3 7-2904,-1 0 1,1 0-1,0 0 1,0 0-1,-1 0 1,1-1 0,0 1-1,0 0 1,-1 0-1,1 0 1,0 0-1,-1 0 1,1 0-1,-1 0 1,-23-4 2290,21 4-2223,-82-4 3427,1 9-3554,74-4-1366,0 1 0,0 0 0,0 1-1,0 0 1,-9 5 0,-3 3-763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8.682"/>
    </inkml:context>
    <inkml:brush xml:id="br0">
      <inkml:brushProperty name="width" value="0.1" units="cm"/>
      <inkml:brushProperty name="height" value="0.1" units="cm"/>
      <inkml:brushProperty name="color" value="#008C3A"/>
    </inkml:brush>
  </inkml:definitions>
  <inkml:trace contextRef="#ctx0" brushRef="#br0">409 1 932,'10'7'6141,"-9"-6"-5922,-12 7 2040,-28 3-831,36-10-921,-47 11 1066,-81 30 0,112-33-2419,0 0-1,-26 18 1,32-18-444,1 0 0,0 1 1,1 1-1,-12 13 1,-9 15-740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010"/>
    </inkml:context>
    <inkml:brush xml:id="br0">
      <inkml:brushProperty name="width" value="0.1" units="cm"/>
      <inkml:brushProperty name="height" value="0.1" units="cm"/>
      <inkml:brushProperty name="color" value="#008C3A"/>
    </inkml:brush>
  </inkml:definitions>
  <inkml:trace contextRef="#ctx0" brushRef="#br0">25 0 56,'-17'290'10007,"13"-190"-7816,3-81-1752,0-7-265,0 0 1,1-1 0,0 1-1,1 0 1,0 0 0,1 0-1,3 13 1,-5-25-282,0 1 1,0-1 0,0 0-1,0 1 1,0-1-1,1 0 1,-1 1-1,0-1 1,0 0-1,0 1 1,0-1-1,0 0 1,0 1-1,1-1 1,-1 0 0,0 1-1,0-1 1,1 0-1,-1 1 1,0-1-1,0 0 1,1 0-1,-1 0 1,0 1-1,1-1 1,-1 0-1,0 0 1,1 0 0,-1 0-1,0 1 1,1-1-1,-1 0 1,0 0-1,1 0 1,-1 0-1,1 0 1,-1 0-1,0 0 1,1 0-1,-1 0 1,0 0-1,1 0 1,-1 0 0,1-1-1,8-11-3785,-9 12 3903,7-12-1957</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331"/>
    </inkml:context>
    <inkml:brush xml:id="br0">
      <inkml:brushProperty name="width" value="0.1" units="cm"/>
      <inkml:brushProperty name="height" value="0.1" units="cm"/>
      <inkml:brushProperty name="color" value="#008C3A"/>
    </inkml:brush>
  </inkml:definitions>
  <inkml:trace contextRef="#ctx0" brushRef="#br0">792 21 1280,'6'-7'7043,"-6"7"-6863,-10-6 1655,-21-1-424,-3 6 80,0 2 0,0 1-1,-58 10 1,38-1-1298,-82 30-1,39-1-2623,79-30 177,1 0-1,0 0 1,-20 18 0,14-8-135</inkml:trace>
  <inkml:trace contextRef="#ctx0" brushRef="#br0" timeOffset="1">576 561 13249,'-4'14'184,"-5"-5"24,-7-1 256,-9 1 292,-6-4 68,-4 4-75,-9-1-169,0 1-128,-3-4-148,3 1-180,-9 5-244,6-2-296,3 2-456,6 3-465,3 6-3815,4 3 1752,3 8 1155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29.712"/>
    </inkml:context>
    <inkml:brush xml:id="br0">
      <inkml:brushProperty name="width" value="0.1" units="cm"/>
      <inkml:brushProperty name="height" value="0.1" units="cm"/>
      <inkml:brushProperty name="color" value="#008C3A"/>
    </inkml:brush>
  </inkml:definitions>
  <inkml:trace contextRef="#ctx0" brushRef="#br0">84 0 336,'0'0'2837,"-1"5"-1437,-30 97 4412,-5 63-1430,30-135-3701,3-12-216,0 0-1,0 26 1,2-38-796,2 0 0,-1 0 0,0 0 0,1 0-1,0 0 1,1 0 0,-1 0 0,1 0 0,0 0 0,1-1 0,3 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49.911"/>
    </inkml:context>
    <inkml:brush xml:id="br0">
      <inkml:brushProperty name="width" value="0.025" units="cm"/>
      <inkml:brushProperty name="height" value="0.025" units="cm"/>
      <inkml:brushProperty name="color" value="#E71224"/>
    </inkml:brush>
  </inkml:definitions>
  <inkml:trace contextRef="#ctx0" brushRef="#br0">578 0 300,'18'12'3150,"-11"-6"-1931,0 1 1,0-1 0,0 1-1,-1 0 1,0 1 0,0-1 0,5 11-1,-11-17-1160,1 0 0,-1 0 0,0 0 0,0 0-1,0-1 1,0 1 0,0 0 0,-1 0 0,1 0 0,0 0 0,0-1-1,0 1 1,-1 0 0,1 0 0,0-1 0,-1 1 0,1 0 0,-1 0-1,1-1 1,-1 1 0,1 0 0,-1-1 0,0 1 0,0 0 0,-16 14 755,17-14-776,-10 6 282,-1-1 0,1 0 0,-1 0 0,-1-1 0,1 0 0,-23 5 0,-76 12 731,27-14-683,-134-3-1,143-6-2190,73 1 1759,-2 0-670,1 0-1,-1 0 1,1 0-1,-1 0 1,1 0-1,-1 1 0,1-1 1,0 1-1,-1-1 1,1 1-1,0 0 1,-1 0-1,-3 2 1,-1 5-1917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034"/>
    </inkml:context>
    <inkml:brush xml:id="br0">
      <inkml:brushProperty name="width" value="0.1" units="cm"/>
      <inkml:brushProperty name="height" value="0.1" units="cm"/>
      <inkml:brushProperty name="color" value="#008C3A"/>
    </inkml:brush>
  </inkml:definitions>
  <inkml:trace contextRef="#ctx0" brushRef="#br0">566 69 384,'1'-2'220,"-1"0"1,1 1-1,-1-1 0,0 0 0,1 1 0,-1-1 1,0 0-1,0 1 0,0-1 0,0 0 1,0 1-1,-1-1 0,1 0 0,0 1 1,-1-1-1,1 0 0,-1 1 0,1-1 1,-1 1-1,0-1 0,0 1 0,0-1 1,0 1-1,0-1 0,0 1 0,0 0 1,0 0-1,-1 0 0,1 0 0,0 0 1,-1 0-1,1 0 0,-1 0 0,1 0 0,-3-1 1,-5-1 357,-1 1 1,1 0 0,0 0-1,-1 1 1,-12 0-1,7 0-203,-26-2-88,0 3 0,0 1-1,0 2 1,0 2 0,-58 14-1,88-16-640,1 0 0,0 1 0,0 0 0,0 0-1,-15 11 1,15-9-749,2 0 0,-1 1-1,1 0 1,0 1 0,-11 13-1,2 4-738</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380"/>
    </inkml:context>
    <inkml:brush xml:id="br0">
      <inkml:brushProperty name="width" value="0.1" units="cm"/>
      <inkml:brushProperty name="height" value="0.1" units="cm"/>
      <inkml:brushProperty name="color" value="#008C3A"/>
    </inkml:brush>
  </inkml:definitions>
  <inkml:trace contextRef="#ctx0" brushRef="#br0">462 0 176,'4'9'1256,"-11"-1"-60,-2-2-32,-4 3 28,-9-1 17,-6 1-69,0-1-160,-10 1-108,3 2-204,-5 0-256,-4-2-348,-4 5-500,4-3-524,7 6-2080,2 0 1035,-2 11 681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0.720"/>
    </inkml:context>
    <inkml:brush xml:id="br0">
      <inkml:brushProperty name="width" value="0.1" units="cm"/>
      <inkml:brushProperty name="height" value="0.1" units="cm"/>
      <inkml:brushProperty name="color" value="#008C3A"/>
    </inkml:brush>
  </inkml:definitions>
  <inkml:trace contextRef="#ctx0" brushRef="#br0">51 1 13485,'0'0'64,"1"0"1,-1 0-1,0 0 0,1 0 0,-1 1 1,0-1-1,0 0 0,1 0 1,-1 1-1,0-1 0,1 0 0,-1 1 1,0-1-1,0 0 0,0 0 0,1 1 1,-1-1-1,0 0 0,0 1 0,0-1 1,0 1-1,0-1 0,0 0 0,0 1 1,0-1-1,0 0 0,0 1 0,0-1 1,0 1-1,3 13 40,-2 1 161,-1 0 0,0-1 0,-1 1-1,-1 0 1,-4 18 0,-1 13 153,-18 136 732,17-126-886,4-39-322,2 1 1,-1 0-1,2 0 1,1-1-1,0 1 1,1 0-1,4 25 1,-4-40-131,0 0 0,0 0 0,0 0 0,1 0 1,-1 0-1,1-1 0,0 1 0,2 4 0,4-1-2836</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064"/>
    </inkml:context>
    <inkml:brush xml:id="br0">
      <inkml:brushProperty name="width" value="0.1" units="cm"/>
      <inkml:brushProperty name="height" value="0.1" units="cm"/>
      <inkml:brushProperty name="color" value="#008C3A"/>
    </inkml:brush>
  </inkml:definitions>
  <inkml:trace contextRef="#ctx0" brushRef="#br0">673 110 304,'0'-3'314,"0"-1"-1,-1 1 1,1-1-1,-1 1 1,0 0-1,0-1 1,0 1-1,0 0 1,-1 0-1,1 0 1,-1 0-1,0 0 1,1 0-1,-1 0 1,-3-3-1,0 2 55,0 0 0,0-1 0,0 1 0,0 1-1,0-1 1,-1 1 0,-10-5 0,5 4-61,-1 0-1,0 1 1,1 0 0,-1 1 0,0 0 0,0 0 0,0 2 0,-17 0-1,7 2-488,-1 1 0,0 2 0,1 0-1,-39 15 1,41-12-1743,0 2 1,-33 21-1,21-9 366</inkml:trace>
  <inkml:trace contextRef="#ctx0" brushRef="#br0" timeOffset="1">506 582 548,'0'0'3976,"-37"3"-2523,15-3-41,-7 3-88,-5 0-128,-7 3-136,0-1-180,-3 1-248,3 2-292,0 1-312,0 5-420,7 0-476,-7 6-3072,10 5 1335,2-5 889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395"/>
    </inkml:context>
    <inkml:brush xml:id="br0">
      <inkml:brushProperty name="width" value="0.1" units="cm"/>
      <inkml:brushProperty name="height" value="0.1" units="cm"/>
      <inkml:brushProperty name="color" value="#008C3A"/>
    </inkml:brush>
  </inkml:definitions>
  <inkml:trace contextRef="#ctx0" brushRef="#br0">56 1 1168,'0'5'1307,"-3"42"1564,-2-1 0,-13 58 0,-6 44 470,23-139-3237,-2 18 581,1 40 1,3-60-927,-1 0 1,1 0 0,0-1-1,0 1 1,1-1 0,0 1-1,0-1 1,1 0-1,0 1 1,0-1 0,5 7-1,8 3-6673,-9-10 4721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1.747"/>
    </inkml:context>
    <inkml:brush xml:id="br0">
      <inkml:brushProperty name="width" value="0.1" units="cm"/>
      <inkml:brushProperty name="height" value="0.1" units="cm"/>
      <inkml:brushProperty name="color" value="#008C3A"/>
    </inkml:brush>
  </inkml:definitions>
  <inkml:trace contextRef="#ctx0" brushRef="#br0">576 117 644,'1'-2'191,"0"1"1,1-1-1,-1 0 1,0 1-1,0-1 1,1 0-1,-1 1 0,-1-1 1,1 0-1,0 0 1,0 0-1,-1 0 1,1 0-1,-1 0 0,0 0 1,1 0-1,-1 0 1,0 0-1,0 0 1,0 0-1,-1 0 0,1-1 1,0 1-1,-1 0 1,1 0-1,-1 1 1,0-1-1,0 0 0,1 0 1,-1 0-1,-1 0 1,1 1-1,0-1 1,0 0-1,-1 1 0,1-1 1,0 1-1,-1-1 1,0 1-1,1 0 0,-1 0 1,0 0-1,0 0 1,-2-1-1,-7-3 264,0 0-1,0 0 1,-1 2 0,1-1-1,-1 1 1,-15-1 0,-73-4 837,71 7-1524,1 2 0,0 1 1,0 1-1,-52 12 1,60-9-1288,1 1 0,-1 0 1,2 1-1,-24 14 1,10-2-272</inkml:trace>
  <inkml:trace contextRef="#ctx0" brushRef="#br0" timeOffset="1">415 326 292,'16'6'1548,"-3"-6"1076,-1 0 557,-53 19-2297,16-13-104,-9 2-76,-1 9-104,-6-11-232,-3 8-252,0-8-340,3 8-368,-3-3-380,7 9-2196,-1-6 1079,6 3 709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2.065"/>
    </inkml:context>
    <inkml:brush xml:id="br0">
      <inkml:brushProperty name="width" value="0.1" units="cm"/>
      <inkml:brushProperty name="height" value="0.1" units="cm"/>
      <inkml:brushProperty name="color" value="#008C3A"/>
    </inkml:brush>
  </inkml:definitions>
  <inkml:trace contextRef="#ctx0" brushRef="#br0">25 0 776,'-13'207'5909,"6"-133"-2172,3 116 0,4-181-3535,1 0-1,0 0 1,1 0-1,0-1 1,0 1 0,1-1-1,6 12 1,6 3-2152,6-4-3601,-12-8 776</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32.525"/>
    </inkml:context>
    <inkml:brush xml:id="br0">
      <inkml:brushProperty name="width" value="0.1" units="cm"/>
      <inkml:brushProperty name="height" value="0.1" units="cm"/>
      <inkml:brushProperty name="color" value="#008C3A"/>
    </inkml:brush>
  </inkml:definitions>
  <inkml:trace contextRef="#ctx0" brushRef="#br0">748 64 700,'2'-2'376,"0"-1"0,-1 0 0,1 1 0,-1-1 0,0 0 0,0 0 0,0 0 0,0 0 0,0 0 0,0-6 0,-1 7-238,0 1 0,0 0-1,-1 0 1,1 0 0,0 0-1,0 0 1,-1 0 0,1 0 0,-1 0-1,1 0 1,-1 0 0,1 0-1,-1 1 1,0-1 0,1 0-1,-1 0 1,0 0 0,1 1-1,-1-1 1,0 0 0,0 1 0,0-1-1,0 1 1,0-1 0,0 1-1,0-1 1,0 1 0,0-1-1,0 1 1,0 0 0,0 0-1,0 0 1,0 0 0,0-1 0,0 1-1,-1 1 1,-27-3 800,0 1 1,-1 2-1,1 1 1,1 2 0,-46 10-1,27-1-2162,2 2 0,-70 33 0,104-42-362,0 0 0,1 0 0,-17 15 1,4 1-406</inkml:trace>
  <inkml:trace contextRef="#ctx0" brushRef="#br0" timeOffset="1">572 310 996,'29'0'1392,"-7"3"-64,-7 6 2441,-30 2-2453,-11-3-28,-11 1-56,-7 2-132,-13 9-112,-3-9-172,-15 4-308,15 1-472,-12-1-580,9-1-740,10-9-3116,9 1 1496,12 5 983</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291"/>
    </inkml:context>
    <inkml:brush xml:id="br0">
      <inkml:brushProperty name="width" value="0.025" units="cm"/>
      <inkml:brushProperty name="height" value="0.025" units="cm"/>
      <inkml:brushProperty name="color" value="#E71224"/>
    </inkml:brush>
  </inkml:definitions>
  <inkml:trace contextRef="#ctx0" brushRef="#br0">23 10 144,'-8'-10'7869,"6"21"-2846,1-3-5987,-6 69 2890,3 0 0,3 0 0,19 143 0,-15-194-1605,2-1 1,0 0-1,2-1 1,15 38-1,-17-52-453,0 0 0,1-1 0,0 1 0,0-1 0,12 12 0,-13-16-358,0 0 0,1 0-1,0 0 1,0-1 0,0 0 0,0 0 0,0-1 0,1 0 0,8 3-1,-13-5-270,0 0-1,0-1 1,0 1-1,0-1 1,0 0-1,0 0 1,0 0-1,0 0 1,0 0-1,3 0 1,8-5-1864</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613"/>
    </inkml:context>
    <inkml:brush xml:id="br0">
      <inkml:brushProperty name="width" value="0.025" units="cm"/>
      <inkml:brushProperty name="height" value="0.025" units="cm"/>
      <inkml:brushProperty name="color" value="#E71224"/>
    </inkml:brush>
  </inkml:definitions>
  <inkml:trace contextRef="#ctx0" brushRef="#br0">500 39 720,'1'-1'351,"0"0"0,0 0 0,0-1 0,0 1 0,0 0 0,0-1 0,0 1 0,0-1 0,-1 1 0,1-1 0,0 1 0,-1-1 0,0 1 0,1-1 0,-1 0 0,0 1 0,0-1 0,0-2 0,-1 4-167,0-1 1,0 0 0,0 1 0,-1-1 0,1 0 0,0 1-1,0 0 1,-1-1 0,1 1 0,0 0 0,-1-1 0,-1 1 51,-15-1 838,-1 0-1,1 0 1,-36 6 0,5-2-143,48-2-930,-158 12 678,139-9-1912,-36 11-1,42-9-578,1-1-1,-1 2 1,-16 10-1,1 3-355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0.362"/>
    </inkml:context>
    <inkml:brush xml:id="br0">
      <inkml:brushProperty name="width" value="0.025" units="cm"/>
      <inkml:brushProperty name="height" value="0.025" units="cm"/>
      <inkml:brushProperty name="color" value="#E71224"/>
    </inkml:brush>
  </inkml:definitions>
  <inkml:trace contextRef="#ctx0" brushRef="#br0">513 34 204,'0'-1'194,"0"0"-1,0 0 1,0 0 0,0 0-1,0-1 1,0 1 0,0 0 0,0 0-1,0 0 1,-1 0 0,1 0-1,0 0 1,-1 0 0,1 0-1,-1 0 1,1 0 0,-1 0-1,0 0 1,1 0 0,-1 0 0,0 0-1,1 1 1,-1-1 0,0 0-1,0 0 1,0 1 0,0-1-1,0 1 1,0-1 0,0 1 0,0-1-1,0 1 1,0-1 0,0 1-1,0 0 1,0 0 0,0 0-1,-2-1 1,-8 0 474,1 0 0,-1 1-1,1 0 1,-1 0 0,-17 4 0,-11 0 554,-8-2-97,4-1-648,0 2 0,-72 14 0,73-2-2274,33-11 281,0 1-1,0 0 1,0 0-1,-12 12 1,1 5-696</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1.964"/>
    </inkml:context>
    <inkml:brush xml:id="br0">
      <inkml:brushProperty name="width" value="0.025" units="cm"/>
      <inkml:brushProperty name="height" value="0.025" units="cm"/>
      <inkml:brushProperty name="color" value="#E71224"/>
    </inkml:brush>
  </inkml:definitions>
  <inkml:trace contextRef="#ctx0" brushRef="#br0">399 3 760,'11'-3'1384,"-9"3"-71,-36 3 6955,3 0-7565,-1 2-1,-45 13 0,-6 15-1562,58-21-1000,2 0 1,0 2-1,-23 17 1,8-1-127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2.293"/>
    </inkml:context>
    <inkml:brush xml:id="br0">
      <inkml:brushProperty name="width" value="0.025" units="cm"/>
      <inkml:brushProperty name="height" value="0.025" units="cm"/>
      <inkml:brushProperty name="color" value="#E71224"/>
    </inkml:brush>
  </inkml:definitions>
  <inkml:trace contextRef="#ctx0" brushRef="#br0">10 269 1300,'9'-11'3342,"-4"10"1780,-2 10-712,-3 2-4862,0-9-36,1 30 1873,-2 0 1,-7 37-1,0 23 370,7-43-728,5 49 1,-2-77-966,0-1 1,2 0 0,1-1 0,0 1-1,11 23 1,-14-39-313,0 0 1,0 0-1,0 0 1,1-1-1,-1 1 1,1-1-1,0 0 0,0 0 1,0 0-1,5 3 1,7 2-3676,1-5-3410,-14-3 4616</inkml:trace>
  <inkml:trace contextRef="#ctx0" brushRef="#br0" timeOffset="1">350 116 14349,'8'-11'323,"-2"4"-80,0 0 0,0-1 0,-1 1 0,0-1 0,5-12-1,-10 19-194,0 1 0,0-1-1,1 0 1,-1 0-1,0 1 1,0-1-1,0 0 1,0 0-1,0 1 1,0-1-1,0 0 1,0 0-1,0 0 1,-1 1-1,1-1 1,0 0-1,0 0 1,-1 1-1,1-1 1,0 0-1,-1 1 1,1-1-1,-1 0 1,1 1-1,-1-2 1,-1 1 33,0-1 0,0 1-1,0-1 1,0 1 0,0 0 0,0 0 0,0 0 0,-4-1 0,-4-1 141,0 0 0,-20-1 0,3 1-614,0 1 0,0 2 0,0 0 0,-33 6 0,43-3-1529,-1 1 1,1 1 0,0 0-1,-23 11 1,-2 3-665</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2.631"/>
    </inkml:context>
    <inkml:brush xml:id="br0">
      <inkml:brushProperty name="width" value="0.025" units="cm"/>
      <inkml:brushProperty name="height" value="0.025" units="cm"/>
      <inkml:brushProperty name="color" value="#E71224"/>
    </inkml:brush>
  </inkml:definitions>
  <inkml:trace contextRef="#ctx0" brushRef="#br0">698 1 124,'7'5'2984,"-29"7"-1516,0-7 57,-10 7-25,-9-4-80,-9 6-140,-6 0-148,-1 0-156,-6 1-296,7 2-368,-1-1-384,-9 4-480,13 0-484,6 0-2956,3 5 1355,6 1 897</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009"/>
    </inkml:context>
    <inkml:brush xml:id="br0">
      <inkml:brushProperty name="width" value="0.025" units="cm"/>
      <inkml:brushProperty name="height" value="0.025" units="cm"/>
      <inkml:brushProperty name="color" value="#E71224"/>
    </inkml:brush>
  </inkml:definitions>
  <inkml:trace contextRef="#ctx0" brushRef="#br0">7 1 84,'1'7'740,"1"0"0,-1 0-1,-1 0 1,1 0 0,-1 0 0,0 0-1,-1 0 1,-2 13 0,-1 13 835,1 225 5627,5-214-6048,2 1 0,2-1 1,22 78-1,-5-63-890,-4-17-5599,-18-39 2359</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332"/>
    </inkml:context>
    <inkml:brush xml:id="br0">
      <inkml:brushProperty name="width" value="0.025" units="cm"/>
      <inkml:brushProperty name="height" value="0.025" units="cm"/>
      <inkml:brushProperty name="color" value="#E71224"/>
    </inkml:brush>
  </inkml:definitions>
  <inkml:trace contextRef="#ctx0" brushRef="#br0">768 18 672,'3'-9'3004,"-10"3"-1624,-5 4 45,-7 2 27,-6 2-48,-10 1-92,-9 3-144,-9 2-120,-10 4-212,-3-1-280,3 0-332,-3 1-332,-6 2-356,6 6-416,6-3-3552,-3 8 1508,7 3 991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3.678"/>
    </inkml:context>
    <inkml:brush xml:id="br0">
      <inkml:brushProperty name="width" value="0.025" units="cm"/>
      <inkml:brushProperty name="height" value="0.025" units="cm"/>
      <inkml:brushProperty name="color" value="#E71224"/>
    </inkml:brush>
  </inkml:definitions>
  <inkml:trace contextRef="#ctx0" brushRef="#br0">1 6 152,'0'0'288,"1"-1"1,-1 1-1,1-1 0,-1 1 1,1-1-1,0 1 0,-1-1 0,1 1 1,-1 0-1,1-1 0,0 1 1,-1 0-1,1 0 0,0 0 1,-1-1-1,1 1 0,0 0 1,-1 0-1,1 0 0,0 0 0,-1 0 1,1 0-1,0 0 0,1 1 1,-1-1-147,0 1 1,0 0-1,-1-1 1,1 1 0,0 0-1,0-1 1,0 1-1,-1 0 1,1 0 0,-1 0-1,1 0 1,0 0-1,-1-1 1,1 3 0,1 3 150,0-1 0,-1 1 0,1-1 0,-1 1 0,0 7 0,0 43 2068,-10 88 1,-1 37-286,20-65-1330,3-60-2304,-10-44-538,2-1 0,9 19 0,-3-16-1631,2-7 1130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014"/>
    </inkml:context>
    <inkml:brush xml:id="br0">
      <inkml:brushProperty name="width" value="0.025" units="cm"/>
      <inkml:brushProperty name="height" value="0.025" units="cm"/>
      <inkml:brushProperty name="color" value="#E71224"/>
    </inkml:brush>
  </inkml:definitions>
  <inkml:trace contextRef="#ctx0" brushRef="#br0">1028 54 32,'1'-2'338,"0"-1"-1,0 1 1,-1 0 0,1-1-1,-1 1 1,0-1 0,1 1 0,-1 0-1,0-1 1,-1 1 0,1-1-1,-1-2 1,0 4-147,1 0 1,-1 0-1,0-1 0,0 1 0,-1 0 0,1 0 1,0 0-1,0 0 0,-1 0 0,1 1 1,0-1-1,-1 0 0,1 0 0,0 1 1,-1-1-1,1 1 0,-1-1 0,1 1 1,-1 0-1,-2-1 0,-13 0 495,1 0 1,0 1-1,-1 0 0,1 2 0,-1 0 1,-21 5-1,10-2-163,-23 4-136,-325 65 2762,193-14-5491,139-41-436,1 1-1,-42 28 1,31-12 398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362"/>
    </inkml:context>
    <inkml:brush xml:id="br0">
      <inkml:brushProperty name="width" value="0.025" units="cm"/>
      <inkml:brushProperty name="height" value="0.025" units="cm"/>
      <inkml:brushProperty name="color" value="#E71224"/>
    </inkml:brush>
  </inkml:definitions>
  <inkml:trace contextRef="#ctx0" brushRef="#br0">1 8 832,'0'0'185,"1"-1"0,0 0 0,0 0 0,0 1 0,-1-1-1,1 1 1,0-1 0,0 1 0,0-1 0,0 1 0,0 0 0,0-1 0,0 1-1,0 0 1,0 0 0,0 0 0,0 0 0,0 0 0,1 0 0,-1 0 0,0 0 0,0 0-1,0 0 1,0 0 0,0 1 0,0-1 0,0 1 0,0-1 0,0 0 0,0 1 0,-1-1-1,1 1 1,0 0 0,0-1 0,0 1 0,0 0 0,-1 0 0,1-1 0,0 1 0,-1 0-1,1 0 1,-1 0 0,1 0 0,-1 0 0,1 0 0,-1 0 0,0 0 0,1 0-1,-1 1 1,2 7 329,0 0-1,-1-1 0,0 1 0,-1 16 1,0-19-108,-11 178 3076,0 2-1442,10-158-1959,2 0 0,1 0 0,1 0 1,1 0-1,2-1 0,10 32 0,-15-56-408,0 0 1,1 0-1,-1 0 1,1 0-1,0 0 1,0 0-1,0 0 0,0-1 1,4 5-1,-4-6-366,-1 0 0,1 0 0,0 0 0,-1 0-1,1 0 1,0 0 0,0 0 0,0-1 0,-1 1 0,1-1-1,3 1 1,7 0-2018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4.696"/>
    </inkml:context>
    <inkml:brush xml:id="br0">
      <inkml:brushProperty name="width" value="0.025" units="cm"/>
      <inkml:brushProperty name="height" value="0.025" units="cm"/>
      <inkml:brushProperty name="color" value="#E71224"/>
    </inkml:brush>
  </inkml:definitions>
  <inkml:trace contextRef="#ctx0" brushRef="#br0">890 59 13549,'1'-3'86,"-1"1"0,1-1-1,-1 1 1,1-1 0,-1 1-1,0-1 1,0 1 0,0-1-1,-1 1 1,1-1 0,-1-2-1,0 4-14,0 0 0,1-1 0,-1 1 0,0 0 0,0 0 0,0 0 0,0 0 0,0 0 0,0 0 0,-1 0 0,1 0 0,0 1 0,0-1 0,-1 0 0,1 1 0,0-1 0,-1 1 0,1-1 0,0 1 0,-1 0 0,1-1 0,-2 1 0,-21-3 428,0 0 0,0 2 0,-45 3 0,-75 15 24,113-12-436,12-3-194,-228 42-1177,210-33-362,-45 18 0,58-19-801,0 2 1,-38 25-1,11 2 10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016"/>
    </inkml:context>
    <inkml:brush xml:id="br0">
      <inkml:brushProperty name="width" value="0.025" units="cm"/>
      <inkml:brushProperty name="height" value="0.025" units="cm"/>
      <inkml:brushProperty name="color" value="#E71224"/>
    </inkml:brush>
  </inkml:definitions>
  <inkml:trace contextRef="#ctx0" brushRef="#br0">450 103 520,'6'26'2089,"-2"1"1,-1-1-1,0 37 0,1 199 3797,-3-231-5235,2 1 0,10 51 0,-10-71-1094,1 1-1,0-1 0,11 20 1,-12-25-659,1-1 0,0 0 0,1 0 0,-1 0 0,1 0 0,0-1 0,9 8 1,-1-2-1098</inkml:trace>
  <inkml:trace contextRef="#ctx0" brushRef="#br0" timeOffset="1">972 44 560,'0'-1'158,"1"0"1,-1-1-1,1 1 0,-1 0 1,0 0-1,0 0 0,0 0 0,0-1 1,0 1-1,0 0 0,0 0 1,0 0-1,0 0 0,0-1 0,-1 1 1,1 0-1,0 0 0,-1 0 1,1 0-1,-1 0 0,1 0 1,-1 0-1,0 0 0,1 0 0,-1 0 1,0 0-1,0 0 0,1 0 1,-1 0-1,0 1 0,0-1 0,0 0 1,0 1-1,0-1 0,0 1 1,0-1-1,-1 1 0,0-1 1,-5-1 313,0 1 0,-1 0 1,1 0-1,0 1 1,-10 0-1,8 0-256,-84 3 1286,0 3 0,-161 33 0,161-17-4369,-95 35-1,102-22-42,2 10 881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0.798"/>
    </inkml:context>
    <inkml:brush xml:id="br0">
      <inkml:brushProperty name="width" value="0.025" units="cm"/>
      <inkml:brushProperty name="height" value="0.025" units="cm"/>
      <inkml:brushProperty name="color" value="#E71224"/>
    </inkml:brush>
  </inkml:definitions>
  <inkml:trace contextRef="#ctx0" brushRef="#br0">730 15 1056,'0'0'1180,"-3"-2"8,-1 0-832,0 0-1,-1 1 1,1-1-1,0 1 0,-1-1 1,0 1-1,1 0 1,-1 1-1,0-1 0,-8 1 1,-58 5 1770,46-3-1514,-43 3 965,-84 17-1,124-16-1753,1 1-1,-1 2 0,1 0 0,1 2 1,-43 24-1,44-19-2213,1 0 0,-42 37 0,34-22 601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369"/>
    </inkml:context>
    <inkml:brush xml:id="br0">
      <inkml:brushProperty name="width" value="0.025" units="cm"/>
      <inkml:brushProperty name="height" value="0.025" units="cm"/>
      <inkml:brushProperty name="color" value="#E71224"/>
    </inkml:brush>
  </inkml:definitions>
  <inkml:trace contextRef="#ctx0" brushRef="#br0">51 11 1500,'1'-1'520,"0"0"-1,0 0 1,0 1 0,0-1-1,0 0 1,0 0-1,0 0 1,0 1 0,0-1-1,0 1 1,0-1-1,0 1 1,0-1 0,1 1-1,-1 0 1,2-1 0,3 8 3529,-2 2-5028,-4-4 1177,1-1 1,-1 0-1,0 0 1,0 1-1,0-1 1,-1 0-1,1 0 1,-1 0-1,0 0 0,0 1 1,-3 5-1,-3 11 349,-14 73 1134,7-39-855,2 0 1,-7 93-1,19-123-984,2 31 0,-2-49-254,1 1 1,1-1-1,-1 0 1,1 0 0,1 1-1,-1-1 1,1 0-1,6 9 1,14 20-8350,-11-28 5993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5.696"/>
    </inkml:context>
    <inkml:brush xml:id="br0">
      <inkml:brushProperty name="width" value="0.025" units="cm"/>
      <inkml:brushProperty name="height" value="0.025" units="cm"/>
      <inkml:brushProperty name="color" value="#E71224"/>
    </inkml:brush>
  </inkml:definitions>
  <inkml:trace contextRef="#ctx0" brushRef="#br0">701 122 12945,'1'-1'63,"0"-1"1,0 0-1,-1 0 0,1 0 1,0 0-1,-1 1 0,1-1 0,-1 0 1,0 0-1,0 0 0,1 0 1,-1 0-1,-1 0 0,1 0 0,0 0 1,0 0-1,-1 0 0,1 0 1,-1 0-1,1 0 0,-1 0 0,0 0 1,0 0-1,0 1 0,0-1 1,0 0-1,0 1 0,-1-1 0,1 1 1,0-1-1,-1 1 0,1 0 1,-1-1-1,0 1 0,1 0 0,-1 0 1,-3-1-1,-6-4 224,-1 0 1,0 1-1,-1 0 1,-17-4-1,26 8-319,-25-6-3,0 1 0,0 1 0,-1 2 1,1 1-1,-1 2 0,1 0 0,-37 6 0,22 1-1582,-47 13-1,-36 21-5167,63-13 4465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6.032"/>
    </inkml:context>
    <inkml:brush xml:id="br0">
      <inkml:brushProperty name="width" value="0.025" units="cm"/>
      <inkml:brushProperty name="height" value="0.025" units="cm"/>
      <inkml:brushProperty name="color" value="#E71224"/>
    </inkml:brush>
  </inkml:definitions>
  <inkml:trace contextRef="#ctx0" brushRef="#br0">0 1 1124,'2'4'235,"5"14"701,0 1 0,-1 0 0,-1 0 0,-1 1 0,2 25 0,-1 96 3026,22 311 2733,-25-443-6776,-1 1 1,1-1 0,1 1-1,5 14 1,1-6-3021,1 1-4411,-7-15 5135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46.366"/>
    </inkml:context>
    <inkml:brush xml:id="br0">
      <inkml:brushProperty name="width" value="0.025" units="cm"/>
      <inkml:brushProperty name="height" value="0.025" units="cm"/>
      <inkml:brushProperty name="color" value="#E71224"/>
    </inkml:brush>
  </inkml:definitions>
  <inkml:trace contextRef="#ctx0" brushRef="#br0">921 176 288,'16'-20'1428,"-10"1"-68,-6 2-12,-3-3 73,-9 3 75,-14-3 36,-11 3-56,-17 3-136,-18 5-132,-13-2-124,-6 5-252,-6 1-364,-1 5-512,-2 0-760,2 3-4104,7 5 1668,13 3 1099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58.896"/>
    </inkml:context>
    <inkml:brush xml:id="br0">
      <inkml:brushProperty name="width" value="0.05" units="cm"/>
      <inkml:brushProperty name="height" value="0.05" units="cm"/>
    </inkml:brush>
  </inkml:definitions>
  <inkml:trace contextRef="#ctx0" brushRef="#br0">0 33 236,'4'-33'17731,"1"97"-14167,-6 82 1,0-55-2206,3 22 481,20 133-1,-19-223-1861,-2-12-319,0 0 0,1 0 0,1-1 0,-1 1 0,9 20 0,-5-25-1787,-3-11-1435,-1-13 28,-7-13-6519,2 17 6901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9:59.228"/>
    </inkml:context>
    <inkml:brush xml:id="br0">
      <inkml:brushProperty name="width" value="0.05" units="cm"/>
      <inkml:brushProperty name="height" value="0.05" units="cm"/>
    </inkml:brush>
  </inkml:definitions>
  <inkml:trace contextRef="#ctx0" brushRef="#br0">1286 1 532,'-26'12'9238,"-105"46"-5005,-263 94 1746,-15-30-1610,170-62-6035,207-50-1837,27-8 2283,1 0 1,-1 0-1,1 0 0,0 0 0,0 1 1,0-1-1,-7 8 0,-2 6-2163</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0.882"/>
    </inkml:context>
    <inkml:brush xml:id="br0">
      <inkml:brushProperty name="width" value="0.05" units="cm"/>
      <inkml:brushProperty name="height" value="0.05" units="cm"/>
    </inkml:brush>
  </inkml:definitions>
  <inkml:trace contextRef="#ctx0" brushRef="#br0">1 43 1212,'47'-42'10784,"-45"43"-10595,0 0 1,-1 1-1,1-1 0,-1 1 0,1 0 0,-1-1 0,1 1 0,-1 0 0,0 0 0,0 0 0,0 0 0,0 0 0,0 0 0,0 0 0,-1 0 0,1 0 0,-1 0 0,1 0 0,-1 0 0,0 3 0,1 52 1464,-2-38-1097,1 56 503,4-1-1,2 0 1,4 0 0,24 91-1,-33-161-1062,4 12 149,0 1 1,11 20 0,-15-34-240,0 0 1,1 0-1,-1 0 0,1 0 1,0-1-1,0 1 1,0 0-1,0-1 0,0 0 1,0 1-1,1-1 1,-1 0-1,1 0 0,0-1 1,-1 1-1,1 0 1,0-1-1,0 0 1,0 1-1,4 0 0,10-6-1902,-13 3 853,-2-1-1,1 0 0,0-1 0,0 1 0,-1-1 1,1 1-1,-1-1 0,0 0 0,4-5 0,4-9-1909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1.236"/>
    </inkml:context>
    <inkml:brush xml:id="br0">
      <inkml:brushProperty name="width" value="0.05" units="cm"/>
      <inkml:brushProperty name="height" value="0.05" units="cm"/>
    </inkml:brush>
  </inkml:definitions>
  <inkml:trace contextRef="#ctx0" brushRef="#br0">526 46 892,'0'-1'180,"1"-1"0,-1 1 0,0 0-1,1 0 1,-1 0 0,0 0 0,0-1 0,0 1 0,0 0 0,0 0-1,0-1 1,0 1 0,0 0 0,0 0 0,0 0 0,-1 0 0,1-1-1,-1 1 1,1 0 0,-1 0 0,1 0 0,-1 0 0,1 0 0,-1 0-1,0 0 1,0 0 0,1 0 0,-1 0 0,0 0 0,0 1-1,0-1 1,0 0 0,0 1 0,0-1 0,0 0 0,0 1 0,0-1-1,-1 1 1,1 0 0,0-1 0,0 1 0,-2 0 0,-7-2 264,-1 0 0,1 1 0,0 0 1,-12 1-1,15 0-181,-46 1 933,-98 14 0,50 9-2937,75-16-1578,-44 21-1,39-12 1482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1.566"/>
    </inkml:context>
    <inkml:brush xml:id="br0">
      <inkml:brushProperty name="width" value="0.05" units="cm"/>
      <inkml:brushProperty name="height" value="0.05" units="cm"/>
    </inkml:brush>
  </inkml:definitions>
  <inkml:trace contextRef="#ctx0" brushRef="#br0">849 0 1296,'15'6'1187,"-13"-6"-883,0 1-1,0-1 0,1 1 0,-1 0 0,0 0 0,0 0 0,0 0 1,0 0-1,0 1 0,0-1 0,0 1 0,-1-1 0,1 1 0,2 2 1,-8 0 1225,-18 6-596,0-1-1,0-1 1,-1 0 0,0-2-1,-29 4 1,-12 4 32,-21 9-138,-157 65 0,193-66-2200,-54 36-1,69-36-1086,2 1 0,-37 34 1,20-8 70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336"/>
    </inkml:context>
    <inkml:brush xml:id="br0">
      <inkml:brushProperty name="width" value="0.05" units="cm"/>
      <inkml:brushProperty name="height" value="0.05" units="cm"/>
    </inkml:brush>
  </inkml:definitions>
  <inkml:trace contextRef="#ctx0" brushRef="#br0">7 20 364,'6'-19'13678,"-13"166"-8879,2-80-3599,5 79 0,1-128-1087,2 45-9,4 0 0,17 75 1,-20-125 640,6 0-5463,-9-12 4423,-1-1 0,1 0-1,-1 1 1,1-1 0,0 0-1,-1 0 1,1 1 0,0-1 0,-1 0-1,1 0 1,0 0 0,-1 0-1,1 0 1,0 0 0,-1 0-1,1 0 1,0 0 0,-1 0-1,1-1 1,0 1 0,-1 0-1,1 0 1,0 0 0,-1-1-1,1 1 1,-1 0 0,1-1-1,-1 1 1,1-1 0,-1 1-1,1-1 1,-1 1 0,1-1-1,0 0 1,6-8-2347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7:51.224"/>
    </inkml:context>
    <inkml:brush xml:id="br0">
      <inkml:brushProperty name="width" value="0.025" units="cm"/>
      <inkml:brushProperty name="height" value="0.025" units="cm"/>
      <inkml:brushProperty name="color" value="#E71224"/>
    </inkml:brush>
  </inkml:definitions>
  <inkml:trace contextRef="#ctx0" brushRef="#br0">792 18 944,'-6'-9'1528,"-7"7"-44,-6-4 21,-9 6-25,-6 0-116,-10 6-128,-7-1-124,-8 4-144,-4-1-200,-10 9-244,14-3-364,-14 6-492,4 0-548,0 3-3156,3 2 1371,0 0 909</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668"/>
    </inkml:context>
    <inkml:brush xml:id="br0">
      <inkml:brushProperty name="width" value="0.05" units="cm"/>
      <inkml:brushProperty name="height" value="0.05" units="cm"/>
    </inkml:brush>
  </inkml:definitions>
  <inkml:trace contextRef="#ctx0" brushRef="#br0">739 46 396,'8'-5'995,"-3"2"26,-1 0-1,1-1 0,0 1 0,-1-1 0,5-4 0,-9 7-934,1 1 0,-1 0 0,0 0 0,0-1 0,0 1 0,0 0 0,0 0 0,0-1 0,0 1 0,1 0 0,-1 0 0,0-1 0,0 1 0,0 0 0,0 0 0,0-1 0,0 1 0,0 0 0,0-1 0,-1 1 0,1 0 0,0 0 0,0-1 0,0 1 0,0 0 0,0 0 0,0-1 0,0 1 0,-1 0 0,1 0 0,0-1 0,0 1 0,0 0 0,0 0 0,-1 0 0,1 0 0,0-1 0,0 1 0,-1 0 0,1 0 0,0 0 0,0 0 0,-1 0 0,1 0 0,0-1 0,0 1 0,-1 0 0,-31-3 1011,-1 1 0,1 2 1,-1 1-1,-38 7 0,38-5-665,-35 5-533,1 2 0,-95 28 0,66-5-3261,4 7-3478,36-11 4307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3.998"/>
    </inkml:context>
    <inkml:brush xml:id="br0">
      <inkml:brushProperty name="width" value="0.05" units="cm"/>
      <inkml:brushProperty name="height" value="0.05" units="cm"/>
    </inkml:brush>
  </inkml:definitions>
  <inkml:trace contextRef="#ctx0" brushRef="#br0">0 1 696,'0'0'1440,"3"2"2,-1 0-1196,1 0 0,-1 0 0,0 0-1,0 0 1,-1 1 0,1-1 0,-1 1-1,1-1 1,-1 1 0,0-1 0,1 1-1,-1 0 1,-1 0 0,2 5 0,3 47 2197,-4-28-1721,29 346 5118,-30-369-5803,19 150 1621,-13-120-1510,1 0 0,17 46 0,-23-77-518,10 19-69,-11-21 81,1-1 0,-1 1 0,1-1 0,-1 1 0,1-1 0,0 1 0,-1-1 1,1 1-1,0-1 0,-1 0 0,1 1 0,0-1 0,-1 0 0,1 0 0,0 0 0,-1 1 0,1-1 1,1 0-1,5-17-5874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4.335"/>
    </inkml:context>
    <inkml:brush xml:id="br0">
      <inkml:brushProperty name="width" value="0.05" units="cm"/>
      <inkml:brushProperty name="height" value="0.05" units="cm"/>
    </inkml:brush>
  </inkml:definitions>
  <inkml:trace contextRef="#ctx0" brushRef="#br0">940 32 156,'3'-12'1408,"0"4"-96,-6 2 1405,-19 1-1313,-6 5-28,-13 2-128,-9 4-108,-16 2-128,-16 4-116,-3 2-264,-22 11-328,16-2-432,-9 8-452,15-8-480,19 8-2968,3 3 1371,6 5 905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4.669"/>
    </inkml:context>
    <inkml:brush xml:id="br0">
      <inkml:brushProperty name="width" value="0.05" units="cm"/>
      <inkml:brushProperty name="height" value="0.05" units="cm"/>
    </inkml:brush>
  </inkml:definitions>
  <inkml:trace contextRef="#ctx0" brushRef="#br0">0 1 28,'2'2'1294,"0"0"-1001,0 1-1,0-1 1,0 1-1,-1-1 1,1 1-1,-1 0 1,0 0-1,0-1 1,0 1-1,0 0 1,0 0-1,-1 0 1,1 0-1,-1 0 1,0 5-1,-3 54 1911,1-41-1587,-4 71 1566,3 0 0,19 174-1,-14-252-1977,1-1 0,0 1 1,1-1-1,7 18 0,-10-28-204,1 0 0,0 0-1,-1 0 1,1 0 0,0-1 0,0 1-1,1 0 1,-1-1 0,0 0-1,5 4 1,-5-5-58,-1 0-1,1-1 1,-1 1-1,1 0 1,-1-1-1,1 1 1,0-1 0,-1 0-1,1 1 1,0-1-1,0 0 1,-1 0-1,1 0 1,0 0-1,-1-1 1,1 1-1,0 0 1,0-1-1,-1 1 1,1-1 0,2-1-1,0 0-743,-1-1 1,0 1-1,0-1 0,0 0 1,0 0-1,0 0 0,0 0 0,-1 0 1,0-1-1,3-3 0,2-10-1453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002"/>
    </inkml:context>
    <inkml:brush xml:id="br0">
      <inkml:brushProperty name="width" value="0.05" units="cm"/>
      <inkml:brushProperty name="height" value="0.05" units="cm"/>
    </inkml:brush>
  </inkml:definitions>
  <inkml:trace contextRef="#ctx0" brushRef="#br0">830 60 444,'21'-38'5597,"-21"37"-5438,-1 0 1,1 1 0,-1-1 0,1 0-1,-1 0 1,1 1 0,-1-1 0,0 0-1,1 1 1,-1-1 0,0 1 0,1-1-1,-1 1 1,0-1 0,0 1 0,0-1 0,-1 1 103,-6-3 247,-1 1 1,1 0-1,-1 1 0,0 0 1,0 0-1,0 1 0,0 0 1,-17 2-1,11-1-92,-62 5 621,0 4-1,-78 19 0,7 16-2607,105-28-1180,-55 32 0,28-5-681,11-1 1041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357"/>
    </inkml:context>
    <inkml:brush xml:id="br0">
      <inkml:brushProperty name="width" value="0.05" units="cm"/>
      <inkml:brushProperty name="height" value="0.05" units="cm"/>
    </inkml:brush>
  </inkml:definitions>
  <inkml:trace contextRef="#ctx0" brushRef="#br0">45 0 564,'0'0'1345,"2"2"-52,0-1-1141,-1-1 1,0 1-1,1 1 1,-1-1 0,0 0-1,0 0 1,0 0-1,0 1 1,0-1-1,0 0 1,0 1 0,-1-1-1,1 1 1,0-1-1,-1 1 1,1-1-1,-1 1 1,0-1 0,1 1-1,-1-1 1,0 4-1,-4 39 1997,3-35-1935,-24 127 2800,12-75-1542,-8 91 0,21-143-1332,0-1 0,0 1 1,0 0-1,3 13 0,-2-20-294,0 1 1,0 0 0,0-1-1,0 1 1,0-1 0,0 1-1,3 3 1,-3-5-278,1 1 1,-1-1-1,0 0 0,1 0 0,-1 0 1,1 1-1,-1-1 0,1 0 0,-1-1 1,1 1-1,0 0 0,2 0 0,0-1-2546,9-8 901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5.706"/>
    </inkml:context>
    <inkml:brush xml:id="br0">
      <inkml:brushProperty name="width" value="0.05" units="cm"/>
      <inkml:brushProperty name="height" value="0.05" units="cm"/>
    </inkml:brush>
  </inkml:definitions>
  <inkml:trace contextRef="#ctx0" brushRef="#br0">827 93 164,'1'-1'199,"1"0"-1,-1-1 1,0 1-1,0-1 1,0 1-1,0-1 1,0 0-1,0 1 1,0-1-1,-1 0 1,1 0 0,-1 0-1,1 1 1,-1-1-1,0 0 1,1 0-1,-1 0 1,0 0-1,0 0 1,-1-2-1,0 3-30,1-1 0,-1 0 0,0 0 0,0 1 0,0-1 0,-1 0-1,1 1 1,0 0 0,-1-1 0,1 1 0,-1 0 0,1-1 0,-1 1 0,1 0-1,-1 0 1,0 0 0,1 0 0,-1 1 0,-2-2 0,-13-4 394,-1 1-1,0 0 1,0 1 0,0 1 0,-34-2 0,-93 8 280,105 1-1184,0 1 0,-72 19 0,72-12-971,0 2 1,1 2-1,1 2 1,-69 42-1,39-12-238</inkml:trace>
  <inkml:trace contextRef="#ctx0" brushRef="#br0" timeOffset="1">82 1281 1288,'4'2'1328,"-2"-1"-1141,0 0 1,0 1 0,0-1 0,0 1 0,0-1-1,-1 1 1,1 0 0,0 0 0,-1 0 0,1 0-1,-1 0 1,0 0 0,1 0 0,-1 0 0,0 1 0,-1-1-1,1 0 1,0 1 0,-1-1 0,1 1 0,-1-1-1,0 1 1,1 2 0,-1 10 390,0-1-1,-1 1 1,-3 13-1,3-17-333,-36 214 2866,16-113-2218,6 0 1,-2 117-1,17-226-1117,0 0 0,0-1 0,0 1 0,0 0 1,1-1-1,0 1 0,-1-1 0,1 1 0,0-1 0,2 5 0,-2-6-233,0 0-1,0 0 1,-1 0 0,1 0-1,0 0 1,0 0-1,0 0 1,0-1 0,1 1-1,-1 0 1,0-1 0,0 1-1,0 0 1,3 0 0,5 2-1737</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6.036"/>
    </inkml:context>
    <inkml:brush xml:id="br0">
      <inkml:brushProperty name="width" value="0.05" units="cm"/>
      <inkml:brushProperty name="height" value="0.05" units="cm"/>
    </inkml:brush>
  </inkml:definitions>
  <inkml:trace contextRef="#ctx0" brushRef="#br0">906 85 13953,'9'-14'164,"-6"3"-160,-6-3 196,-6 3 136,-10-1 24,-6 4 20,-13 2-64,-12 0-64,-16 4-60,-3 2-56,-3 8-192,-13-5-328,0 14-448,-28 3-492,12 14-3336,4 8 1584,12 6 1047</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7.339"/>
    </inkml:context>
    <inkml:brush xml:id="br0">
      <inkml:brushProperty name="width" value="0.05" units="cm"/>
      <inkml:brushProperty name="height" value="0.05" units="cm"/>
    </inkml:brush>
  </inkml:definitions>
  <inkml:trace contextRef="#ctx0" brushRef="#br0">28 45 432,'18'-43'6769,"-18"41"-5588,1 6-57,0 18-354,-1 0 0,-1 0 1,-1 0-1,-1 0 1,-6 22-1,-2 19 140,0 23 77,4 0 0,4 0 0,14 161 0,-8-231-1211,1 0-1,0 0 1,12 26-1,-9-22-506,5 3-1486,-2-11-6154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07.669"/>
    </inkml:context>
    <inkml:brush xml:id="br0">
      <inkml:brushProperty name="width" value="0.05" units="cm"/>
      <inkml:brushProperty name="height" value="0.05" units="cm"/>
    </inkml:brush>
  </inkml:definitions>
  <inkml:trace contextRef="#ctx0" brushRef="#br0">705 32 1564,'3'-5'582,"5"-7"4171,-8 11-4641,-1 1 0,1-1-1,0 1 1,0-1 0,0 1 0,0-1 0,-1 1-1,1-1 1,0 1 0,0-1 0,-1 1-1,1 0 1,0-1 0,-1 1 0,1 0-1,-1-1 1,1 1 0,0 0 0,-1-1-1,1 1 1,-1 0 0,1 0 0,-1 0 0,1-1-1,-1 1 1,1 0 0,-1 0 0,1 0-1,-1 0 1,1 0 0,-1 0 0,-11-2 724,1 1 0,-1 0 1,0 1-1,1 0 1,-1 1-1,-12 2 1,-11 0 466,-40 1 674,3-1-674,-127 22 0,103-6-6671,16-4-1929,28-4 3870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5.558"/>
    </inkml:context>
    <inkml:brush xml:id="br0">
      <inkml:brushProperty name="width" value="0.05" units="cm"/>
      <inkml:brushProperty name="height" value="0.05" units="cm"/>
      <inkml:brushProperty name="color" value="#008C3A"/>
    </inkml:brush>
  </inkml:definitions>
  <inkml:trace contextRef="#ctx0" brushRef="#br0">0 350 28,'3'9'1484,"1"5"1677,-1-3 3688,-2-17-6207,1 0 0,0 1-1,0-1 1,6-11 0,-4 9-42,85-155 5493,-5 10-3840,-74 133-3495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9:12.049"/>
    </inkml:context>
    <inkml:brush xml:id="br0">
      <inkml:brushProperty name="width" value="0.025" units="cm"/>
      <inkml:brushProperty name="height" value="0.025" units="cm"/>
      <inkml:brushProperty name="color" value="#E71224"/>
    </inkml:brush>
  </inkml:definitions>
  <inkml:trace contextRef="#ctx0" brushRef="#br0">617 4 16,'0'0'334,"13"-3"1258,0 3-1392,-10 0 0,0 0-24,9 3-27,1 0-1,-1 1 1,0 0-1,0 1 1,0 0 0,19 13-1,67 50 186,-74-51-254,1 3 26,1 1 1,-2 0-1,32 39 0,-46-48-73,-1 0 1,0 0-1,-1 1 1,0 0 0,-1 0-1,-1 1 1,0 0-1,-1 0 1,7 27-1,-10-27-6,-1 0 0,0 0 0,-1-1-1,0 1 1,-1 0 0,0 0-1,-1 0 1,-1-1 0,0 1-1,-7 15 1,3-12-9,-1-1 0,0 0 0,-1 0 0,-1-1 0,0 0 0,-1 0 0,-14 13 0,0-4-16,-1 0 0,-2-2 0,0-2 0,-1 0 0,0-2 0,-2-1 0,-53 22 0,-89 22-25,144-53 12,0-2 0,-1-1-1,1-1 1,-36 0-1,50-4 5,-1-1-1,1 0 0,0-1 0,0-1 0,1 0 0,-1-1 0,1-1 1,0 0-1,-25-13 0,29 12-1,0-1 0,0 0 0,1 0 1,-1-1-1,2 0 0,-1-1 0,1 0 0,1 0 0,0-1 1,0 0-1,1 0 0,-10-20 0,5 3 2,0 1-1,2-2 1,1 1-1,-6-39 1,12 46 21,0 0 0,1 0 0,1 0-1,1-1 1,1 1 0,9-39 0,-3 30 44,0 1 1,17-34-1,-21 51-33,1 1 0,0 1 0,0-1 0,1 1 0,0 0 0,1 0 0,0 1 0,0 0 0,1 0 0,0 0 0,1 1 0,-1 1 0,1-1 0,1 1 0,-1 1 0,1 0 0,0 0 0,0 1 0,0 0 0,13-3 0,12 1 46,-1 1 0,0 1 0,1 2 0,64 4 0,-37 4 3,110 26 0,-111-18-231,-1 4 0,-1 2 0,0 2-1,-2 4 1,98 57 0,-130-66-461,-1 2-1,0 0 1,-2 1-1,27 29 1,-18-6-151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14.321"/>
    </inkml:context>
    <inkml:brush xml:id="br0">
      <inkml:brushProperty name="width" value="0.05" units="cm"/>
      <inkml:brushProperty name="height" value="0.05" units="cm"/>
      <inkml:brushProperty name="color" value="#004F8B"/>
    </inkml:brush>
  </inkml:definitions>
  <inkml:trace contextRef="#ctx0" brushRef="#br0">314 873 592,'0'0'5737,"-10"-2"195,20 134-4165,0-32-1204,-4 191 727,-5-164-935,1-45-144,6 345 896,-13-217-606,4-202-486,-11 354 361,12-361-375,-12 359 327,1-71-36,10-127 93,-3 209 315,4-293-615,-13 281 201,1-3-80,-1 253 218,-6-246-151,-3 170 122,5-20 146,9-337-438,-24 611 472,13-156-123,4-340-341,3-97-46,-18 264 3,-3 64-37,24-337-8,-5 171 25,4 19-19,-6 399-18,37-375 17,-13-335 22,3-1 0,2-1 0,3 0 0,3 0 1,49 107-1,-61-153-1,1-1 0,1 0 0,0 0 0,20 23 0,-23-31-29,1-1 1,0 0-1,0 0 1,0-1-1,0 1 1,1-2 0,0 1-1,0-1 1,1 0-1,14 4 1,3 2 4,-19-7-20,1-1 0,-1 1 0,0-1 0,11 1 0,13 2 25,37 10-1,-60-13-24,128 26 123,5-8 44,-23-14-73,-42-3-22,33-2 104,171-18 0,-236 13-147,-3 1 15,-1-2-1,46-11 1,-74 13-34,7-2 17,33-13 1,-45 14-30,0 1 0,0-1 0,-1 0 0,1-1 0,-1 1 0,0-1 0,10-11 0,-7 5 2,-1 0-1,0 0 0,-1 0 0,-1-1 1,1 0-1,7-24 0,17-80-19,-20 69 12,40-268-18,-26-4 0,-20 236 23,11-236 12,1 7-2,1-10 12,-10 188-33,-1 18-21,37-203-1,13-6 18,-26 125 5,9-43 13,-20 73 24,-14 101-41,57-569-6,-29 162 21,-21 269 3,3-171-8,0-2 2,-5 189 22,21-239-2,-12 182-22,14-109-17,41-274-6,-67 557 29,35-441 125,-39 448-103,2-228 87,-6 150-68,2 53 11,-2 37-27,-12-337 170,5 252-188,1 11 4,-13-211 102,1 103-23,1-29-11,15 213-24,-14-583 652,4 217-375,-7-39 187,6 269-260,10 146-28,-16-70 0,15 99-162,3 7-35,0 0 0,-1 0 0,0 0 0,0 1 0,-1-1 0,1 1 1,-2-1-1,1 1 0,-1 0 0,-6-8 0,-8-6 72,8 9 15,0 0 1,-1 1 0,-22-17-1,10 13 49,-1 1 0,0 1 0,-1 1 1,-1 1-1,0 1 0,-31-6 0,23 9-68,-1 1 1,0 2-1,0 1 1,-58 4-1,-143 29 568,134-15-571,76-12-103,-157 21 0,-202 57 0,309-59 0,1 4 0,-82 41 0,131-55 0,-42 28 0,65-39 0,0 1 0,0-1 0,1 1 0,-1-1 0,1 1 0,-1 0 0,1 0 0,0 0 0,0 0 0,1 1 0,-3 5 0,1-4 0,-1 6 0,0 0 0,1 0 0,0 0 0,1 0 0,0 1 0,0-1 0,1 19 0,8 85 0,-4-79 0,6 51 0,4 0 0,41 146 0,-46-209-833,19 42 0,-12-37-1388,1-1 0,28 38 0,-8-21-1480,2-3 0,54 50 1,11-1-1087</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5.522"/>
    </inkml:context>
    <inkml:brush xml:id="br0">
      <inkml:brushProperty name="width" value="0.025" units="cm"/>
      <inkml:brushProperty name="height" value="0.025" units="cm"/>
      <inkml:brushProperty name="color" value="#E71224"/>
    </inkml:brush>
  </inkml:definitions>
  <inkml:trace contextRef="#ctx0" brushRef="#br0">69 263 1388,'0'-1'435,"0"-1"-1,1 1 1,-1-1 0,1 1-1,0-1 1,-1 1 0,1 0-1,0-1 1,0 1 0,0 0-1,1-2 1,-1 2 47,0-1 0,0 1-1,0 0 1,0-1 0,0 0 0,-1 1-1,1-1 1,0 1 0,-1-1 0,1 0-1,0-2 1,-14-62 3198,16-63-791,-2 102-1979,-2 25-477,-1 6-214,-6 13-49,1 0 1,0 0-1,2 0 1,0 1-1,-4 23 0,-8 99 423,14-109-487,-11 149 704,15 320 1,1-441-617,-2-37-77,1 0 1,1 0-1,0 0 1,11 39 0,-12-58-100,0 0 0,0 0 0,0 0 0,1-1 0,-1 1 1,1 0-1,0 0 0,0-1 0,0 1 0,0-1 0,0 0 0,0 1 1,0-1-1,1 0 0,-1 0 0,1-1 0,0 1 0,0 0 1,-1-1-1,1 0 0,0 0 0,0 0 0,0 0 0,0 0 0,0 0 1,1-1-1,-1 1 0,0-1 0,0 0 0,0 0 0,0 0 1,0-1-1,1 1 0,4-2 0,70-20 187,-56 15-261,1 0 0,1 2 0,-1 0 0,46-2 0,-58 7-502,0 1-1,1 0 0,-1 0 0,11 4 1,0 2-3936,-1 4-4970,-12-6 6431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5.865"/>
    </inkml:context>
    <inkml:brush xml:id="br0">
      <inkml:brushProperty name="width" value="0.025" units="cm"/>
      <inkml:brushProperty name="height" value="0.025" units="cm"/>
      <inkml:brushProperty name="color" value="#E71224"/>
    </inkml:brush>
  </inkml:definitions>
  <inkml:trace contextRef="#ctx0" brushRef="#br0">60 88 428,'1'-6'554,"5"-38"2406,-6 42-2766,0 1 0,1-1 0,-1 1 0,0-1 0,0 0 0,-1 1 0,1-1 0,0 1 0,0 0 0,-1-1 0,1 1 0,-1-1 0,1 1 0,-1-1 0,1 1 0,-1 0 0,0-1 0,0 1 0,0 0 0,0 0 0,0 0 0,0 0 0,-1-2 0,1 3 1224,-3 3-765,-1 1-464,1 1 1,-1 0-1,1 0 1,0 1-1,1-1 0,-1 1 1,1 0-1,0 0 1,1 0-1,-1 0 0,1 1 1,1-1-1,-1 1 1,1-1-1,0 1 1,0 9-1,0 18 374,1-1 0,4 34 0,-3-51-341,0-7-92,0 0-1,0-1 0,1 1 1,0 0-1,1 0 1,0-1-1,0 0 0,1 1 1,0-1-1,7 11 1,-9-16-85,1 0 1,-1 0-1,1-1 1,0 1-1,-1-1 0,1 1 1,0-1-1,0 0 1,1 0-1,-1-1 1,0 1-1,1-1 1,-1 1-1,1-1 0,-1 0 1,1 0-1,-1-1 1,1 1-1,0-1 1,-1 0-1,1 0 1,0 0-1,0 0 1,-1-1-1,1 1 0,-1-1 1,7-2-1,4-2 44,0 0 0,-1-1 0,0 0-1,-1-1 1,1-1 0,-1 0 0,17-14 0,-13 7 8,0 0 0,-1-1 0,-1-1 0,16-24 0,-25 34-63,0-1 0,-1 0-1,0 0 1,0-1 0,-1 1-1,-1-1 1,1 1 0,-1-1-1,-1 0 1,1 0 0,-1-12-1,-1 17-18,0-1-1,0 1 1,-1-1-1,0 1 1,0-1-1,0 1 0,0 0 1,0-1-1,-1 1 1,0 0-1,0 0 1,0 0-1,0 0 0,-1 1 1,0-1-1,0 1 1,0-1-1,0 1 1,0 0-1,0 0 0,-1 0 1,1 1-1,-1-1 1,-5-2-1,0 1-39,0 1 0,0 0 1,0 1-1,0-1 0,-1 2 0,1-1 0,-1 2 0,1-1 0,-1 1 1,1 0-1,-1 1 0,-11 2 0,-4 2-626,0 2 0,0 0 0,-33 15 0,50-19 229,-21 10-2491,16-3-4517</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6.262"/>
    </inkml:context>
    <inkml:brush xml:id="br0">
      <inkml:brushProperty name="width" value="0.025" units="cm"/>
      <inkml:brushProperty name="height" value="0.025" units="cm"/>
      <inkml:brushProperty name="color" value="#E71224"/>
    </inkml:brush>
  </inkml:definitions>
  <inkml:trace contextRef="#ctx0" brushRef="#br0">72 14 304,'0'0'2632,"-1"3"-1786,-13 34 1323,4-14-1241,2-1 0,0 1-1,-7 44 1,13-49-484,0 0-1,1-1 1,1 1 0,1 0-1,5 32 1,-5-46-334,0 1-1,1-1 1,-1 1 0,1-1 0,0 0 0,0 0-1,1 0 1,-1 0 0,1 0 0,-1 0-1,8 6 1,-8-8-48,1 0-1,0 0 1,0 0-1,0-1 1,0 1-1,0-1 1,1 0-1,-1 0 1,0 0-1,0 0 1,1 0-1,-1-1 1,1 0-1,-1 0 1,1 1-1,-1-2 1,0 1 0,5-1-1,4-2 44,1 0 0,-1 0 1,0-1-1,0-1 0,-1 0 0,1-1 0,-1 0 0,0 0 0,-1-2 1,0 1-1,14-14 0,-11 9-31,-1 0-1,-1 0 1,0-2 0,-1 1 0,0-1-1,-1-1 1,-1 0 0,8-17 0,-12 21-24,0-1 0,0 0 1,-1 0-1,-1 0 1,0-1-1,1-20 0,-3 30-38,0 0-1,0 0 1,0-1-1,0 1 0,-1 0 1,1 0-1,-1 0 1,0 0-1,0 0 0,0 0 1,0 0-1,-1 0 1,1 0-1,-1 1 0,1-1 1,-1 1-1,0-1 0,0 1 1,0-1-1,-1 1 1,1 0-1,0 0 0,-1 0 1,1 0-1,-1 1 1,0-1-1,0 1 0,0-1 1,1 1-1,-1 0 1,-4-1-1,2 2 3,1-1 0,-1 1 0,1 0 0,0 1 0,-1-1 0,1 1 0,-1 0 0,1 0 0,0 0 0,-1 0 0,1 1 0,0 0 0,0 0 0,0 0 0,0 0 0,1 1 0,-1-1 0,-6 7 0,-1 1 72,0 1 0,1 0 0,0 1 0,-10 14 0,4 1 156,0 0 0,2 0 0,1 2 0,-16 51 0,-21 125 1016,11 79 252,36-232-1220,2 0-1,3 0 1,12 78-1,-13-123-337,1 0-1,0 0 0,0 0 0,1 0 0,4 8 0,-7-14-22,1 0-1,-1 0 0,0 0 0,1 0 0,0 0 0,-1 0 0,1 0 0,-1 0 1,1 0-1,0-1 0,0 1 0,0 0 0,-1 0 0,1-1 0,0 1 1,0 0-1,0-1 0,0 1 0,0-1 0,0 1 0,0-1 0,0 0 1,0 0-1,1 1 0,-1-1 0,0 0 0,0 0 0,0 0 0,0 0 0,0 0 1,0 0-1,0 0 0,1 0 0,-1-1 0,0 1 0,0 0 0,0-1 1,0 1-1,0-1 0,0 1 0,0-1 0,0 1 0,0-1 0,1-1 0,5-5-1383,1 0-1,-1 0 0,-1-1 0,0 0 0,0 0 0,0-1 0,4-10 0,12-22-1455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6.609"/>
    </inkml:context>
    <inkml:brush xml:id="br0">
      <inkml:brushProperty name="width" value="0.025" units="cm"/>
      <inkml:brushProperty name="height" value="0.025" units="cm"/>
      <inkml:brushProperty name="color" value="#E71224"/>
    </inkml:brush>
  </inkml:definitions>
  <inkml:trace contextRef="#ctx0" brushRef="#br0">2 34 708,'9'-26'4020,"-6"19"3613,-9 46-6628,2 1 0,1-1 0,3 1 0,1-1 0,1 1 0,16 72 0,-17-106-1128,1 0 1,0 0-1,0-1 0,0 1 1,1-1-1,0 1 1,0-1-1,0 0 1,6 6-1,-8-9-166,1-1 0,0 1 0,0-1 0,0 1 1,-1-1-1,2 0 0,-1 1 0,0-1 0,0 0 0,0-1 0,3 2 0,-3-2-272,1 1 0,-1-1 0,1 0-1,-1 0 1,1 0 0,-1 0 0,0 0 0,1-1-1,-1 1 1,1-1 0,-1 1 0,3-2-1,17-9-2097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7.748"/>
    </inkml:context>
    <inkml:brush xml:id="br0">
      <inkml:brushProperty name="width" value="0.025" units="cm"/>
      <inkml:brushProperty name="height" value="0.025" units="cm"/>
      <inkml:brushProperty name="color" value="#E71224"/>
    </inkml:brush>
  </inkml:definitions>
  <inkml:trace contextRef="#ctx0" brushRef="#br0">73 884 464,'10'-60'5037,"-8"21"4067,-6 42-8414,-3 5-464,0-1-1,0 1 1,1 0-1,0 1 1,1-1-1,0 1 1,0 0-1,1 0 1,0 1-1,1-1 1,-3 15-1,1-7 28,1 0 0,2 0 0,-1 0 0,2 1 0,0-1-1,3 24 1,-2-38-194,0 1 1,1-1-1,-1 1 0,1-1 1,0 0-1,0 0 0,0 1 1,1-1-1,-1 0 0,1 0 0,-1 0 1,1 0-1,0 0 0,0-1 1,1 1-1,-1-1 0,4 4 1,-2-4-12,-1 0 1,1 0-1,0-1 1,-1 1-1,1-1 1,0 0-1,0 0 1,0 0-1,0-1 0,0 0 1,0 1-1,0-1 1,0 0-1,6-2 1,4 0 25,-1-1 0,0-1 0,0 0 0,0 0 1,0-2-1,-1 1 0,0-2 0,0 1 0,0-2 0,-1 0 0,19-17 0,-9 6 27,-1-2 0,-1 0-1,-1-1 1,25-40 0,-31 42 219,-19 39-283,1 1 1,0-1-1,2 1 1,0 0-1,1 0 1,1 1 0,1-1-1,1 1 1,4 30-1,-4-48-33,1 0 0,0 0 1,0 0-1,0 0 0,0 0 0,0-1 0,1 1 0,-1 0 1,1-1-1,0 1 0,0-1 0,0 1 0,0-1 0,0 0 1,1 0-1,-1 0 0,1 0 0,-1 0 0,1 0 0,0-1 0,-1 1 1,1-1-1,0 0 0,0 0 0,0 0 0,0 0 0,0-1 1,0 1-1,0-1 0,0 0 0,4 1 0,5-2 2,-1 1 0,1-1 0,-1-1 0,0 0 0,0-1 0,0 0 0,16-6 1,-4-1-4,0-1 0,-1-1 0,0-1 0,39-31 0,-47 32-24,-1 0 0,0 0 0,-1-1 0,-1-1 0,0 0 0,0-1 0,15-29 0,-24 39-9,1-1 1,-1 0 0,0 1-1,0-1 1,-1 0 0,0 0-1,0 0 1,0 0 0,-1-9-1,0 13 16,0-1 0,0 1 0,-1 0 0,1 0 0,-1 1 0,1-1 0,-1 0 0,0 0 0,0 0 0,0 0 0,0 0 0,0 1 0,0-1 0,-1 0 0,1 1 0,0-1 0,-1 1 0,1 0 0,-1-1 0,0 1 0,1 0 0,-1 0 0,0 0 0,0 0 0,1 0 0,-1 1 0,0-1 0,0 0 0,0 1 0,0-1 0,-3 1 0,-3-1-21,-1 1 0,1 0 0,-1 0 1,0 1-1,1 0 0,-1 1 0,1 0 0,0 0 1,0 0-1,-1 1 0,2 1 0,-1-1 1,-8 6-1,-2 2-9,0 0 1,0 2 0,1 0-1,-15 16 1,7-4 0,1 0 0,2 2 0,1 0 0,1 2 0,1 0 0,2 1 0,-18 41 0,34-68 43,0 0-1,0 0 1,0 0 0,0 0-1,0 0 1,1 0-1,-1 0 1,1 0 0,0 0-1,0 1 1,0-1-1,0 0 1,1 0-1,-1 0 1,1 0 0,1 3-1,-1-4 0,0 0 1,0-1-1,0 1 0,0-1 1,1 0-1,-1 1 0,0-1 0,1 0 1,-1 0-1,1 0 0,-1 0 1,1 0-1,0 0 0,0 0 0,-1 0 1,1-1-1,0 1 0,0-1 0,0 1 1,-1-1-1,1 0 0,0 1 1,0-1-1,0 0 0,0 0 0,0-1 1,3 0-1,9-1-2,0-1 0,0 0-1,0-2 1,-1 1 0,0-2 0,0 1-1,0-2 1,-1 0 0,13-9 0,6-6-8,0-2 1,28-30-1,-33 28 4,-1-2-1,-2-1 1,-1-1 0,-1-1 0,-2 0-1,18-39 1,-12 14-32,-3 0 0,29-115 1,-41 122-32,-1 0 1,-2 0 0,-3-1 0,-2 1-1,-2-1 1,-2 0 0,-13-74 0,14 122 66,0-8-6,-2 0 1,1 0-1,-1 1 1,-4-10-1,6 18 12,1 0 1,0 0 0,-1 0-1,1 0 1,-1-1 0,0 1-1,1 0 1,-1 0-1,0 0 1,1 0 0,-1 1-1,0-1 1,0 0-1,0 0 1,0 0 0,0 1-1,0-1 1,0 0-1,0 1 1,0-1 0,0 1-1,0-1 1,0 1-1,0 0 1,-1-1 0,1 1-1,0 0 1,0 0 0,0 0-1,-1 0 1,1 0-1,0 0 1,0 0 0,0 0-1,-1 0 1,1 1-1,0-1 1,0 1 0,0-1-1,0 0 1,0 1-1,0 0 1,0-1 0,-1 2-1,-6 4 40,0 1 0,1-1 1,0 2-1,0-1 0,1 1 0,0 0 0,0 0 0,-5 12 0,-36 79 265,16-25-46,3 1-1,4 2 0,2 0 0,-12 97 0,32-155-176,1-1-1,1 1 0,0-1 0,2 1 0,0-1 0,1 0 0,6 23 0,-7-34-50,0 0 0,1 0 0,0 0 0,0 0-1,0 0 1,1 0 0,0-1 0,0 0 0,1 0 0,-1 0 0,1 0-1,1-1 1,-1 0 0,1 0 0,0 0 0,0-1 0,0 0-1,1 0 1,-1 0 0,10 3 0,-10-6-15,2 1 1,-1-1-1,0 0 1,0-1-1,0 0 1,0 0-1,0 0 1,1-1-1,-1 0 1,0 0-1,0-1 1,0 0-1,-1 0 1,1-1-1,0 0 1,6-4-1,4-2-11,-1-1 0,-1 0 0,0-2-1,-1 0 1,18-17 0,-2-4-39,-1-2-1,-2 0 1,-1-2 0,-2 0 0,-2-2-1,-1-1 1,16-44 0,-23 46-29,-1 0-1,-2-2 1,-1 1-1,-3-1 1,-1-1-1,-2 1 1,-1-1-1,-4-43 1,0 69 30,-1 0 0,0 1 0,-5-15 0,6 24 21,-1 1-1,0 0 1,1 0 0,-2-1 0,1 2 0,-4-6 0,5 7 5,0 1 1,0 0-1,0 0 0,0-1 1,-1 1-1,1 0 1,0 0-1,-1 0 0,1 0 1,-1 1-1,1-1 1,-1 0-1,1 1 1,-1-1-1,0 1 0,1-1 1,-3 1-1,2 0 5,-1 0 0,1 0 0,0 1-1,0-1 1,-1 1 0,1 0 0,0-1 0,0 1-1,0 0 1,0 0 0,0 0 0,0 1 0,0-1-1,0 0 1,0 1 0,-2 2 0,-25 31 53,26-32-48,-27 45 87,2 0 0,2 2 0,-23 61 0,-29 105 170,66-171-171,3 0 1,1 0 0,-2 46 0,9-75-52,1-1 1,1 0-1,0 1 0,1-1 0,1 0 0,0 0 0,1 0 1,10 25-1,-12-34-30,1-1 1,0 1 0,1 0-1,-1-1 1,1 0-1,0 1 1,0-1-1,1-1 1,-1 1-1,1-1 1,0 0 0,0 0-1,1 0 1,-1-1-1,1 0 1,-1 0-1,1 0 1,0 0 0,1-1-1,-1 0 1,0-1-1,0 1 1,8-1-1,1 0-3,1-1 0,-1-1 0,1 0 0,-1-1 0,0-1 0,0-1 0,0 0 0,18-7 0,-2-2-23,-1-1-1,50-32 1,-57 32-13,-1-2 1,-1 0-1,-1-2 0,0 0 0,-1-1 0,-1-1 0,-1-1 0,0 0 0,-2-1 1,16-31-1,-30 52 24,10-28-60,-11 29 60,1-1 0,-1 0 0,0 1 0,1-1 0,-1 0 0,0 0 1,0 1-1,0-1 0,0 0 0,1 0 0,-1 0 0,0 1 1,-1-1-1,1 0 0,0 0 0,0 1 0,0-1 0,0 0 1,-1 0-1,1 1 0,0-1 0,0 0 0,-1 0 0,1 1 1,-1-1-1,1 0 0,-1 1 0,1-1 0,-1 0 0,-3 4-18,-10 20 30,1 0-1,1 0 0,2 2 1,0-1-1,1 1 0,2 0 1,0 1-1,2 0 0,1 0 1,-2 43-1,6-66-4,0 0 0,0-1 0,0 1 0,0 0 0,0-1 0,1 1 0,-1-1 0,1 1 0,0 0 0,0-1 0,0 1 0,0-1-1,0 0 1,1 1 0,-1-1 0,0 0 0,1 0 0,0 0 0,0 0 0,0 0 0,-1 0 0,2 0 0,-1 0 0,0-1 0,0 0 0,0 1 0,1-1 0,-1 0 0,1 0 0,-1 0 0,1 0 0,3 0 0,2 1-3,0-2 1,0 1 0,0-1-1,0 0 1,0-1 0,0 0 0,0 0-1,0-1 1,12-4 0,6-4-9,-1 0 0,0-2 1,0-1-1,-2-1 0,1-1 1,-2-1-1,31-28 0,-4-3-64,81-100 0,-124 140 61,-1 1 1,0-1-1,-1 0 1,0 0-1,5-10 1,-9 16 9,-2 5-5,-100 277 216,21 10 69,-41 227 394,110-465-589,-20 105 56,31-120-1598,21-48-14156,-11 6 12247</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8.512"/>
    </inkml:context>
    <inkml:brush xml:id="br0">
      <inkml:brushProperty name="width" value="0.025" units="cm"/>
      <inkml:brushProperty name="height" value="0.025" units="cm"/>
      <inkml:brushProperty name="color" value="#E71224"/>
    </inkml:brush>
  </inkml:definitions>
  <inkml:trace contextRef="#ctx0" brushRef="#br0">143 317 944,'16'-24'10078,"10"9"-9536,0 0 1,-1-2-1,0-1 0,-2-1 0,0-1 0,27-30 0,-41 40-436,0 0 18,1 0-1,-2-1 1,1 0-1,-1-1 1,-1 0 0,10-22-1,-17 16 84,0 18-196,0-1 0,0 0 0,0 1 0,0-1 0,-1 1 0,1-1 0,0 1 0,-1-1-1,1 1 1,0-1 0,-1 1 0,1 0 0,0-1 0,-1 1 0,1-1 0,-1 1 0,1 0 0,-1 0-1,1-1 1,-1 1 0,1 0 0,-1 0 0,1-1 0,-1 1 0,1 0 0,-1 0 0,0 0 0,1 0-1,-1 0 1,1 0 0,-1 0 0,1 0 0,-1 0 0,0 0 0,1 0 0,-1 0 0,0 1 0,-15 3 69,0 2 0,1 0 0,0 1 0,0 0 0,0 2 1,1-1-1,-24 21 0,8-4 111,1 1 0,-35 43 0,42-44 24,2 0-1,1 2 0,1 0 1,1 1-1,1 0 1,-13 35-1,27-57-152,1-1-1,-1 1 1,1-1 0,0 1 0,0 0-1,0-1 1,1 1 0,0 0-1,1 6 1,-1-10-41,1 0 1,-1-1-1,1 1 1,-1 0-1,1 0 0,0 0 1,-1-1-1,1 1 1,0 0-1,0-1 1,1 1-1,-1-1 0,0 1 1,0-1-1,1 1 1,-1-1-1,1 0 0,-1 0 1,1 0-1,-1 0 1,1 0-1,0 0 1,0 0-1,-1 0 0,1-1 1,0 1-1,0-1 1,0 1-1,0-1 0,3 0 1,6 1 29,-1-1 1,1-1-1,0 0 0,-1 0 1,1-1-1,-1 0 1,1-1-1,14-6 0,79-40 133,-93 43-167,93-53 181,124-95-1,-209 140-174,-10 6-9,1 1-1,0 0 1,0 1-1,12-5 1,-21 10-12,0 1 0,0 0 0,0 0 0,0 0 0,-1 0 0,1 0 0,0 0 0,0 0 0,0 0 0,0 0 0,0 0 0,-1 1 0,1-1 1,0 0-1,0 1 0,0-1 0,-1 0 0,1 1 0,0-1 0,0 1 0,-1-1 0,1 1 0,0-1 0,-1 1 0,1 0 0,-1-1 0,1 1 0,-1 0 0,1 0 1,-1-1-1,1 1 0,-1 0 0,0 0 0,1 0 0,-1-1 0,0 1 0,0 0 0,1 0 0,-1 0 0,0 1 0,7 45 45,-6-33-31,0-9-16,-1 0 0,1 0 0,1-1 0,-1 1 0,0 0 0,1 0-1,0-1 1,0 1 0,1-1 0,-1 1 0,1-1 0,0 0 0,0 0 0,0 0 0,1-1 0,-1 1 0,1-1 0,0 0 0,0 0 0,0 0-1,0 0 1,0-1 0,1 0 0,-1 1 0,1-2 0,0 1 0,0 0 0,-1-1 0,1 0 0,0 0 0,0-1 0,0 1 0,0-1 0,0 0-1,0 0 1,7-2 0,13-2-40,0-1 0,0-1 1,-1-2-1,0 0 0,-1-1 0,1-2 0,-2 0 0,33-22 0,-47 28 18,-1 0-1,0-1 1,0 1 0,0-1-1,-1-1 1,0 1 0,0-1 0,0 0-1,-1-1 1,0 1 0,7-16-1,-11 18 9,1 1 0,-1-1-1,0 1 1,0-1-1,0 0 1,-1 1 0,0-1-1,0 0 1,0 1-1,0-1 1,-1 0-1,1 0 1,-1 1 0,0-1-1,-1 1 1,1-1-1,-1 1 1,0 0 0,0-1-1,-1 1 1,1 0-1,-1 0 1,-6-7 0,5 7 2,0-1 0,0 1 0,0-1 1,-1 2-1,0-1 0,0 0 0,0 1 1,0 0-1,-1 0 0,1 0 1,-1 1-1,0 0 0,0 0 0,1 0 1,-1 1-1,0 0 0,-11-1 1,9 2 3,0 1 1,0 0 0,0 0 0,0 0 0,0 1 0,0 0-1,1 1 1,-1 0 0,1 0 0,-1 0 0,1 1 0,0 0-1,-8 7 1,-2 2 14,2 1-1,-1 1 1,2 0-1,0 1 1,1 1-1,0 0 1,-18 35-1,7-5 82,-34 99 0,34-70 49,4 1 1,4 0-1,3 2 0,-6 156 1,18-195-15,7 52 0,-5-78-140,1-1 0,1 0-1,0 0 1,0-1 0,2 1 0,0-1 0,11 23 0,-14-33-75,-1 0 1,0 0 0,1 0 0,-1 0 0,1-1 0,0 1 0,-1 0-1,1-1 1,0 1 0,0-1 0,0 0 0,0 0 0,0 0 0,0 0-1,1 0 1,-1 0 0,0 0 0,0-1 0,1 1 0,-1-1-1,0 1 1,1-1 0,-1 0 0,0 0 0,1 0 0,-1 0 0,1-1-1,-1 1 1,0-1 0,1 1 0,-1-1 0,0 0 0,4-2 0,7-3-1694,-1-1 1,0-1 0,-1 1 0,18-17 0,-18 15-150,22-18-755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28.845"/>
    </inkml:context>
    <inkml:brush xml:id="br0">
      <inkml:brushProperty name="width" value="0.025" units="cm"/>
      <inkml:brushProperty name="height" value="0.025" units="cm"/>
      <inkml:brushProperty name="color" value="#E71224"/>
    </inkml:brush>
  </inkml:definitions>
  <inkml:trace contextRef="#ctx0" brushRef="#br0">1 14 20782,'12'-3'308,"-5"1"52,-1-1 792,7 0-248,-4 0-420,-37 17-10753,18 6 5601,7 6 1588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0.112"/>
    </inkml:context>
    <inkml:brush xml:id="br0">
      <inkml:brushProperty name="width" value="0.025" units="cm"/>
      <inkml:brushProperty name="height" value="0.025" units="cm"/>
      <inkml:brushProperty name="color" value="#E71224"/>
    </inkml:brush>
  </inkml:definitions>
  <inkml:trace contextRef="#ctx0" brushRef="#br0">247 254 240,'-1'-2'297,"0"1"1,-1-1-1,1 1 1,0-1-1,-1 1 1,1 0-1,-1-1 1,1 1-1,-1 0 1,0 0-1,0 0 1,1 1-1,-1-1 1,0 0-1,0 0 1,0 1-1,0 0 1,0-1-1,-2 1 1,0 0-61,1 0 1,0 0-1,-1 1 1,1 0 0,0-1-1,-1 1 1,1 1 0,0-1-1,0 0 1,-5 3 0,0 2 77,-1 0 1,1 0 0,0 1 0,0 0 0,1 1 0,-11 12 0,5-2 41,1 1 1,0 0-1,2 0 0,0 1 0,1 1 1,1-1-1,1 1 0,0 1 0,2-1 1,1 1-1,1 0 0,-2 44 0,5-61-283,1 0-1,-1 1 1,1-1-1,0 0 1,0 0-1,0 0 0,1 0 1,0 0-1,0 0 1,0 0-1,1-1 0,-1 1 1,1-1-1,0 0 1,5 6-1,-4-7-24,-1 0-1,1 0 0,0-1 1,0 0-1,0 1 0,0-1 1,0-1-1,0 1 0,1-1 1,-1 1-1,1-1 0,-1 0 1,1-1-1,-1 1 0,1-1 1,-1 0-1,10-1 0,4-1 33,-1-1 0,1-1 0,-1-1 0,0-1 0,0 0 0,0-1-1,-1-1 1,0 0 0,0-1 0,-1-1 0,23-19 0,-15 9 37,0-1 0,-1-1 0,-1-1 0,-1-1 1,33-52-1,-34 41 106,24-65 0,-26 60 95,-14 33 237,-5 12-349,-8 34-54,8-22-83,-11 124 342,13-123-348,0 0 1,1 0-1,1 0 1,1 0-1,9 32 1,-10-45-53,-1-1-1,1 0 1,0 0-1,0 1 1,0-1 0,0-1-1,1 1 1,-1 0-1,1 0 1,0-1 0,0 0-1,1 0 1,-1 1-1,0-2 1,1 1 0,0 0-1,0-1 1,0 0-1,0 0 1,0 0 0,0 0-1,1-1 1,-1 1-1,0-1 1,1 0 0,-1-1-1,1 1 1,0-1-1,-1 0 1,1 0 0,-1 0-1,1 0 1,-1-1-1,1 0 1,-1 0 0,1 0-1,7-4 1,-1 1-3,0-1 1,-1-1-1,0 0 1,0 0-1,0-1 1,-1 0-1,0 0 1,0-1-1,-1 0 1,10-12-1,-8 7-1,0 0 0,-1-1 0,-1 0 0,0 0 0,-1-1 0,10-30 0,-16 40-7,1 0 0,-1-1-1,0 1 1,-1 0 0,1-1-1,-1 1 1,0-1 0,0 1-1,-1-1 1,0 1-1,0-1 1,0 1 0,0 0-1,-1 0 1,0 0 0,0-1-1,-6-7 1,6 10-2,0 0 1,0 0-1,0 1 0,-1-1 0,1 1 1,-1 0-1,0 0 0,0 0 1,1 0-1,-1 0 0,-1 1 1,1-1-1,0 1 0,0 0 0,0-1 1,-1 2-1,1-1 0,-1 0 1,1 1-1,-1-1 0,1 1 1,0 0-1,-1 0 0,1 1 1,-1-1-1,1 1 0,-1 0 0,-4 1 1,-2 2-7,0 0 0,0 0 0,1 1 0,-1 1 0,1 0 0,1 0 1,-1 0-1,1 1 0,-10 11 0,-2 3-6,1 1 1,-19 29-1,32-42 5,-10 13-1,-22 44 0,35-60 0,0 0-1,1 0 1,-1 0-1,2 1 0,-1-1 1,1 0-1,-1 1 1,2-1-1,-1 1 0,1-1 1,0 1-1,0-1 1,2 9-1,-2-13 1,1-1 0,0 1-1,-1 0 1,1-1 0,0 1 0,0-1-1,0 1 1,0-1 0,0 0 0,0 1-1,0-1 1,0 0 0,1 0 0,-1 0 0,1 0-1,-1 0 1,0 0 0,1 0 0,0 0-1,-1 0 1,1-1 0,-1 1 0,1-1-1,0 1 1,-1-1 0,1 0 0,0 1 0,0-1-1,-1 0 1,1 0 0,0 0 0,2-1-1,4 0-27,0 0-1,0 0 1,0-1-1,0 0 1,14-7-1,9-6-34,0-1 0,-2-2 0,1-1 0,-2-1 0,48-46 0,-38 28 13,-1-2 0,-2-1 0,33-51 0,-59 77 53,12-15 33,-1-2 1,21-46-1,-38 70 236,-4 8-96,-8 21-29,-15 39 19,19-41-102,-18 72 184,21-78-180,0 1-1,0-1 1,2 0 0,1 26 0,-1-37-52,0 0 0,0-1 0,0 1 0,1 0 1,-1-1-1,0 1 0,1 0 0,0-1 0,-1 1 0,1-1 1,0 1-1,0-1 0,0 1 0,0-1 0,0 0 0,0 1 1,0-1-1,0 0 0,0 0 0,1 0 0,-1 0 1,1 0-1,-1 0 0,4 2 0,-2-3 0,0 1 1,0-1-1,0 1 1,0-1-1,0 0 1,0 0-1,0-1 1,0 1-1,0-1 0,0 1 1,0-1-1,5-2 1,6-3 7,0 0 0,0-2 0,-1 1 1,16-13-1,15-15 15,-2-1 1,37-41 0,67-89 20,-55 61-43,-91 104-6,1 0 0,-1 1 1,0-1-1,1 0 0,-1 1 0,1-1 0,-1 0 0,1 1 0,-1-1 1,1 1-1,-1-1 0,1 1 0,0 0 0,-1-1 0,1 1 0,0 0 0,-1-1 1,1 1-1,0 0 0,0 0 0,-1-1 0,1 1 0,0 0 0,0 0 1,1 0-1,-2 1-1,1 0 0,-1-1 0,0 1 1,1 0-1,-1 0 0,0 0 0,0 0 0,0 0 1,1 0-1,-1 0 0,0 0 0,0 0 0,0 0 0,0 0 1,-1-1-1,1 1 0,0 1 0,-13 54 11,11-51-7,-12 48-191,-10 68-1,24-116 16,-1 0 0,1 0 0,0-1 0,0 1 0,0 0 0,1 0 0,1 8 0,-1-12 53,-1 0 1,0 0 0,1 0-1,-1 0 1,1 0 0,0 0-1,-1 0 1,1 0 0,0-1 0,-1 1-1,1 0 1,0 0 0,0 0-1,0-1 1,-1 1 0,1-1-1,0 1 1,0-1 0,0 1-1,0-1 1,0 1 0,0-1 0,0 0-1,0 1 1,1-1 0,-1 0-1,0 0 1,0 0 0,0 0-1,0 0 1,0 0 0,0 0-1,0 0 1,0-1 0,0 1 0,0 0-1,0-1 1,2 0 0,4-1-1368,0-1-1,-1 0 1,0-1 0,1 1 0,7-7 0,14-12-1322</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0.584"/>
    </inkml:context>
    <inkml:brush xml:id="br0">
      <inkml:brushProperty name="width" value="0.025" units="cm"/>
      <inkml:brushProperty name="height" value="0.025" units="cm"/>
      <inkml:brushProperty name="color" value="#E71224"/>
    </inkml:brush>
  </inkml:definitions>
  <inkml:trace contextRef="#ctx0" brushRef="#br0">128 102 80,'2'-8'966,"0"1"0,0-1 0,-1 0 0,0 0 0,-1 0 0,0 0 0,0 0 0,-1-1 0,-2-11 0,3 20-870,-1-1 1,1 0-1,-1 1 1,1-1-1,-1 0 1,1 1-1,-1-1 1,0 1-1,1-1 1,-1 1-1,0-1 1,1 1-1,-1 0 1,0-1 0,0 1-1,1 0 1,-1 0-1,0-1 1,0 1-1,1 0 1,-1 0-1,0 0 1,0 0-1,0 0 1,1 0-1,-1 0 1,0 0-1,0 0 1,0 0-1,1 1 1,-1-1 0,0 0-1,-1 1 1,-24 11 1378,19-8-1275,1 0 1,0 1-1,1 0 0,-1 0 1,1 0-1,0 1 1,1 0-1,-1 0 1,1 0-1,0 0 0,0 1 1,1-1-1,0 1 1,0 0-1,1 0 1,0 0-1,0 0 0,0 1 1,0 11-1,1-9-64,2 0-1,-1 0 1,1 0-1,0-1 0,1 1 1,0 0-1,1-1 1,0 1-1,0-1 0,1 0 1,0 0-1,1 0 1,0 0-1,9 11 1,56 65 652,19 24 8,-78-92-662,1 0-1,-2 1 0,-1 0 1,13 33-1,-19-41-89,-1 0 0,0 0 0,0 0 0,-1 0 0,0 0 0,-1 0 0,0 0 0,-2 12 0,1-19-43,1 1 0,0 0-1,-1-1 1,0 1 0,0 0-1,0-1 1,0 1 0,-1-1-1,1 1 1,-1-1 0,0 0-1,0 0 1,0 0 0,-1 0-1,1 0 1,-1 0 0,1-1-1,-1 1 1,0-1 0,0 0-1,0 0 1,0 0-1,0 0 1,-5 2 0,7-4-4,0 0-1,1 1 1,-1-1 0,0 0 0,0 0-1,1 0 1,-1 0 0,0 0 0,1 0 0,-1 0-1,0 0 1,0 0 0,1-1 0,-1 1-1,0 0 1,1 0 0,-1-1 0,0 1 0,1 0-1,-1-1 1,0 1 0,1 0 0,-1-1-1,1 1 1,-1-1 0,1 1 0,-1-1 0,1 0-1,-1 1 1,1-1 0,-1 1 0,1-1-1,0 0 1,0 1 0,-1-1 0,1 0-1,0 1 1,0-1 0,-1 0 0,1 0 0,0 1-1,0-1 1,0 0 0,0 0 0,0 1-1,0-1 1,1 0 0,-1-3-5,0 0 0,0 1 0,0-1-1,1 0 1,-1 1 0,1-1 0,0 1 0,2-5 0,5-7-13,1 0 0,1 1 0,0 0 0,1 0 0,13-11 0,-18 18 29,0 1 1,1 1 0,0-1-1,0 1 1,0 0 0,1 0-1,0 1 1,-1 0 0,1 1-1,1 0 1,13-4 0,-19 7-3,0 0 0,0 0 0,-1 0 0,1 0 0,0 0 0,-1 0 0,1 1 0,0 0 0,-1-1 0,1 1 0,0 0 0,-1 0 0,0 1 0,1-1 0,-1 0 0,0 1 0,1 0 0,-1-1 0,0 1 0,0 0 0,0 0 0,-1 0 0,1 0 0,2 3 1,3 7 10,0 0 1,0 0-1,7 21 1,-6-16-21,-2-2 50,-4-9-179,0-1-1,0 1 0,1-1 0,-1 0 1,2 0-1,-1 0 0,4 5 0,-6-9 52,0 0 0,0-1 0,0 1 0,0 0 0,0-1 0,0 1 0,0 0 0,0-1-1,0 0 1,0 1 0,0-1 0,0 1 0,1-1 0,-1 0 0,0 0 0,0 0-1,1 0 1,1 0-92,-1 0 0,0-1-1,0 0 1,0 1 0,0-1-1,0 0 1,0 0 0,0 0-1,-1 0 1,1 0 0,0 0-1,2-3 1,5-5-1522,0 0-1,-1-1 0,-1 0 1,0 0-1,7-13 1,-8 14 941,18-27-1944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7.635"/>
    </inkml:context>
    <inkml:brush xml:id="br0">
      <inkml:brushProperty name="width" value="0.025" units="cm"/>
      <inkml:brushProperty name="height" value="0.025" units="cm"/>
      <inkml:brushProperty name="color" value="#E71224"/>
    </inkml:brush>
  </inkml:definitions>
  <inkml:trace contextRef="#ctx0" brushRef="#br0">3 24 280,'6'24'9690,"-15"0"-734,10-4-1648,0-19-7075,0 0 1,1-1-1,-1 1 1,0-1 0,1 1-1,-1-1 1,1 0-1,-1 1 1,0-1-1,1 0 1,-1 0-1,1 0 1,-1 0 0,1 0-1,2-1 1,29-5 144,-16 2 66,122-17 666,102-18-322,-192 31-707,-27 5-172,28-8 1,-47 11-190,0-1 1,-1 0-1,1 1 0,0-1 1,0 1-1,0 0 0,0 0 0,0 0 1,0 0-1,0 1 0,0-1 1,-1 1-1,1-1 0,0 1 1,0 0-1,4 3 0,7 5-5778,0 2-5213,-6-5 7501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1.067"/>
    </inkml:context>
    <inkml:brush xml:id="br0">
      <inkml:brushProperty name="width" value="0.025" units="cm"/>
      <inkml:brushProperty name="height" value="0.025" units="cm"/>
      <inkml:brushProperty name="color" value="#E71224"/>
    </inkml:brush>
  </inkml:definitions>
  <inkml:trace contextRef="#ctx0" brushRef="#br0">107 532 452,'9'-21'2069,"-8"18"-1698,1 1 0,-1-1 0,0 1-1,0-1 1,0 0 0,0 1 0,0-1-1,-1 0 1,1 0 0,-1 0 0,1 0-1,-1 0 1,0 0 0,-1 0 0,1 1-1,0-1 1,-1 0 0,0-4 0,0 6 269,-18-1 1733,12 5-2183,0 0-1,1 0 1,0 1-1,0 0 1,0 0-1,0 0 1,0 1-1,1-1 1,0 2 0,0-1-1,0 0 1,1 1-1,0 0 1,0 0-1,0 0 1,1 1-1,0-1 1,0 1-1,1-1 1,-4 15 0,6-18-110,0 1 0,0-1 0,1 0 0,-1 0 0,1 1 1,-1-1-1,1 0 0,0 0 0,1 0 0,-1 0 0,0 0 1,1 0-1,2 4 0,31 36 622,-21-26-475,15 17 93,-2 2 0,-2 1 1,-1 1-1,31 64 0,-50-89-257,-3-7-41,0 0-1,0 0 0,1-1 0,0 1 0,0-1 1,7 10-1,-9-15-21,-1 0 0,0 0 0,0 0 1,0 0-1,0 0 0,0 0 0,0 0 0,0 0 0,0 0 0,0 0 1,0 0-1,1 1 0,-1-1 0,0 0 0,0 0 0,0 0 1,0 0-1,0 0 0,0 0 0,0 0 0,0 0 0,1 0 1,-1 0-1,0 0 0,0-1 0,0 1 0,0 0 0,0 0 1,0 0-1,0 0 0,0 0 0,0 0 0,1 0 0,-1 0 1,0 0-1,0 0 0,0 0 0,0 0 0,0 0 0,0 0 1,0-1-1,0 1 0,0 0 0,0 0 0,0 0 0,0 0 0,0 0 1,0 0-1,0 0 0,0 0 0,0 0 0,0-1 0,0 1 1,0 0-1,0 0 0,0 0 0,0 0 0,0 0 0,0 0 1,0 0-1,0 0 0,0-1 0,0 1 0,0 0 0,0 0 1,4-22-41,-1 0 0,-1-32-1,2-8-22,8-82-36,38-292-37,-37 357 279,15-70 1081,-27 144-1110,4-7 307,-4 11-169,-3 10 0,-31 159 635,-10 177 0,35-262-647,5 0 0,7 95 1,-3-166-303,1-1-1,0 0 1,0 0-1,1 0 1,7 17-1,-9-27-2,-1 1 1,1-1-1,0 1 0,-1-1 0,1 1 0,0-1 0,0 1 0,0-1 0,0 0 1,0 1-1,0-1 0,1 0 0,-1 0 0,0 0 0,1 0 0,-1 0 0,0 0 0,1 0 1,-1-1-1,1 1 0,0-1 0,-1 1 0,1-1 0,-1 1 0,1-1 0,0 0 1,-1 1-1,1-1 0,0 0 0,-1 0 0,1-1 0,0 1 0,-1 0 0,1 0 1,0-1-1,-1 1 0,1-1 0,-1 1 0,1-1 0,-1 0 0,1 0 0,-1 0 1,1 0-1,-1 0 0,2-1 0,38-31-3323,-24 16-1547,19-23 0,-16 12 1955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1.803"/>
    </inkml:context>
    <inkml:brush xml:id="br0">
      <inkml:brushProperty name="width" value="0.025" units="cm"/>
      <inkml:brushProperty name="height" value="0.025" units="cm"/>
      <inkml:brushProperty name="color" value="#E71224"/>
    </inkml:brush>
  </inkml:definitions>
  <inkml:trace contextRef="#ctx0" brushRef="#br0">108 526 2540,'-3'3'484,"-21"27"1157,5 9 3594,18-37-4491,1-2-718,0-1 1,0 1 0,1 0 0,-1 0 0,0 0-1,0 0 1,0 0 0,0 0 0,1 0 0,-1 0-1,0 0 1,0 0 0,0 0 0,0 0-1,1 0 1,-1 0 0,0 0 0,0 0 0,0 0-1,1 0 1,-1 0 0,0 0 0,0 0 0,0 0-1,0 0 1,1 0 0,-1 0 0,0 0 0,0 0-1,0 0 1,0 0 0,1 1 0,-1-1-1,0 0 1,0 0 0,0 0 0,0 1-1,1-1 0,-1 0 0,0 0 1,1 0-1,-1 1 0,0-1 0,1 0 0,-1 0 0,1 0 1,-1 0-1,0 0 0,1 1 0,-1-1 0,1 0 1,-1 0-1,0 0 0,1 0 0,-1 0 0,1 0 1,-1 0-1,0 0 0,1-1 0,-1 1 0,1 0 0,-1 0 1,0 0-1,1 0 0,-1 0 0,0-1 0,1 1 1,-1 0-1,0 0 0,1-1 0,29-22 802,-1-2 0,38-41 0,-53 51-659,-1-1 0,-1-1 0,-1 0 0,0 0 0,-1-1 0,11-28 0,-20 43-143,0 0 0,0 1-1,0-1 1,-1 0 0,1 0 0,-1 0-1,0 0 1,0-3 0,0 5-14,0 0-1,0 0 1,0 1 0,-1-1 0,1 0 0,0 0-1,0 0 1,-1 0 0,1 0 0,0 1 0,-1-1 0,1 0-1,-1 0 1,1 1 0,-1-1 0,0 0 0,1 1-1,-1-1 1,1 1 0,-1-1 0,0 0 0,0 1 0,1 0-1,-1-1 1,0 1 0,-1-1 0,-5 3 98,-6 5-68,0 1 1,0 0-1,1 1 1,1 1-1,-1 0 0,1 1 1,1 0-1,0 0 1,-15 23-1,0 4 116,1 2-1,-18 43 1,29-57-31,2-3 101,-17 45 1,26-62-183,0-1 0,1 1 0,0 0 1,0 0-1,0-1 0,1 1 0,0 0 1,0 0-1,0 0 0,1-1 0,-1 1 1,2 0-1,2 10 0,-3-15-35,-1 1 0,1-1-1,0 0 1,0 1 0,0-1 0,0 0-1,0 0 1,0 0 0,0 0 0,0 0-1,0 0 1,0 0 0,1 0 0,-1-1-1,0 1 1,0 0 0,1-1 0,-1 1-1,1-1 1,-1 1 0,0-1 0,1 0-1,-1 0 1,1 1 0,-1-1 0,1 0-1,-1 0 1,3-1 0,4 0 14,0 0-1,0-1 1,-1 0 0,10-4-1,-13 4-16,23-9 7,-1-1 0,0-1 0,-1-1-1,24-18 1,90-77-35,-82 63 11,-16 11-4,-20 17 0,1 0 1,33-19-1,-55 36 13,1 1 1,-1 0 0,0-1-1,1 1 1,-1 0 0,1 0-1,-1-1 1,1 1 0,-1 0-1,1 0 1,-1 0 0,1 0-1,-1 0 1,1 0 0,-1 0-1,1 0 1,0 0 0,-1 0-1,1 0 1,-1 0 0,1 0-1,-1 0 1,1 0 0,-1 0-1,1 1 1,-1-1 0,1 0-1,-1 0 1,1 1 0,0 0 1,-1 0 1,1-1 0,-1 1-1,1 0 1,-1 0 0,0 0-1,1 0 1,-1 0 0,0 0-1,0 0 1,1 0 0,-1 0-1,0 0 1,0 1 0,-5 34 81,-22 62 92,-9 48 145,35-145-319,1 0 0,0 0 0,-1 0 0,1 0 0,0 0 1,0 1-1,0-1 0,0 0 0,0 0 0,0 0 0,0 0 1,1 0-1,-1 0 0,0 0 0,0 0 0,1 0 0,-1 0 1,1 0-1,-1 0 0,1 0 0,-1 0 0,1-1 0,-1 1 1,2 1-1,-1-1-3,0-1 0,1 0 0,-1 1 0,0-1 0,0 0 0,0 0 0,1 0 0,-1 0 0,0 0 0,0 0 0,0 0 0,1 0 0,-1 0 0,0 0 0,0-1 0,0 1 0,2-1 0,6-3-23,0-1 1,0 0 0,14-10-1,50-40-132,-46 32 78,2 2 0,57-33 1,-84 53 76,0 0 0,-1 0 0,1 1 0,0-1 0,0 0 0,-1 1 0,1-1 0,0 1 0,0 0 0,0 0 0,0 0 0,-1 0 0,1 0 0,0 0 0,0 0 0,0 0 0,0 1 0,-1-1 0,1 1 0,0 0 0,0-1 0,-1 1 0,1 0 0,0 0 0,-1 0 0,1 0 0,-1 0 0,1 0 0,-1 1 0,0-1 0,1 0 0,-1 1 0,0-1 0,0 1 0,1 1 0,4 8 38,-1-1 0,0 1 1,0 1-1,5 18 0,3 8 99,-12-35-128,0-1 0,1 0 0,-1 0 0,0 0 0,1 0 0,-1 0-1,1 0 1,0 0 0,0-1 0,-1 1 0,1-1 0,0 1-1,1-1 1,-1 0 0,0 1 0,0-1 0,5 1 0,-4-1-27,1-1 0,0 1 0,-1-1 0,1 0 0,0 0 0,-1 0 0,1-1 0,0 1 1,-1-1-1,7-2 0,5-3-171,0 0 1,0-1-1,-1-1 1,18-13 0,-31 20 174,34-24-692,-1-2 0,-1-1 0,-2-2 0,-1-1 0,-1-2 0,-2 0 0,-1-2 0,-2-1 1,-1-1-1,17-39 0,-28 51 569,-2 0 0,0-1 0,-1 0 1,-2 0-1,-1-1 0,-1 0 0,3-43 1,-8 67 338,0 0 0,0-1 0,0 1 0,0 0 0,-1 0 0,1-1 0,-1 1 0,0 0 0,0 0 0,0 0 0,0-1 0,-2-2 0,2 5 1600,-4 5-874,1-1-752,0 0 0,1 1-1,-1-1 1,1 1-1,0 0 1,0 0 0,0 0-1,1 0 1,0 0-1,-1 1 1,1-1 0,1 1-1,-1-1 1,-1 6-1,-4 22 513,2 1-1,0-1 0,1 38 1,7 98 670,0-110-1307,3 0 0,14 60 0,-18-111-329,0 1 1,1-1 0,0 1 0,3 6-1,10 4-3235,-16-17 3083,1-1 0,0 1 0,0-1 0,0 0 0,0 1 0,0-1 0,0 0 0,-1 1 0,1-1 0,0 0 0,0 0-1,0 0 1,0 0 0,0 0 0,0 0 0,0 0 0,0 0 0,0 0 0,0-1 0,1 1 0,10-7-2532</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138"/>
    </inkml:context>
    <inkml:brush xml:id="br0">
      <inkml:brushProperty name="width" value="0.025" units="cm"/>
      <inkml:brushProperty name="height" value="0.025" units="cm"/>
      <inkml:brushProperty name="color" value="#E71224"/>
    </inkml:brush>
  </inkml:definitions>
  <inkml:trace contextRef="#ctx0" brushRef="#br0">1034 51 328,'10'-5'1236,"-1"-4"-120,-6 3 928,-12-5-943,-1 5 3,-9 1-96,-9-1-64,-6 3-116,-20 6-76,-12 3-232,-19 8-228,-37 9-336,-4 13-424,-3 1-448,10 11-2432,-23 20 1135,29-9 753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485"/>
    </inkml:context>
    <inkml:brush xml:id="br0">
      <inkml:brushProperty name="width" value="0.025" units="cm"/>
      <inkml:brushProperty name="height" value="0.025" units="cm"/>
      <inkml:brushProperty name="color" value="#E71224"/>
    </inkml:brush>
  </inkml:definitions>
  <inkml:trace contextRef="#ctx0" brushRef="#br0">1232 1 18810,'-22'3'588,"-6"8"-20,-10 3 136,-16 6-12,-15 8-148,-41 15-120,-6-4-140,3 4-120,-3-4-192,3 6-316,6-2-572,3 8-844,10 3-4949,12 2 2281,16 6 1504</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0:32.967"/>
    </inkml:context>
    <inkml:brush xml:id="br0">
      <inkml:brushProperty name="width" value="0.025" units="cm"/>
      <inkml:brushProperty name="height" value="0.025" units="cm"/>
      <inkml:brushProperty name="color" value="#E71224"/>
    </inkml:brush>
  </inkml:definitions>
  <inkml:trace contextRef="#ctx0" brushRef="#br0">3257 76 844,'220'-62'5926,"-218"62"-5795,11-5 598,-13 5-677,1 0 1,-1-1 0,0 1-1,0 0 1,1 0-1,-1 0 1,0 0 0,0 0-1,0 0 1,1-1-1,-1 1 1,0 0 0,0 0-1,0 0 1,1 0-1,-1-1 1,0 1-1,0 0 1,0 0 0,0-1-1,0 1 1,0 0-1,0 0 1,0 0 0,1-1-1,-1 1 1,0 0-1,0 0 1,0-1 0,0 1-1,0 0 1,0 0-1,0-1 1,0 1-1,0 0 1,0 0 0,-1-1-1,-15 2 1435,-87 17 328,-107 33 0,120-28-1227,-148 37 599,-1914 495 4649,1596-402-5088,528-145-743,16-5-21,0 0-1,0 1 1,1 0 0,-1 1 0,1 0 0,-17 11-1,27-16 15,1 0-1,0 1 0,0-1 1,0 0-1,-1 0 0,1 0 1,0 0-1,0 0 0,0 1 0,-1-1 1,1 0-1,0 0 0,0 0 1,0 1-1,0-1 0,-1 0 1,1 0-1,0 1 0,0-1 1,0 0-1,0 0 0,0 1 0,0-1 1,0 0-1,0 0 0,0 1 1,0-1-1,0 0 0,0 0 1,0 1-1,0-1 0,0 0 0,0 0 1,0 1-1,0-1 0,0 1 1,11 4-56,18-1 3,-28-4 50,31 0-39,-1 0 1,45-7-1,635-99-198,3-29 168,-246 44 272,-72 9 416,-390 80-565,-5 2-33,0 0 1,0 0-1,1 0 1,-1 0-1,0 0 1,0-1-1,0 1 1,0 0 0,1-1-1,-1 1 1,0-1-1,0 0 1,0 1-1,0-1 1,0 0-1,0 1 1,0-1-1,0 0 1,-1 0-1,1 0 1,1-1 0,-16 3 236,-730 126 825,336-53-741,304-57-253,-396 85 256,489-99-325,-24 7 28,34-9-38,-1-1-1,0 1 0,0 0 0,1 0 0,-1 0 0,1 0 1,-1 0-1,1 0 0,-1 0 0,1 0 0,0 1 1,-1-1-1,1 0 0,-2 3 0,3-4-3,0 1 0,0-1 0,1 0-1,-1 1 1,0-1 0,0 0 0,0 1 0,0-1 0,0 0 0,0 0 0,0 1-1,1-1 1,-1 0 0,0 1 0,0-1 0,0 0 0,1 0 0,-1 0-1,0 1 1,0-1 0,1 0 0,-1 0 0,0 0 0,0 1 0,1-1-1,-1 0 1,0 0 0,1 0 0,-1 0 0,0 0 0,1 0 0,-1 0 0,0 0-1,0 0 1,1 0 0,-1 0 0,0 0 0,1 0 0,0 0 0,16 1 15,10-2-4,35-6 0,-38 3-9,758-130 146,-192 27 895,-561 103-829,-24 5-64,-6 0 2,-41 15 91,-434 141-1393,269-93-922,-132 43-12087,240-73 10418</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2:21.485"/>
    </inkml:context>
    <inkml:brush xml:id="br0">
      <inkml:brushProperty name="width" value="0.025" units="cm"/>
      <inkml:brushProperty name="height" value="0.025" units="cm"/>
      <inkml:brushProperty name="color" value="#E71224"/>
    </inkml:brush>
  </inkml:definitions>
  <inkml:trace contextRef="#ctx0" brushRef="#br0">79 263 508,'0'0'3795,"6"-1"-3121,6-3 314,0 0 1,20-11-1,93-57 3129,-73 40-3461,73-32 0,-92 50-368,0 3 0,1 0 0,0 2 1,67-8-1,-75 15-132,0 1 0,0 1 0,0 1 0,0 1 0,0 1 0,0 2 0,32 9 0,-31-4-75,-1 0-1,0 2 0,0 1 1,-1 1-1,-1 2 0,0 0 1,-2 1-1,0 1 1,0 1-1,-2 1 0,-1 1 1,19 26-1,-8-5 67,-2 1 0,-2 1-1,-3 1 1,-1 1 0,31 95 0,-45-114-82,0 0 0,-2 1 0,5 43 0,-10-57-50,-1-1 1,0 1-1,-2-1 1,1 1-1,-1-1 1,-1 0-1,-1 0 1,0 0-1,-9 20 1,4-15 1,-1-1 0,-1 1 0,-1-2-1,-1 1 1,0-2 0,-1 0 0,0-1 0,-1 0-1,-1-1 1,0 0 0,-1-2 0,0 0 0,-29 13 0,4-4 17,-1-3 1,0-1-1,-1-3 1,-90 16 0,86-22-18,0-1 0,0-3 1,-1-2-1,-48-5 0,69 1-19,-1-2 0,1 0-1,0-2 1,0-1 0,1-2-1,0 0 1,1-2-1,-32-18 1,31 13-7,1-1 1,1-2-1,0 0 0,2-2 1,0 0-1,2-1 1,0-2-1,2 0 0,-23-38 1,30 43-45,2-1 1,0 0 0,1 0-1,2-1 1,0 0 0,1-1 0,1 1-1,1-1 1,1 0 0,1 0-1,2 0 1,0 0 0,1 0 0,5-27-1,1 14-350,2-1-1,1 1 0,2 0 0,2 1 1,35-65-1,-34 76-612,0 0 1,2 0 0,1 2-1,1 0 1,0 1-1,2 1 1,0 1 0,39-27-1,25-1-1281,-85 46 2279</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6.467"/>
    </inkml:context>
    <inkml:brush xml:id="br0">
      <inkml:brushProperty name="width" value="0.025" units="cm"/>
      <inkml:brushProperty name="height" value="0.025" units="cm"/>
      <inkml:brushProperty name="color" value="#E71224"/>
    </inkml:brush>
  </inkml:definitions>
  <inkml:trace contextRef="#ctx0" brushRef="#br0">420 72 1216,'2'-9'2753,"0"5"-1496,-1-1 0,1 1 0,-1-1 0,0 1-1,-1-1 1,1-8 0,-1 12-1059,0 0-1,-1 0 1,1 0-1,0 0 1,-1 0-1,1 0 1,0 0-1,-1 0 1,1 0-1,-1 0 1,0 0-1,1 0 0,-1 0 1,0 0-1,1 1 1,-1-1-1,0 0 1,0 0-1,0 1 1,0-1-1,0 1 1,0-1-1,0 1 1,0-1-1,0 1 1,0-1-1,0 1 1,0 0-1,0 0 1,0-1-1,0 1 0,0 0 1,0 0-1,0 0 1,-1 0-1,-1 1 1,-16-1 404,1 2 1,-1 0-1,0 1 1,1 1-1,-1 0 1,1 2-1,-31 13 1,32-11-395,0 1 1,0 1-1,2 0 1,-1 1-1,1 1 1,1 0-1,0 1 1,1 1-1,0 0 1,1 0-1,1 1 1,0 1-1,-9 17 1,18-28-156,-1 0 1,1 0-1,1 0 1,-1 0 0,1 1-1,0-1 1,0 0 0,0 1-1,1-1 1,0 1-1,0-1 1,0 0 0,1 1-1,-1-1 1,1 1-1,1-1 1,-1 0 0,1 0-1,0 0 1,0 0 0,0 0-1,1 0 1,0 0-1,0-1 1,0 1 0,7 6-1,7 7 44,0-1 0,1-1-1,1-1 1,33 21-1,187 104 216,-138-83-226,99 71 0,-191-121-85,-1 0-1,1 0 1,-1 0 0,-1 1 0,11 13 0,-16-18-3,0-1 0,0 1 0,-1 0 0,0 0 0,1-1 0,-1 1 0,0 0-1,0 0 1,-1 0 0,1 0 0,-1 0 0,1 1 0,-1-1 0,0 0 0,0 0 0,0 0 0,-1 0 0,1 0 0,-1 0 0,1 0 0,-1 0 0,0 0 0,0 0 0,-1 0 0,-1 3 0,-2 1-20,0 0 0,-1 0 0,0 0 0,0-1 0,-1 1 0,1-2 0,-1 1 0,-1-1 0,1 0 0,-1 0 0,0-1 0,0 0 0,0-1 0,-12 4 0,-10 3-163,-1-3-1,-55 9 1,52-12-105,0-1-1,-1-1 0,-36-4 0,60 1-138,-1 0 0,1-1 0,-1 0 0,1-1 0,0 0 0,0-1 0,0 0 0,0-1 0,1 0 0,0-1 0,0 0 0,-16-13 0,24 18 144,1-1-1,0 1 0,-1-1 0,1 0 1,0 0-1,0 0 0,0 1 1,0-1-1,-1-4 0,1 3-943,0 0 1,0-1-1,0 0 0,1 1 0,0-1 1,0 1-1,0-1 0,0-3 0,3-5-1871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6.797"/>
    </inkml:context>
    <inkml:brush xml:id="br0">
      <inkml:brushProperty name="width" value="0.025" units="cm"/>
      <inkml:brushProperty name="height" value="0.025" units="cm"/>
      <inkml:brushProperty name="color" value="#E71224"/>
    </inkml:brush>
  </inkml:definitions>
  <inkml:trace contextRef="#ctx0" brushRef="#br0">1 20 852,'13'-6'2825,"1"1"0,18-4 1,-30 10-2649,-1-1 0,0 1 1,0-1-1,0 1 1,1 0-1,-1-1 1,0 1-1,0 0 0,0 0 1,0 0-1,0 0 1,0 0-1,0 0 1,-1 0-1,1 0 0,0 0 1,0 0-1,-1 0 1,1 1-1,-1-1 1,1 0-1,0 2 1,31 99 4702,-11-31-2859,44 98 0,-62-163-2271,0 0 0,1 0 0,0-1 0,0 1 0,5 5 0,11 4-3247,-18-15 2874,-1 1-1,0-1 1,0 1 0,1-1-1,-1 0 1,0 1-1,1-1 1,-1 0 0,0 0-1,1 0 1,-1 0 0,0 0-1,1-1 1,1 1-1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151"/>
    </inkml:context>
    <inkml:brush xml:id="br0">
      <inkml:brushProperty name="width" value="0.025" units="cm"/>
      <inkml:brushProperty name="height" value="0.025" units="cm"/>
      <inkml:brushProperty name="color" value="#E71224"/>
    </inkml:brush>
  </inkml:definitions>
  <inkml:trace contextRef="#ctx0" brushRef="#br0">560 17 16714,'13'-9'817,"-6"1"1305,-38 10-1305,-38 6 0,-11 2-239,-111 6-998,64-1-4416,69-1-4008,35-8 6055</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480"/>
    </inkml:context>
    <inkml:brush xml:id="br0">
      <inkml:brushProperty name="width" value="0.025" units="cm"/>
      <inkml:brushProperty name="height" value="0.025" units="cm"/>
      <inkml:brushProperty name="color" value="#E71224"/>
    </inkml:brush>
  </inkml:definitions>
  <inkml:trace contextRef="#ctx0" brushRef="#br0">404 49 512,'15'-6'1869,"-1"0"-1,15-8 1,0-1 1637,-16 8 100,-23 7-526,-19 6-1561,14 0-1112,0 1-1,1 1 1,0 0 0,0 1-1,1 0 1,-13 13-1,13-12-162,-18 17 85,0 1 1,2 1-1,2 2 1,0 1-1,2 1 1,2 1-1,1 1 1,1 0-1,2 2 1,2 1 0,2 0-1,1 1 1,1 1-1,-9 56 1,20-83-209,1-1 1,0 1-1,0 0 1,2 0-1,-1 0 0,1-1 1,1 1-1,6 21 1,-6-28-80,0 0 0,0 0 1,1 0-1,0-1 0,0 1 1,0-1-1,1 1 0,0-1 1,0 0-1,0-1 0,0 1 1,1-1-1,0 0 0,0 0 1,0 0-1,0-1 0,1 0 1,-1 0-1,9 3 0,1-1-71,-1-2-1,1 1 1,0-2-1,-1 0 0,1-1 1,0 0-1,0-1 1,0-1-1,0-1 1,26-5-1,11-6-1063,81-32 0,-21-6-2405,-78 34-857,0 1-4238,-20 10 5418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074"/>
    </inkml:context>
    <inkml:brush xml:id="br0">
      <inkml:brushProperty name="width" value="0.025" units="cm"/>
      <inkml:brushProperty name="height" value="0.025" units="cm"/>
      <inkml:brushProperty name="color" value="#E71224"/>
    </inkml:brush>
  </inkml:definitions>
  <inkml:trace contextRef="#ctx0" brushRef="#br0">28 72 412,'7'-23'3218,"-5"17"-1760,1-1 1,-1 0-1,-1 0 1,1 0 0,-1-8-1,-6 24 6059,-21 61-4163,21-50-2464,2 0-1,0 1 1,1 0-1,1 35 1,15 84 1967,-12-123-2655,-2-13-337,0 0 0,0 1 0,1-1 0,0 0 0,-1 0 0,1 0-1,1 0 1,-1 0 0,1-1 0,-1 1 0,1 0 0,3 5 0,-7-17-9737,-3-2 6391,-2 2-2452,3 3 2445</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7.821"/>
    </inkml:context>
    <inkml:brush xml:id="br0">
      <inkml:brushProperty name="width" value="0.025" units="cm"/>
      <inkml:brushProperty name="height" value="0.025" units="cm"/>
      <inkml:brushProperty name="color" value="#E71224"/>
    </inkml:brush>
  </inkml:definitions>
  <inkml:trace contextRef="#ctx0" brushRef="#br0">683 54 13073,'-1'-3'78,"1"1"-1,0 0 0,-1 0 1,1 0-1,-1 0 1,1 0-1,-1 0 1,0 0-1,0 0 0,0 1 1,0-1-1,0 0 1,0 0-1,-1 1 0,1-1 1,-1 1-1,1-1 1,-1 1-1,1 0 1,-1-1-1,0 1 0,1 0 1,-1 0-1,0 0 1,0 0-1,0 1 0,0-1 1,0 0-1,0 1 1,-3-1-1,-9-2 267,0 1 0,0 1-1,-22 0 1,20 0-246,-243 5 68,86 13-4266,92-1-2843,49-8 4762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152"/>
    </inkml:context>
    <inkml:brush xml:id="br0">
      <inkml:brushProperty name="width" value="0.025" units="cm"/>
      <inkml:brushProperty name="height" value="0.025" units="cm"/>
      <inkml:brushProperty name="color" value="#E71224"/>
    </inkml:brush>
  </inkml:definitions>
  <inkml:trace contextRef="#ctx0" brushRef="#br0">20 568 72,'34'39'4856,"40"63"0,-24-28 6145,-52-78-10303,-69-197 2641,-19-114-2636,85 298-699,2 0 0,0-1 0,1 0 0,1 0 0,0 1-1,1-1 1,3-18 0,-2 31 9,0 0 0,0 0-1,0 1 1,0-1 0,1 0 0,0 1-1,0-1 1,0 1 0,0 0-1,1 0 1,-1 0 0,1 0 0,0 0-1,1 0 1,-1 1 0,1-1-1,-1 1 1,1 0 0,0 0 0,0 1-1,0-1 1,1 1 0,-1 0-1,0 0 1,1 0 0,0 0 0,-1 1-1,1 0 1,0 0 0,5 0-1,5 0 40,0 0-1,-1 1 0,1 0 0,0 2 0,0 0 0,0 0 1,-1 2-1,1-1 0,-1 2 0,0 0 0,0 1 1,13 7-1,-24-11-62,-1-1-1,0 1 1,0 0 0,0-1 0,0 1-1,0 0 1,0 0 0,0 0-1,-1 1 1,1-1 0,-1 0 0,0 0-1,1 1 1,-1-1 0,0 1 0,0-1-1,-1 1 1,1 0 0,-1-1 0,1 1-1,-1 0 1,0-1 0,0 1 0,0 0-1,0-1 1,0 1 0,-1 0 0,1-1-1,-1 1 1,-1 4 0,-1 0-93,1 0-1,-1 0 1,-1 0-1,1-1 1,-1 1 0,-1-1-1,1 0 1,-1 0-1,-10 10 1,-100 74-2642,57-47-1331,3 2-6900,45-33 8310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566"/>
    </inkml:context>
    <inkml:brush xml:id="br0">
      <inkml:brushProperty name="width" value="0.025" units="cm"/>
      <inkml:brushProperty name="height" value="0.025" units="cm"/>
      <inkml:brushProperty name="color" value="#E71224"/>
    </inkml:brush>
  </inkml:definitions>
  <inkml:trace contextRef="#ctx0" brushRef="#br0">303 215 216,'15'-11'966,"-2"1"554,0 0-1,0-1 1,17-19 0,-27 27-1206,-1-1 0,1 1 0,-1 0 0,0-1 0,0 1 0,0-1 0,-1 1 0,1-1 0,-1 0 0,0 0 0,0 0 0,0 1 0,0-1 0,-1 0 0,0 0 0,1 0 0,-2 0 0,1 0 0,0 0 0,-2-5 0,1 6-174,0 0 1,-1-1-1,0 1 0,1 0 0,-1 0 0,-1 0 0,1 1 0,0-1 1,-1 0-1,1 1 0,-1 0 0,0-1 0,1 1 0,-1 0 1,0 0-1,-1 1 0,1-1 0,0 1 0,0-1 0,-1 1 0,1 0 1,-1 0-1,-5 0 0,-2-1 41,0 0 1,0 1-1,0 0 1,0 1-1,0 0 1,-14 3-1,9 0-47,1 1 0,0 1-1,0 0 1,0 1 0,1 0 0,0 2-1,0-1 1,1 2 0,0 0 0,0 0-1,1 1 1,-17 19 0,25-25-83,1-1 0,-1 1-1,1 0 1,1 1 0,-1-1 0,0 0 0,1 1-1,0-1 1,0 1 0,0 0 0,1 0 0,0 0 0,-1 0-1,2 0 1,-1 0 0,1 0 0,0 9 0,1-8 27,0 1-1,0 0 1,1-1 0,0 1-1,1-1 1,0 0 0,0 1 0,0-1-1,0 0 1,1-1 0,0 1 0,9 8-1,2 2 100,1-1 1,1 0-1,0-1 0,25 14 0,83 42 525,-92-52-561,29 14 108,-26-15-81,0 2 0,-1 1 0,-1 2 0,44 38 1,-72-55-149,-1 1 1,1-1-1,-1 1 1,-1 1-1,1-1 1,-1 0-1,0 1 1,-1 0-1,1 0 1,3 13-1,-6-15-23,0-1-1,0 1 1,-1-1 0,0 1-1,0-1 1,0 1 0,0-1-1,-1 1 1,0-1-1,0 1 1,0-1 0,0 0-1,-1 1 1,1-1 0,-1 0-1,0 0 1,0 0-1,-1 0 1,-5 6 0,-1 1-65,-2 0 1,1-1 0,-1-1-1,0 0 1,-1 0 0,0-1-1,-1-1 1,-18 9 0,-15 4-486,-52 14 0,81-29 382,-217 62-3954,133-45-7261,81-17 8610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8.947"/>
    </inkml:context>
    <inkml:brush xml:id="br0">
      <inkml:brushProperty name="width" value="0.025" units="cm"/>
      <inkml:brushProperty name="height" value="0.025" units="cm"/>
      <inkml:brushProperty name="color" value="#E71224"/>
    </inkml:brush>
  </inkml:definitions>
  <inkml:trace contextRef="#ctx0" brushRef="#br0">3707 20 15629,'108'-19'4077,"-106"18"-2168,-9 2-1667,0 0-1,1 1 0,-1-1 0,-9 5 1,-7 2 28,-259 56 1744,114-27-1303,-959 135 2373,-18-95-559,716-53-1684,-23 18-1866,400-35 25,-6 0-1403,20 2-4142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9.437"/>
    </inkml:context>
    <inkml:brush xml:id="br0">
      <inkml:brushProperty name="width" value="0.025" units="cm"/>
      <inkml:brushProperty name="height" value="0.025" units="cm"/>
      <inkml:brushProperty name="color" value="#E71224"/>
    </inkml:brush>
  </inkml:definitions>
  <inkml:trace contextRef="#ctx0" brushRef="#br0">50 88 1328,'-5'-15'6345,"-1"1"1,-8-14-1,3 12-4104,-2 2-3277,12 13-107,4 6-6495,12 21 3287,-1 2 1322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3:49.785"/>
    </inkml:context>
    <inkml:brush xml:id="br0">
      <inkml:brushProperty name="width" value="0.025" units="cm"/>
      <inkml:brushProperty name="height" value="0.025" units="cm"/>
      <inkml:brushProperty name="color" value="#E71224"/>
    </inkml:brush>
  </inkml:definitions>
  <inkml:trace contextRef="#ctx0" brushRef="#br0">41 1 4040,'-6'34'1633,"-1"-6"83,4-8-148,0-3-156,0-3-144,0-3-132,0-2-104,-4-4 648,1-2-1268</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4.067"/>
    </inkml:context>
    <inkml:brush xml:id="br0">
      <inkml:brushProperty name="width" value="0.025" units="cm"/>
      <inkml:brushProperty name="height" value="0.025" units="cm"/>
      <inkml:brushProperty name="color" value="#E71224"/>
    </inkml:brush>
  </inkml:definitions>
  <inkml:trace contextRef="#ctx0" brushRef="#br0">542 29 492,'13'-28'13077,"-17"28"-12634,1 1 0,-1 1 1,1-1-1,0 1 0,-1-1 1,1 1-1,0 0 1,0 0-1,0 0 0,0 0 1,1 1-1,-1-1 0,-2 5 1,-46 50-2,28-30 208,-54 63 267,-37 40 302,61-79-497,53-51-707,0 0 1,0 0 0,0 0 0,0 0 0,0 0 0,0 0 0,0 1 0,0-1 0,0 0 0,0 0 0,0 0 0,0 0 0,-1 0-1,1 0 1,0 0 0,0 0 0,0 0 0,0 0 0,0 0 0,0 0 0,0 0 0,0 0 0,0 0 0,0 0 0,-1 0 0,1 0 0,0-1-1,0 1 1,0 0 0,0 0 0,0 0 0,0 0 0,0 0 0,0 0 0,0 0 0,0 0 0,0 0 0,0 0 0,0 0 0,0 0 0,0 0-1,-1 0 1,1 0 0,0-1 0,0 1 0,0 0 0,0 0 0,0 0 0,0 0 0,0 0 0,0 0 0,0 0 0,0 0 0,0 0 0,0 0-1,0 0 1,0-1 0,0 1 0,0 0 0,0 0 0,0 0 0,0 0 0,1 0 0,-1-12 206,8-17-124,9-3 225,1 2 0,2 0 0,1 1 1,1 1-1,27-26 0,-42 47-139,-1-1 0,0-1 0,6-8 0,-11 16 2,-3 5-105,-22 35 27,-2-1 1,-1-1-1,-42 45 0,40-49-101,-1-2 0,-42 35 0,71-66-9,1 1 0,-1-1-1,1 1 1,-1-1-1,0 1 1,1-1 0,-1 0-1,1 1 1,-1-1 0,0 0-1,1 1 1,-1-1 0,0 0-1,0 0 1,1 0-1,-1 0 1,0 1 0,1-1-1,-1 0 1,-1-1 0,1 1 0,1 0 1,0-1-1,-1 1 1,1 0-1,0-1 1,0 1-1,-1 0 1,1-1 0,0 1-1,0-1 1,0 1-1,0-1 1,0 1-1,-1-1 1,1 1 0,0 0-1,0-1 1,0 1-1,0-1 1,0 1-1,0-1 1,0 1-1,1-1 1,-1-4-1,1 1-1,1 0 1,-1 0 0,0 0-1,1 0 1,3-7 0,35-44-11,1 1 0,63-62 0,-89 100 22,104-105 329,-89 98 174,-295 316-86,186-224-360,-5 6-972,78-69 870,0 0-5820,15-11-7487,0 1 14116,3 2-4473</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4.689"/>
    </inkml:context>
    <inkml:brush xml:id="br0">
      <inkml:brushProperty name="width" value="0.025" units="cm"/>
      <inkml:brushProperty name="height" value="0.025" units="cm"/>
      <inkml:brushProperty name="color" value="#E71224"/>
    </inkml:brush>
  </inkml:definitions>
  <inkml:trace contextRef="#ctx0" brushRef="#br0">0 82 160,'60'-32'9972,"-41"21"-8029,0 1 1,25-10-1,-36 18-1648,-1 0 0,0 0 0,1 1 0,-1 0-1,1 0 1,0 1 0,-1 0 0,1 1 0,-1-1 0,1 1-1,-1 1 1,1 0 0,-1 0 0,0 0 0,0 1 0,0 0 0,13 7-1,-10-4-73,-1 0-1,0 1 1,0 0-1,0 1 1,0 0-1,-1 0 1,-1 0-1,0 1 1,0 1-1,0-1 0,6 14 1,-5-4-60,-1 0-1,0 1 1,-1 0 0,-2 0-1,0 0 1,-1 1 0,-1-1-1,0 1 1,-2 0 0,-1 0-1,-5 39 1,-1-24-507,-1 0 1,-2-1-1,-1 0 0,-1 0 1,-33 60-1,32-72-625,0-1 1,-2-1-1,-1 0 1,-22 22-1,23-28-1617,-1 0 0,0-2 0,-19 12-1,3-4-485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5.098"/>
    </inkml:context>
    <inkml:brush xml:id="br0">
      <inkml:brushProperty name="width" value="0.025" units="cm"/>
      <inkml:brushProperty name="height" value="0.025" units="cm"/>
      <inkml:brushProperty name="color" value="#E71224"/>
    </inkml:brush>
  </inkml:definitions>
  <inkml:trace contextRef="#ctx0" brushRef="#br0">352 6 408,'-10'-5'2419,"1"6"1195,-3 3-2881,0 0 0,1 1 0,0 0 1,0 1-1,0 1 0,1 0 0,-1 0 1,-11 12-1,8-6-22,1 1-1,0 1 1,1 1 0,-18 29-1,9-4 36,1 0-1,3 2 1,-23 82-1,28-80-317,2-1 1,2 1-1,2 1 0,0 75 1,7-97-451,0 0 1,2 0 0,0 0-1,2-1 1,1 0 0,0 0-1,2 0 1,0-1 0,2 0-1,21 36 1,-24-48-412,1 0-1,0 0 1,0-1 0,1 0-1,0-1 1,1 0 0,14 10-1,-2-5-2742,1-1-1,36 15 0,-11-9 132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8.337"/>
    </inkml:context>
    <inkml:brush xml:id="br0">
      <inkml:brushProperty name="width" value="0.025" units="cm"/>
      <inkml:brushProperty name="height" value="0.025" units="cm"/>
      <inkml:brushProperty name="color" value="#E71224"/>
    </inkml:brush>
  </inkml:definitions>
  <inkml:trace contextRef="#ctx0" brushRef="#br0">504 0 388,'2'2'236,"-1"-1"0,0 1 0,0-1 0,1 1 0,-1-1 0,0 1 0,0 0 0,0-1 0,-1 1 0,1 0 0,0 0 0,-1 0 1,1 0-1,-1 0 0,0 0 0,1 0 0,-1 0 0,0 0 0,0-1 0,0 1 0,-1 0 0,1 0 0,0 0 0,-1 0 0,1 0 0,-1 0 0,0 0 0,1 0 0,-1-1 0,-1 3 0,-4 6 403,-1 1 1,0-1-1,-15 17 0,9-11 25,-273 297 4936,233-258-4876,14-16-352,-34 38-1240,69-71 1079,2-2-2837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427"/>
    </inkml:context>
    <inkml:brush xml:id="br0">
      <inkml:brushProperty name="width" value="0.025" units="cm"/>
      <inkml:brushProperty name="height" value="0.025" units="cm"/>
      <inkml:brushProperty name="color" value="#E71224"/>
    </inkml:brush>
  </inkml:definitions>
  <inkml:trace contextRef="#ctx0" brushRef="#br0">531 16 1280,'28'-7'8339,"-18"5"4363,-133 0-8559,-21-1-1618,95 1-2852,-1 3 0,-86 11 1,130-11-297,0 0 1,0 0-1,-1 1 1,1 0 0,0 0-1,-6 3 1,-4 6-8307,14-7 3922,2 1 1520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8.674"/>
    </inkml:context>
    <inkml:brush xml:id="br0">
      <inkml:brushProperty name="width" value="0.025" units="cm"/>
      <inkml:brushProperty name="height" value="0.025" units="cm"/>
      <inkml:brushProperty name="color" value="#E71224"/>
    </inkml:brush>
  </inkml:definitions>
  <inkml:trace contextRef="#ctx0" brushRef="#br0">622 2 1372,'3'0'11,"14"-2"4697,-16 3-4538,-1-1 0,0 1 0,1 0 0,-1-1-1,0 1 1,0 0 0,1-1 0,-1 1 0,0 0 0,0 0 0,0-1 0,0 1 0,0 0 0,0-1 0,0 1 0,0 0 0,0 0 0,0-1-1,-1 1 1,1 0 0,0-1 0,0 1 0,-1 0 0,1-1 0,-1 2 0,-2 4 275,0 1-1,-1-1 1,0 1 0,0-1-1,0 0 1,-1-1 0,0 1-1,0-1 1,-8 7 0,-2 2 330,-265 253 6719,203-196-6035,15-15-927,-33 31-524,39-27-10423,52-56 5380,1-1 1526</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9.007"/>
    </inkml:context>
    <inkml:brush xml:id="br0">
      <inkml:brushProperty name="width" value="0.025" units="cm"/>
      <inkml:brushProperty name="height" value="0.025" units="cm"/>
      <inkml:brushProperty name="color" value="#E71224"/>
    </inkml:brush>
  </inkml:definitions>
  <inkml:trace contextRef="#ctx0" brushRef="#br0">236 0 1356,'27'5'1468,"-1"2"0,26 9 0,-40-11-838,0 0 1,-1 1-1,1 0 0,-1 1 1,-1 0-1,16 14 0,-1 3 221,-1 1 1,0 1-1,-2 0 0,-2 2 0,0 1 1,-2 1-1,-1 0 0,14 35 0,-21-39-361,-1 0-1,-1 0 1,-1 0-1,-1 1 0,-1 0 1,-2 1-1,-1-1 1,-1 0-1,-1 1 0,-7 53 1,0-48-435,-2 0 0,-1 0 0,-1-1 0,-2 0 0,-1-1 0,-1-1 0,-2 0-1,-1-1 1,-1-1 0,-1 0 0,-36 36 0,27-35-1096,-2-1 0,0-1 0,-57 35-1,52-40-1699,-2-1-1,0-2 0,-58 20 1,13-14-399</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4:39.455"/>
    </inkml:context>
    <inkml:brush xml:id="br0">
      <inkml:brushProperty name="width" value="0.025" units="cm"/>
      <inkml:brushProperty name="height" value="0.025" units="cm"/>
      <inkml:brushProperty name="color" value="#E71224"/>
    </inkml:brush>
  </inkml:definitions>
  <inkml:trace contextRef="#ctx0" brushRef="#br0">715 0 1284,'-37'16'1643,"0"2"1,1 1-1,1 2 0,1 1 0,-46 39 0,30-16 1,1 2 0,-63 79 0,83-88-972,1 1-1,3 2 1,1 0-1,2 2 1,2 0-1,1 2 1,-22 85-1,29-79-460,3 0-1,2 1 1,2 0-1,2 0 1,2 0-1,3 0 1,9 53-1,-7-78-360,2 0-1,0 0 1,2-1-1,1 0 1,1-1-1,2 0 1,20 35-1,-20-41-494,1-1-1,1 0 0,28 26 1,-27-30-626,2 0 1,-1-1 0,2-1 0,22 11 0,-12-9-941,34 12 1,25 2-866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41.689"/>
    </inkml:context>
    <inkml:brush xml:id="br0">
      <inkml:brushProperty name="width" value="0.025" units="cm"/>
      <inkml:brushProperty name="height" value="0.025" units="cm"/>
      <inkml:brushProperty name="color" value="#E71224"/>
    </inkml:brush>
  </inkml:definitions>
  <inkml:trace contextRef="#ctx0" brushRef="#br0">0 132 60,'2'-4'1009,"5"-10"6634,4 24-4470,-8-5-4002,6 8 1296,0 1 0,-2 0 0,0 0 0,0 1 0,8 30 0,-1-4 256,62 127 2686,-76-167-3387,0-1-1,0 1 0,0 0 0,1-1 0,-1 1 0,0-1 1,1 1-1,-1-1 0,0 1 0,1-1 0,-1 1 1,0-1-1,1 0 0,-1 1 0,1-1 0,-1 1 0,1-1 1,-1 0-1,1 1 0,-1-1 0,1 0 0,-1 0 1,1 0-1,-1 1 0,1-1 0,-1 0 0,1 0 1,0 0-1,-1 0 0,1 0 0,-1 0 0,1 0 0,-1 0 1,1 0-1,0 0 0,-1 0 0,1 0 0,-1-1 1,1 1-1,-1 0 0,1 0 0,-1 0 0,1-1 1,-1 1-1,1 0 0,-1-1 0,1 1 0,-1-1 0,1 1 1,-1 0-1,0-1 0,1 1 0,0-2 0,20-29 423,-20 28-420,45-97 577,-23 48-409,4-16 1,16-34-244,-38 92-211,1 1 0,0-1-1,0 1 1,1 1 0,0-1 0,0 1-1,15-12 1,-3 8-1208,-16 11 952,0 0 0,-1 0 0,1 1 1,0-1-1,0 0 0,-1 1 1,1 0-1,0 0 0,0 0 1,-1 0-1,1 0 0,0 1 1,0-1-1,0 1 0,-1-1 0,1 1 1,4 2-1,20 12-2228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43.522"/>
    </inkml:context>
    <inkml:brush xml:id="br0">
      <inkml:brushProperty name="width" value="0.025" units="cm"/>
      <inkml:brushProperty name="height" value="0.025" units="cm"/>
      <inkml:brushProperty name="color" value="#E71224"/>
    </inkml:brush>
  </inkml:definitions>
  <inkml:trace contextRef="#ctx0" brushRef="#br0">0 112 1364,'7'-5'2215,"1"6"2301,-2 1-4168,0 1-1,-1 0 0,0 0 0,0 0 1,1 0-1,-2 1 0,1-1 1,0 1-1,-1 1 0,0-1 0,0 1 1,7 9-1,52 109 3206,-50-92-2533,1-2 0,2 1 0,38 52 0,-53-82-1005,-1 1 1,0-1 0,0 1 0,1-1 0,-1 1 0,0-1 0,1 0 0,-1 1 0,1-1 0,-1 0 0,0 1 0,1-1 0,-1 0 0,1 0 0,-1 1 0,1-1 0,-1 0 0,1 0 0,-1 0 0,1 0 0,-1 1 0,1-1 0,-1 0 0,1 0 0,-1 0 0,1 0 0,-1 0 0,1 0 0,-1-1 0,1 1 0,-1 0 0,1 0-1,-1 0 1,1 0 0,-1 0 0,1-1 0,-1 1 0,1 0 0,-1-1 0,0 1 0,1 0 0,0-1 0,11-19 231,-11 18-268,19-41 25,15-53 1,9-21-692,-33 94 95,-1-1 349,1 1 0,17-26 1,-23 42-227,0 1 1,0-1 0,1 1 0,7-7 0,-9 10-269,0 0-1,0 0 1,1 1 0,-1-1 0,1 1 0,-1 0 0,10-3 0,6 2-2977,1 8 1129</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7:42.552"/>
    </inkml:context>
    <inkml:brush xml:id="br0">
      <inkml:brushProperty name="width" value="0.05" units="cm"/>
      <inkml:brushProperty name="height" value="0.05" units="cm"/>
      <inkml:brushProperty name="color" value="#33CCFF"/>
    </inkml:brush>
  </inkml:definitions>
  <inkml:trace contextRef="#ctx0" brushRef="#br0">0 49 108,'0'0'6055,"7"1"-5451,131 41 4941,-86-23-3982,-51-19-1385,5 1 263,-1-1 0,0 2 1,1-1-1,9 4 0,-6-2 3,-2-2-162,0 0-1,0 0 1,0-1 0,13 0 0,-3-1-86,-15 1-142,14 3-16,-13-3-92,-2 0-370,-1 0 397,0 1 0,0-1 0,0 0 0,1 0 0,-1 0 0,0 0 0,0 0 0,0 0 0,1 0 0,-1 0 0,0 0 0,0 0 0,0 0 0,1 0 0,-1 0 0,0 0 0,0 0 0,0 0 0,1-1 0,-1 1 0,0 0 0,0 0 0,0 0 0,0 0 0,1 0 0,-1 0 0,0 0 0,0-1 1,0 1-1,0 0 0,1 0 0,-1 0 0,0 0 0,0-1 0,0 1 0,0 0 0,0 0 0,0 0 0,0 0 0,0-1 0,0 1 0,0 0 0,0 0 0,0 0 0,0-1 0,0 1 0,0 0 0,0 0 0,0 0 0,0-1 0,0 1 0,0 0 0,0-1 0,-4-10-983,1 7 310,1-1-1,0 0 0,0 1 0,0-1 0,0 0 0,1 0 1,0 0-1,0 0 0,0 0 0,1 0 0,0-1 0,0-5 1,5-29-1577</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8:12.887"/>
    </inkml:context>
    <inkml:brush xml:id="br0">
      <inkml:brushProperty name="width" value="0.05" units="cm"/>
      <inkml:brushProperty name="height" value="0.05" units="cm"/>
      <inkml:brushProperty name="color" value="#33CCFF"/>
    </inkml:brush>
  </inkml:definitions>
  <inkml:trace contextRef="#ctx0" brushRef="#br0">11 495 40,'-9'-13'4068,"8"9"-3763,1 1 0,-1-1-1,1 1 1,0 0 0,1-1-1,-1 1 1,1-1 0,-1 1-1,1 0 1,0-1 0,0 1-1,0 0 1,3-4 0,25-45 1397,-21 40-1272,9-13-26,1 2 1,1 0-1,0 1 1,2 1 0,1 1-1,0 1 1,2 1-1,0 1 1,1 1 0,0 1-1,28-12 1,-4 6-7,1 1 0,1 3 1,0 2-1,1 2 0,61-7 0,-19 11-2,0 4-1,0 4 1,116 14-1,267 64 485,-3 54-1030,-174-11-3220,-252-97 412,0 3 1,61 44-1,-17 2 151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36:50.169"/>
    </inkml:context>
    <inkml:brush xml:id="br0">
      <inkml:brushProperty name="width" value="0.1" units="cm"/>
      <inkml:brushProperty name="height" value="0.1" units="cm"/>
      <inkml:brushProperty name="color" value="#E71224"/>
    </inkml:brush>
  </inkml:definitions>
  <inkml:trace contextRef="#ctx0" brushRef="#br0">343 0 164,'0'0'1015,"0"0"-63,0 0-75,0 0-57,0 0-54,0 0-58,0 0-64,0 0-62,0 0-55,0 0-57,0 0-48,0 0-34,0 0-17,0 0-14,0 0-8,0 0-6,0 0-7,0 0 7,0 0 5,0 0-9,0 0-7,0 0-18,0 0-15,0 0-21,0 0-21,0 0-9,0 0-21,0 0-28,0 0-14,0 0-9,0 0-7,0 0-13,0 0-34,0 0-16,0 0-8,0 0-12,0 0-6,0 0-14,0 0-4,0 0-13,0 0-1,0 0 0,0 0-10,0 0 11,0 0 7,0 0-26,0 0-6,0 0-1,0 0 12,0 0-13,0 0-12,0 0-2,0 0 13,0 0-8,0 0-2,0 0-9,0 0 9,0 0 5,0 0-9,0 0-3,0 0-10,0 0 8,0 0 6,0 0 2,0 0-3,0 0 2,0 0-4,0 0 1,0 0 7,0 0-6,0 0-13,0 0 2,0 0 12,0 0 3,0 0-7,0 0-5,0 0 10,0 0 7,0 0-18,0 0-1,0 0 7,0 0-7,0 0 8,0 0 1,0 0 4,0 0-4,0 0-10,0 0-5,0 0 12,4 2-17,10 3-17,-10-3-8,76 25-455,-78-26 474,5 4-28,-3-2 29,-5-2-15,-6 2 37,-1-2 0,-22-2 9,-120-3 311,118 4-305,17 0 1,0 1 0,-28 4 0,40-5-13,-15-3-16,8 3 11,-20-3-87,57-14 86,-20 17 7,-2 0-3,187-20-26,-157 18 31,-10 0 85,45 1 0,-69 2-46,-4 1-21,-11 3-14,-21 1-3,-169 4 113,4 0 32,198-10-128,2 0-12,0 0-3,0 0-2,0 0-7,7-2 9,48-7-46,0 2 0,76-1 0,-130 8 45,-1 0-11,0 0 4,0 0 6,0 0-10,-7 1 10,-18 3-8,-11 0-14,22-4-26,-26 3-773,15 5-7676,24-8 6306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39:53.259"/>
    </inkml:context>
    <inkml:brush xml:id="br0">
      <inkml:brushProperty name="width" value="0.1" units="cm"/>
      <inkml:brushProperty name="height" value="0.1" units="cm"/>
      <inkml:brushProperty name="color" value="#008C3A"/>
    </inkml:brush>
  </inkml:definitions>
  <inkml:trace contextRef="#ctx0" brushRef="#br0">0 65 568,'16'-3'1264,"-16"3"-84,0 0-112,0 0-128,9-5-127,-9 5-177,0-9-268,0 1-396,-6-1-584,6-2-1497,3 0 717,6 2 472</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4.914"/>
    </inkml:context>
    <inkml:brush xml:id="br0">
      <inkml:brushProperty name="width" value="0.1" units="cm"/>
      <inkml:brushProperty name="height" value="0.1" units="cm"/>
      <inkml:brushProperty name="color" value="#E71224"/>
    </inkml:brush>
  </inkml:definitions>
  <inkml:trace contextRef="#ctx0" brushRef="#br0">677 74 156,'56'-51'6063,"-31"30"1849,-24 20-7072,-1 1-58,0 0-51,0 0-57,-6 4-49,-74 44 987,32-20-838,-46 34 0,67-41-583,-18 13 176,2 2 1,-40 42-1,30-22 7,3 3 0,2 2 0,-43 72 0,76-106-194,1 0-1,2 1 0,0 1 1,-10 41-1,17-49-71,1 0-1,1 0 1,1 0 0,1 0-1,1 0 1,0 0 0,6 29-1,-4-37-61,1-1 0,0 1-1,1 0 1,1-1 0,0 0-1,0 0 1,1-1 0,1 1-1,0-1 1,0 0 0,1-1-1,1 0 1,13 12 0,-8-9-24,1-1 1,1-1 0,0-1 0,1 0-1,0-1 1,0 0 0,1-2 0,28 9-1,1-4-24,1-1-1,84 7 1,99-9-946,-85-5-1564,-101-5 434,-15 0-2315,-27 0-2213,-2-1 5384,-1 2 308,1 0-1836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8.858"/>
    </inkml:context>
    <inkml:brush xml:id="br0">
      <inkml:brushProperty name="width" value="0.025" units="cm"/>
      <inkml:brushProperty name="height" value="0.025" units="cm"/>
      <inkml:brushProperty name="color" value="#E71224"/>
    </inkml:brush>
  </inkml:definitions>
  <inkml:trace contextRef="#ctx0" brushRef="#br0">1 416 644,'5'-1'721,"1"-1"1,0 0-1,-1 0 0,1 0 0,-1-1 1,1 1-1,-1-1 0,0-1 1,0 1-1,0-1 0,-1 1 0,1-2 1,-1 1-1,5-7 0,6-8 682,-2 0 0,16-28 0,-22 35-976,3-6 137,99-176 4336,-106 186-4552,2 0-1,-1 1 1,1-1 0,0 1-1,9-10 1,-13 16 288,1 5-327,5 14 144,0 0 1,-2 1-1,5 25 0,-5-21 56,0-1 0,14 34 1,-5-25-15,2 0 1,1-1-1,1-1 1,2 0-1,29 32 0,-30-47-468,-18-13-321,1 0 0,0 0 1,0 1-1,0-1 1,0 0-1,-1 1 1,1-1-1,-1 1 0,3 3 1,-3-4-933,-3 1-218,-14 9-1827,-14 7-9893,18-12 9972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245"/>
    </inkml:context>
    <inkml:brush xml:id="br0">
      <inkml:brushProperty name="width" value="0.1" units="cm"/>
      <inkml:brushProperty name="height" value="0.1" units="cm"/>
      <inkml:brushProperty name="color" value="#E71224"/>
    </inkml:brush>
  </inkml:definitions>
  <inkml:trace contextRef="#ctx0" brushRef="#br0">808 5 12821,'-10'-2'356,"-1"1"0,1 0 0,-1 1 0,0 0 0,1 0 0,-1 1 0,1 1 0,-1 0 0,-12 4 0,-14 1 219,-334 38 1945,123-36-5514,243-9 2719,-11 1-2498,15-1 2424,0 0-1,1 0 1,-1 0 0,0 1 0,1-1-1,-1 0 1,1 0 0,-1 1-1,0-1 1,1 0 0,-1 1-1,1-1 1,-1 0 0,1 1-1,-1-1 1,1 1 0,-1-1 0,0 2-1,1-1-2091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564"/>
    </inkml:context>
    <inkml:brush xml:id="br0">
      <inkml:brushProperty name="width" value="0.1" units="cm"/>
      <inkml:brushProperty name="height" value="0.1" units="cm"/>
      <inkml:brushProperty name="color" value="#E71224"/>
    </inkml:brush>
  </inkml:definitions>
  <inkml:trace contextRef="#ctx0" brushRef="#br0">532 1 1164,'0'0'140,"0"0"0,0 0 0,0 0 0,0 0 0,0 0 0,1 0 0,-1 0 0,0 0 0,0 0 0,0 0 0,0 0 0,1 0 0,-1 0 0,0 0 0,0 0 0,0 0 0,0 0 0,0 0 0,1 0 0,-1 0 0,0 0 0,0 0 0,0 0 0,0 0 0,0 0 0,1 0 0,-1 0 0,0 0 0,0 0 0,0 1 0,0-1 0,0 0 0,0 0 0,1 0 0,-1 0 0,0 0 0,0 0 0,0 1 0,0-1 0,0 0 0,1 10 1320,-9 13-228,-32 33 1706,-62 66-1,32-41-1460,-9 14-45,-84 104 922,140-174-2621,-15 19 517,26-20-2850,11-22 1974,1 0 1,-1 0-1,1 0 1,0 0-1,0 0 1,-1 0-1,1 0 1,1 0-1,-1 3 1,4 3-3410,4-1 1224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5.912"/>
    </inkml:context>
    <inkml:brush xml:id="br0">
      <inkml:brushProperty name="width" value="0.1" units="cm"/>
      <inkml:brushProperty name="height" value="0.1" units="cm"/>
      <inkml:brushProperty name="color" value="#E71224"/>
    </inkml:brush>
  </inkml:definitions>
  <inkml:trace contextRef="#ctx0" brushRef="#br0">365 753 860,'3'0'382,"-1"0"0,1 0 1,-1 0-1,1 0 0,-1 0 0,0 0 0,1-1 1,-1 1-1,0-1 0,1 0 0,-1 0 0,0 1 0,3-3 1,-4 2-228,-1 0 1,1-1-1,-1 1 1,1 0-1,-1-1 1,0 1-1,0-1 0,1 1 1,-1-1-1,0 1 1,0 0-1,0-1 1,0 1-1,-1-1 1,1 1-1,0-1 1,-1 1-1,1 0 1,-1-1-1,1 1 1,-1 0-1,0-1 1,0 0-1,-13-29 1252,-1 0 0,-21-31 0,13 22-719,-246-443 1884,248 450-2976,11 18-1152,0-1-4129,10 15 2359,0 1 1010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6.263"/>
    </inkml:context>
    <inkml:brush xml:id="br0">
      <inkml:brushProperty name="width" value="0.1" units="cm"/>
      <inkml:brushProperty name="height" value="0.1" units="cm"/>
      <inkml:brushProperty name="color" value="#E71224"/>
    </inkml:brush>
  </inkml:definitions>
  <inkml:trace contextRef="#ctx0" brushRef="#br0">1 746 880,'13'-9'722,"1"-1"0,-2 0 0,1-1 1,-2 0-1,1-1 0,-2 0 0,1-1 0,-2 0 0,10-18 0,8-17 557,26-71-1,-37 81-697,58-169 1659,-26 65-81,-43 125-1601,-3 13-325,-1-1 0,0 1 0,1-1 0,0 1 0,0-1 0,0 1 0,6-7 0,-8 11-201,1 0-1,-1-1 1,0 1-1,0 0 1,1 0-1,-1 0 0,0 1 1,0-1-1,1 0 1,-1 0-1,0 0 1,0 0-1,1 0 0,-1 0 1,0 0-1,0 0 1,1 0-1,-1 1 1,0-1-1,0 0 1,1 0-1,-1 0 0,0 0 1,0 1-1,0-1 1,0 0-1,1 0 1,-1 0-1,0 1 0,0-1 1,0 0-1,0 0 1,0 1-1,0-1 1,0 0-1,0 0 1,1 1-1,-1-1 0,4 10 130,16 103 1259,-8-67-1109,1 0 0,3-1 1,1-1-1,3-1 1,1 0-1,2-2 1,2 0-1,44 53 0,-41-57-49,-19-23-151,1-1 1,0-1-1,1 0 1,0 0-1,21 16 1,-49-37-144,1 1 1,-1 0-1,-1 1 1,-27-7 0,-90-15-1843,90 23-559,-62-1 1,8 11-7647,70-1 7342</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6.697"/>
    </inkml:context>
    <inkml:brush xml:id="br0">
      <inkml:brushProperty name="width" value="0.1" units="cm"/>
      <inkml:brushProperty name="height" value="0.1" units="cm"/>
      <inkml:brushProperty name="color" value="#E71224"/>
    </inkml:brush>
  </inkml:definitions>
  <inkml:trace contextRef="#ctx0" brushRef="#br0">1 817 1044,'16'-6'982,"0"-1"0,0 0 0,17-12 0,-27 15-740,0-1 0,0 0 1,0 0-1,0 0 0,-1-1 0,0 0 0,0 0 1,-1 0-1,6-12 0,0-2 76,-2 0 1,-1-1-1,0 0 0,-2 0 0,0 0 1,-2-1-1,0 0 0,-1 0 0,-3-42 1,-5-12 399,-22-108 1,27 179-692,-5-29 112,2 7 11,-1 0 0,-16-43 0,20 67-133,0 1 1,0 0 0,0-1-1,-1 1 1,1 0-1,-1 0 1,0 0-1,1 0 1,-1 0 0,0 0-1,0 0 1,0 1-1,-1-1 1,1 1-1,0-1 1,-4 0 0,5 1 40,1 1-8,-2 3 12,2-2-54,-1 0 1,0 0-1,0 0 1,1 0-1,-1 0 1,1 1-1,-1-1 1,1 0 0,-1 0-1,1 0 1,0 0-1,-1 1 1,1-1-1,0 0 1,0 0-1,0 1 1,0-1-1,0 0 1,0 0 0,0 1-1,1-1 1,-1 0-1,0 0 1,1 0-1,-1 0 1,1 1-1,-1-1 1,1 0 0,0 0-1,-1 0 1,1 0-1,0 0 1,0 0-1,-1 0 1,1 0-1,0-1 1,0 1 0,0 0-1,0 0 1,2 0-1,5 5 33,0-1-1,0 0 1,1-1-1,-1 0 0,1 0 1,0-1-1,0 0 1,16 3-1,78 6 211,-85-11-194,26 2 143,1-3-1,45-6 1,89-18 633,-140 18-654,-13 2-46,-16 2-38,0 0-1,0 0 0,0 1 1,0 1-1,13 0 1,-22 0-72,-1 1 1,1-1-1,0 0 1,0 1-1,0-1 1,-1 1-1,1-1 1,0 1-1,-1-1 1,1 1-1,-1 0 1,1-1-1,0 1 1,-1 0-1,1-1 1,-1 1 0,0 0-1,1 0 1,-1-1-1,0 1 1,1 0-1,-1 0 1,0 0-1,0 0 1,0-1-1,1 1 1,-1 0-1,0 0 1,0 0-1,0 0 1,-1 0-1,1-1 1,0 3 0,-7 36 425,4-29-309,-7 40 460,1 0 0,4 1 0,-1 61 0,7-92-428,1-1 1,0 1-1,1-1 1,11 34-1,-10-42-119,1 1 0,0 0 0,1-1-1,0 0 1,1-1 0,0 1 0,1-1-1,12 12 1,-14-16-176,0 0-1,1-1 1,0 0 0,0 0-1,0-1 1,0 1 0,1-2 0,-1 1-1,1-1 1,0 0 0,0-1-1,1 0 1,14 2 0,21-4-3627,1-8-4189,-20 0 5016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187"/>
    </inkml:context>
    <inkml:brush xml:id="br0">
      <inkml:brushProperty name="width" value="0.1" units="cm"/>
      <inkml:brushProperty name="height" value="0.1" units="cm"/>
      <inkml:brushProperty name="color" value="#E71224"/>
    </inkml:brush>
  </inkml:definitions>
  <inkml:trace contextRef="#ctx0" brushRef="#br0">139 679 140,'1'1'411,"0"-1"0,0 1 1,0-1-1,0 0 0,0 1 0,1-1 1,-1 0-1,0 0 0,0 0 0,0 0 1,1 0-1,-1 0 0,0 0 0,0-1 1,0 1-1,0 0 0,0-1 0,1 1 0,-1 0 1,1-2-1,-1 1-252,0 0-1,0 0 1,0-1-1,0 1 1,0 0-1,-1-1 1,1 1-1,0-1 1,-1 1 0,1-1-1,-1 1 1,0-1-1,0 1 1,1-1-1,-1-2 1,2-27 337,-1 0 0,-1-1 0,-2 1 0,-1 0 0,-1-1 0,-15-51-1,0 22-268,-2 2-1,-38-77 0,44 107-141,9 18 44,0-1 1,0 0 0,1 0-1,-6-22 1,11 33-120,0 1-1,0-1 1,0 0 0,0 1-1,0-1 1,0 1 0,0-1-1,0 0 1,1 1 0,-1-1-1,0 1 1,0-1 0,0 1-1,1-1 1,-1 1 0,0-1-1,1 1 1,-1-1-1,1 1 1,-1-1 0,0 1-1,1-1 1,-1 1 0,1 0-1,-1-1 1,1 1 0,-1 0-1,1 0 1,-1-1 0,1 1-1,0 0 1,-1 0 0,1 0-1,-1-1 1,1 1-1,-1 0 1,1 0 0,0 0-1,-1 0 1,1 0 0,-1 0-1,2 1 1,27 2 109,-27-3-105,46 11 65,0 3 1,-1 1 0,-1 2 0,0 3-1,56 33 1,-99-52-82,-1 0-1,0 0 0,0 1 1,0-1-1,0 1 1,0-1-1,0 1 0,0 0 1,-1 0-1,1 0 0,-1 0 1,1 0-1,1 4 1,-2-4-5,-1-1 0,0 1 0,1-1 0,-1 1 0,0 0 0,0-1 0,0 1 0,0-1 0,0 1 0,-1 0 0,1-1 0,0 1 0,-1-1 0,1 1 0,-1-1 0,0 1 0,1-1 0,-1 1 0,0-1 0,0 0 0,0 1 0,0-1 0,-1 1 0,-5 6-105,0-1-1,-1 0 1,0-1-1,0 0 1,0 0 0,-1-1-1,0 1 1,-11 3-1,-78 28-1387,81-32 1155,-40 14-1256,-25 8-5574,59-19 5242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517"/>
    </inkml:context>
    <inkml:brush xml:id="br0">
      <inkml:brushProperty name="width" value="0.1" units="cm"/>
      <inkml:brushProperty name="height" value="0.1" units="cm"/>
      <inkml:brushProperty name="color" value="#E71224"/>
    </inkml:brush>
  </inkml:definitions>
  <inkml:trace contextRef="#ctx0" brushRef="#br0">37 1 1260,'0'0'1283,"0"0"-8,0 0-13,1 3-13,1 5-666,-1 0 1,0 0 0,0 0-1,-1 0 1,0 0 0,-2 13-1,-12 56 1681,2-14-893,4 7 730,1 109 0,8-151-1608,1 0 1,1 0-1,2-1 0,1 0 0,0 0 1,21 50-1,-23-67-374,1-1 0,0 0 0,1 1 0,0-2 1,0 1-1,1-1 0,0 0 0,0 0 0,1-1 0,0 0 0,0 0 0,1-1 1,16 9-1,-14-10-128,1 0 0,0-1 0,0 0 0,0-1 0,1 0 1,-1-1-1,1-1 0,-1 0 0,1 0 0,-1-2 0,18-1 0,0-2-452,-1-2-1,1 0 1,40-16-1,80-40-3715,-75 22-3936,-63 32 7049,21-10-1833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7.851"/>
    </inkml:context>
    <inkml:brush xml:id="br0">
      <inkml:brushProperty name="width" value="0.1" units="cm"/>
      <inkml:brushProperty name="height" value="0.1" units="cm"/>
      <inkml:brushProperty name="color" value="#E71224"/>
    </inkml:brush>
  </inkml:definitions>
  <inkml:trace contextRef="#ctx0" brushRef="#br0">26 0 612,'-4'5'495,"1"1"-1,0-1 1,0 1 0,1-1 0,0 1-1,0 0 1,0 0 0,0 0-1,1 0 1,0 0 0,1 0 0,-1 0-1,1 0 1,1 12 0,1-4 87,0 0 0,0 0 0,1 0-1,1 0 1,8 19 0,-9-26-423,1 0-1,0 0 0,0-1 0,0 1 0,1-1 1,0 0-1,0 0 0,0-1 0,1 0 1,0 0-1,12 9 0,-7-8-42,0 0 0,0-1-1,0-1 1,1 1 0,0-2 0,22 5 0,0-4-305,0-2 1,0 0 0,0-3 0,51-7 0,41-15-2675,-35 5-2429,-50 12 3446</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8.185"/>
    </inkml:context>
    <inkml:brush xml:id="br0">
      <inkml:brushProperty name="width" value="0.1" units="cm"/>
      <inkml:brushProperty name="height" value="0.1" units="cm"/>
      <inkml:brushProperty name="color" value="#E71224"/>
    </inkml:brush>
  </inkml:definitions>
  <inkml:trace contextRef="#ctx0" brushRef="#br0">987 315 528,'0'-1'176,"0"0"0,0 0 0,-1 0 0,1 0 0,0 0 0,-1 0 0,1 0 0,0 0 0,-1 0 0,1 0 0,-1 0 0,1 1-1,-1-1 1,0 0 0,1 0 0,-1 0 0,0 1 0,1-1 0,-1 0 0,0 1 0,0-1 0,0 1 0,0-1 0,0 1 0,1-1 0,-1 1 0,0 0 0,0-1 0,0 1 0,0 0 0,0 0 0,-2 0 0,-40-1 1658,30 1-1132,-339-14 4324,1-26-6683,343 39 1521,3 1-12,0-1 1,0 1 0,0-1 0,0-1 0,1 1 0,-1-1-1,-9-3 1,14 4 131,0 1-1,-1 0 1,1-1-1,0 1 0,0 0 1,-1 0-1,1-1 1,0 1-1,0 0 1,-1-1-1,1 1 0,0-1 1,0 1-1,0 0 1,0-1-1,-1 1 1,1-1-1,0 1 0,0 0 1,0-1-1,0 1 1,0-1-1,0 1 1,0 0-1,0-1 0,0 1 1,0-1-1,0 1 1,1 0-1,-1-1 1,0 1-1,0-1 0,0 1 1,0 0-1,1-1 1,-1 1-1,0 0 1,0-1-1,1 1 0,-1 0 1,0-1-1,1 1 1,-1 0-1,1-1 1,16-11-243,-16 12 239,140-71-301,-37 22 800,-63 30-86,-29 14-114,-1 0-1,0-1 1,21-14-1,-31 20-237,-1-1-1,1 1 1,-1 0-1,1 0 1,-1-1 0,1 1-1,-1-1 1,1 1-1,-1 0 1,1-1-1,-1 1 1,0-1 0,1 1-1,-1-1 1,0 1-1,1-1 1,-1 1-1,0-1 1,0 1 0,1-1-1,-1 0 1,0 1-1,0-1 1,0 1-1,0-1 1,0 0 0,0 1-1,0-1 1,0 0-1,-1 0 14,1 1-1,-1-1 1,0 1 0,0-1-1,1 1 1,-1-1-1,0 1 1,0 0 0,0-1-1,0 1 1,1 0-1,-1 0 1,0-1 0,0 1-1,0 0 1,-1 0-1,-43 2 901,-190 31 624,184-22-4737,-52 18 1,57-11-213,12 3 1024</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139"/>
    </inkml:context>
    <inkml:brush xml:id="br0">
      <inkml:brushProperty name="width" value="0.1" units="cm"/>
      <inkml:brushProperty name="height" value="0.1" units="cm"/>
      <inkml:brushProperty name="color" value="#E71224"/>
    </inkml:brush>
  </inkml:definitions>
  <inkml:trace contextRef="#ctx0" brushRef="#br0">123 92 952,'-13'-86'8897,"12"80"-3146,-1 13-4548,0 15-984,21 232 4709,-16-235-4687,102 540 4120,-84-481-3337,3 0 0,38 80-1,-60-154-974,-1 0 0,1 0 0,0-1 0,0 1 0,0-1 0,0 1-1,1-1 1,0 0 0,-1 0 0,1 0 0,0 0 0,0 0 0,7 4-1,-9-7 0,24-4 311,-21 3-298,-4 1 1,0 0-10,0 0-8,0 0-12,0 0-12,0 0-8,0 0 5,0 0 1,0 0 1,5-2 116,8 0 168,-10 1-267,-4 3-176,-17 8 46,-1-1 1,0-1-1,0 0 1,-26 6-1,-87 14-534,-16 5 56,138-31 600,9-2-21,0 0 0,0 0 0,0 0 0,0 0 0,0 1 0,0-1 0,0 0 0,0 0 0,0 1 0,0-1 0,0 1 0,1-1 0,-1 1 0,0-1 0,0 1 0,0 0 0,1-1 0,-1 1 0,0 1 0,5 0 14,11 1-13,1 0 0,-1-1-1,1 0 1,0-2 0,22-1-1,87-12-27,-113 12 15,157-26 15,91-10-1569,-257 37 1370,12-1-610,-14 1 727,-1 0 0,0 0 0,0 0 1,1 0-1,-1 0 0,0 0 1,1 0-1,-1 0 0,0 0 0,1 0 1,-1 1-1,0-1 0,0 0 0,1 0 1,-1 0-1,0 0 0,0 0 0,1 1 1,-1-1-1,0 0 0,0 0 0,1 0 1,-1 1-1,0-1 0,0 0 0,0 0 1,1 1-1,-1-1 0,0 0 1,0 0-1,0 1 0,0-1 0,-4 3-1645,-12 1-2865,-1-1 1,-32 2-1,7-2 1151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193"/>
    </inkml:context>
    <inkml:brush xml:id="br0">
      <inkml:brushProperty name="width" value="0.025" units="cm"/>
      <inkml:brushProperty name="height" value="0.025" units="cm"/>
      <inkml:brushProperty name="color" value="#E71224"/>
    </inkml:brush>
  </inkml:definitions>
  <inkml:trace contextRef="#ctx0" brushRef="#br0">387 92 352,'3'-11'3462,"-4"7"-3012,-1 0 1,1 0-1,-1 1 1,0-1-1,0 1 1,0-1-1,0 1 1,-1 0-1,1 0 1,-1 0-1,0 0 1,0 0-1,0 1 1,0-1-1,0 1 1,0 0-1,-1-1 1,1 2-1,-1-1 1,0 0-1,0 1 1,1 0-1,-8-2 1,-9-1 245,0 0-1,-1 1 1,-28 1 0,32 1-356,-99 2-999,80 0-2730,1 0-4160,33-1 5341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600"/>
    </inkml:context>
    <inkml:brush xml:id="br0">
      <inkml:brushProperty name="width" value="0.1" units="cm"/>
      <inkml:brushProperty name="height" value="0.1" units="cm"/>
      <inkml:brushProperty name="color" value="#E71224"/>
    </inkml:brush>
  </inkml:definitions>
  <inkml:trace contextRef="#ctx0" brushRef="#br0">0 119 324,'24'-19'2440,"0"1"0,0 1-1,34-17 1,1 3 6126,-57 35-7795,-1 0-551,0 0 0,0 1 1,0-1-1,0 0 0,-1 1 1,0-1-1,1 1 0,-2-1 1,1 1-1,0-1 0,-2 5 0,-14 58 1884,8-39-1203,-2 13-120,-1 0 1,-3-1-1,-29 62 1,35-86-1024,6-10-226,-1 0 0,0 0 0,0 0 0,-1-1 0,0 1 0,0-1 0,0 0 0,0 0 0,-1 0-1,0 0 1,-9 6 0,11-8-208,3-3-3823,0 0-4658,0 0 9133,0 0-2839</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55:09.983"/>
    </inkml:context>
    <inkml:brush xml:id="br0">
      <inkml:brushProperty name="width" value="0.1" units="cm"/>
      <inkml:brushProperty name="height" value="0.1" units="cm"/>
      <inkml:brushProperty name="color" value="#E71224"/>
    </inkml:brush>
  </inkml:definitions>
  <inkml:trace contextRef="#ctx0" brushRef="#br0">32 465 4064,'3'-9'603,"2"-8"447,2 1 1,0 0-1,0 1 0,14-20 0,174-222 5510,-162 215-4504,-32 41-1582,-1 1 30,-4 4 15,-126 104 1998,51-39-1353,-18 10 618,96-78-1592,6-6-31,183-135 406,-105 82-457,86-55-46,-168 112-176,-37 34-2332,-45 31 0,0 0-5292,32-18 3032,1 4 1431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4.889"/>
    </inkml:context>
    <inkml:brush xml:id="br0">
      <inkml:brushProperty name="width" value="0.025" units="cm"/>
      <inkml:brushProperty name="height" value="0.025" units="cm"/>
      <inkml:brushProperty name="color" value="#E71224"/>
    </inkml:brush>
  </inkml:definitions>
  <inkml:trace contextRef="#ctx0" brushRef="#br0">13 23 988,'-4'-9'4162,"-5"-4"7605,11 18-11058,81 245 3946,-45-126-3531,40 145 1091,-56-188-1403,-76-306 48,-52-92-1289,97 295 361,0-1 0,1 0 0,-10-45-1,18 66 60,0 1 0,0-1-1,0 1 1,0-1 0,0 1 0,0-1-1,0 0 1,1 1 0,-1-1-1,1 1 1,-1-1 0,1 1-1,-1 0 1,1-1 0,0 1-1,0 0 1,-1-1 0,1 1-1,0 0 1,0 0 0,0 0-1,0-1 1,1 1 0,-1 0-1,0 1 1,0-1 0,1 0-1,-1 0 1,0 0 0,1 1 0,-1-1-1,1 1 1,-1-1 0,1 1-1,-1 0 1,1-1 0,-1 1-1,1 0 1,2 0 0,8-1-50,0 1-1,0 0 1,24 4 0,-23-2 28,6 0-14,45 7-75,-59-8 108,0 0-1,0 0 0,0 1 0,0 0 0,0 0 0,0 0 1,-1 0-1,1 1 0,5 4 0,-9-6 8,1 1 0,-1-1 0,0 0 0,0 0 0,0 0 0,0 1 0,0-1 0,-1 0 0,1 1 0,0-1 0,-1 1 0,1-1 0,-1 1 0,1-1 0,-1 1 0,0-1 0,1 1 0,-1-1-1,0 1 1,0 2 0,-1-1 0,1 0-1,-1 0 1,0-1 0,0 1-1,0 0 1,0 0-1,-1-1 1,1 1-1,-1-1 1,-2 4-1,-3 2-37,-1 1 0,0-2 0,0 1 0,-16 10 0,-6 2-912,-59 26 1,27-15-1985,42-17-54,19-13 2257,0 0 0,-1 1 0,1-1 0,0 0 0,0 1 0,1-1 1,-1 0-1,0 1 0,0-1 0,1 1 0,-1-1 0,0 3 0,1 4-2088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5.221"/>
    </inkml:context>
    <inkml:brush xml:id="br0">
      <inkml:brushProperty name="width" value="0.025" units="cm"/>
      <inkml:brushProperty name="height" value="0.025" units="cm"/>
      <inkml:brushProperty name="color" value="#E71224"/>
    </inkml:brush>
  </inkml:definitions>
  <inkml:trace contextRef="#ctx0" brushRef="#br0">0 34 1180,'2'-3'987,"-1"0"-1,0 0 0,1 0 1,-1 0-1,1 0 1,0 0-1,0 0 1,3-3-1,-4 5 559,4-2 975,-3 7 1038,-2 12-1980,0 0 0,2 0 0,0 0 0,5 21 0,5-4-2170,6 0-3377,4 4-7196,-10-16 7633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6.004"/>
    </inkml:context>
    <inkml:brush xml:id="br0">
      <inkml:brushProperty name="width" value="0.025" units="cm"/>
      <inkml:brushProperty name="height" value="0.025" units="cm"/>
      <inkml:brushProperty name="color" value="#E71224"/>
    </inkml:brush>
  </inkml:definitions>
  <inkml:trace contextRef="#ctx0" brushRef="#br0">1 211 956,'4'-15'2934,"1"1"-1,10-19 1,-15 33-2856,0 0-1,0 0 1,0 0 0,0-1-1,0 1 1,0 0 0,0 0-1,1 0 1,-1-1 0,0 1 0,0 0-1,0 0 1,0 0 0,0-1-1,0 1 1,0 0 0,1 0-1,-1 0 1,0 0 0,0 0 0,0 0-1,0-1 1,1 1 0,-1 0-1,0 0 1,0 0 0,0 0-1,0 0 1,1 0 0,-1 0-1,0 0 1,0 0 0,0 0 0,1 0-1,-1 0 1,0 0 0,0 0-1,1 0 1,-1 0 0,0 0-1,0 0 1,0 0 0,0 0 0,1 0-1,-1 0 1,0 0 0,0 0-1,0 1 1,1-1 0,-1 0-1,0 0 1,0 0 0,0 0-1,0 0 1,0 0 0,1 1 0,-1-1-1,0 0 1,0 0 0,7 23 934,-1-1 1,0 1-1,-2 0 1,2 37-1,1 0 150,22 103 1797,3 27 620,-34-153-1146,-15-87-2153,2-1 0,-10-60 0,-8-118-42,8-20-227,24 246-23,1 0 0,0 0 0,0 0 0,0 0 0,1 0-1,-1-1 1,1 1 0,-1 0 0,1 0 0,0 0 0,2-4 0,-2 6-1,0-1-1,0 1 1,0 0 0,0 0-1,1 0 1,-1 0-1,0 0 1,0 0 0,1 0-1,-1 0 1,0 0 0,1 1-1,-1-1 1,1 1-1,-1-1 1,1 1 0,-1-1-1,1 1 1,-1 0 0,1 0-1,0-1 1,-1 1-1,1 0 1,-1 1 0,1-1-1,-1 0 1,1 0-1,1 1 1,60 16-157,-57-15 113,0 0 0,-1 1 0,1 0 0,0 0 0,-1 0 0,0 0-1,0 1 1,0 0 0,6 6 0,-10-9-23,0 1 0,0 0-1,0-1 1,0 1 0,-1 0-1,1 0 1,0 0 0,-1 0 0,0 0-1,1 0 1,-1 0 0,0 0-1,0 0 1,0 0 0,-1 0-1,1 0 1,0 0 0,-1 0-1,1-1 1,-1 1 0,0 0-1,1 0 1,-1 0 0,0 0 0,0-1-1,-2 3 1,-4 6-652,0 0 1,0-1 0,-11 11-1,13-14 245,0-2 321,-34 39-4800,5 3-5211,24-26 7111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6.505"/>
    </inkml:context>
    <inkml:brush xml:id="br0">
      <inkml:brushProperty name="width" value="0.025" units="cm"/>
      <inkml:brushProperty name="height" value="0.025" units="cm"/>
      <inkml:brushProperty name="color" value="#E71224"/>
    </inkml:brush>
  </inkml:definitions>
  <inkml:trace contextRef="#ctx0" brushRef="#br0">1 141 392,'37'-64'9633,"-36"63"-8782,1-1-205,0 0 0,0-1 0,-1 1 0,1 0 0,0-1 0,-1 1 0,2-5 0,1 0 570,1 3-951,-1 0 0,1 0 0,-1 0 0,1 1-1,0 0 1,0 0 0,0 0 0,1 0 0,-1 1-1,1 0 1,-1 0 0,8-1 0,-9 2-135,1 0 0,0 0 0,0 0 0,0 0 1,0 1-1,0 0 0,0 0 0,0 0 0,-1 0 0,1 1 1,0 0-1,0 0 0,0 0 0,0 1 0,5 2 0,-8-2-90,0-1-1,0 1 1,-1-1-1,1 1 1,-1 0-1,1-1 1,-1 1-1,1 0 1,-1 0-1,0 0 1,0 0-1,0 0 1,0 1-1,0-1 1,-1 0-1,1 0 1,-1 1-1,1-1 1,-1 0-1,0 1 1,0 3-1,0 5 58,-1-1-1,-1 1 1,-4 16-1,2-9 2,-55 227 1254,58-242-1309,0 1 0,1-1-1,-1 1 1,1 0 0,0-1-1,0 1 1,0 0 0,1-1-1,-1 1 1,1-1 0,0 1-1,0-1 1,0 1 0,0-1-1,1 1 1,0-1 0,2 4-1,-1-3-52,0-1 0,0 1-1,1-1 1,0 0 0,-1 0-1,1 0 1,0-1 0,0 0-1,1 1 1,-1-1-1,0-1 1,8 3 0,11 3-686,-5-1-357,0 0 0,24 11 0,-36-14 103,-1 1-1,0-1 0,0 1 1,7 6-1,-9-7-157,0 0-1,-1 0 0,1 0 1,-1 1-1,1-1 0,-1 1 0,2 5 1,4 16-1994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7.057"/>
    </inkml:context>
    <inkml:brush xml:id="br0">
      <inkml:brushProperty name="width" value="0.025" units="cm"/>
      <inkml:brushProperty name="height" value="0.025" units="cm"/>
      <inkml:brushProperty name="color" value="#E71224"/>
    </inkml:brush>
  </inkml:definitions>
  <inkml:trace contextRef="#ctx0" brushRef="#br0">479 211 1092,'8'-19'2010,"0"-4"1232,8-28 0,-14 44-2503,-1 0-1,0 0 1,0 0-1,-1 0 1,0 0-1,0-1 1,0 1-1,-3-12 1,2 17-514,0-1 1,-1 1 0,1-1-1,0 1 1,-1 0 0,1 0-1,-1 0 1,0 0-1,1 0 1,-1 0 0,0 0-1,0 1 1,0-1-1,-1 1 1,1-1 0,0 1-1,-1 0 1,1 0 0,0 0-1,-1 0 1,1 0-1,-1 0 1,0 1 0,1-1-1,-1 1 1,-3 0-1,-5-1 371,0 1 0,0 0 0,0 0 0,-21 5 0,16-1-275,1 0 1,0 2-1,0 0 0,0 0 0,1 1 0,0 1 0,0 1 0,1 0 0,0 0 0,-13 14 1,5-3-19,2 0 0,1 1 0,0 1 1,-28 47-1,33-46-172,1 1 0,0 0 0,2 0 0,1 1 0,2 1 0,0 0 0,1 0-1,2 0 1,-2 28 0,6-40-46,0-1 1,1 0-1,0 1 0,2-1 0,-1 0 0,1 0 0,1 0 0,8 19 0,-7-22-57,0-1 1,1 0-1,0 0 0,0 0 0,1-1 1,0 0-1,0 0 0,1-1 0,0 0 1,1 0-1,15 10 0,-3-6-49,1 0-1,1-1 1,-1-2-1,1 0 1,1-1-1,-1-2 1,1 0-1,0-1 1,38 0-1,21-4-367,119-16 0,-149 11 162,-51 5-310,31-1-1045,-18 5-3477,-15-4 4513,1 0 1,-1 0-1,1 1 1,-1-1-1,0 0 1,1 1-1,-1-1 1,0 0-1,1 1 1,-1-1-1,0 0 1,1 1-1,-1-1 1,0 1-1,0-1 1,0 1-1,1-1 0,-1 1 1,0-1-1,0 0 1,0 1-1,0-1 1,0 2-1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5:57.811"/>
    </inkml:context>
    <inkml:brush xml:id="br0">
      <inkml:brushProperty name="width" value="0.025" units="cm"/>
      <inkml:brushProperty name="height" value="0.025" units="cm"/>
      <inkml:brushProperty name="color" value="#E71224"/>
    </inkml:brush>
  </inkml:definitions>
  <inkml:trace contextRef="#ctx0" brushRef="#br0">957 139 676,'98'-35'6392,"-62"20"-1917,72-17 1,-70 24-2206,109-18 7117,12 4-4296,-142 22-5091,-103 17 0,-321 27 0,-324 41 0,395-45 0,446-48 0,757-106 0,-792 100-542,-55 9-433,1 1 0,0 1 0,0 1 0,32 0 1,-52 2 557,-1 0 1,1 0 0,-1 0 0,1 0 0,0 0-1,-1 0 1,1 0 0,-1 0 0,1 0 0,0 0-1,-1 1 1,1-1 0,-1 0 0,1 0 0,0 0-1,-1 1 1,1-1 0,-1 0 0,1 1 0,-1-1 0,0 1-1,1-1 1,-1 1 0,1-1 0,-1 0 0,0 1-1,1 0 1,-1-1 0,0 1 0,1-1 0,-1 1-1,0-1 1,0 1 0,1 0 0,-1 10-4171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3.660"/>
    </inkml:context>
    <inkml:brush xml:id="br0">
      <inkml:brushProperty name="width" value="0.025" units="cm"/>
      <inkml:brushProperty name="height" value="0.025" units="cm"/>
      <inkml:brushProperty name="color" value="#E71224"/>
    </inkml:brush>
  </inkml:definitions>
  <inkml:trace contextRef="#ctx0" brushRef="#br0">157 66 12933,'16'-39'1705,"-10"20"-110,-6 17-591,1 1-209,-1 0-751,0 1-1,0 0 1,0 0-1,0 0 1,0 0 0,0 0-1,0-1 1,0 1 0,0 0-1,0 0 1,0 0 0,0 0-1,0 0 1,0 0 0,0-1-1,0 1 1,0 0 0,0 0-1,0 0 1,0 0-1,0 0 1,0-1 0,1 1-1,-1 0 1,0 0 0,0 0-1,0 0 1,0 0 0,0 0-1,0 0 1,0 0 0,1 0-1,-1-1 1,0 1 0,0 0-1,0 0 1,0 0-1,0 0 1,0 0 0,1 0-1,-1 0 1,0 0 0,0 0-1,0 0 1,0 0 0,0 0-1,1 0 1,-1 0 0,0 0-1,0 0 1,0 0 0,0 0-1,0 0 1,1 0-1,-1 0 1,0 1 0,0-1-1,0 0 1,0 0 0,0 0-1,0 0 1,0 0 0,1 0-1,9 13 408,0-1 0,-1 2 1,0-1-1,11 24 0,26 67 684,-28-61-757,16 39 495,-3 2 0,-4 1-1,30 174 1,-54-244-731,-2 1 0,0-1 0,-1 1 0,0 0 0,-2-1 1,-3 19-1,4-29-98,0 0 1,-1 0-1,0-1 1,1 1 0,-2-1-1,1 1 1,0-1-1,-1 0 1,0 0-1,-4 5 1,4-7-22,1 1 1,-1-1-1,0 0 1,0-1-1,0 1 1,0 0-1,0-1 0,0 1 1,0-1-1,0 0 1,0 0-1,-1 0 0,1-1 1,0 1-1,-1-1 1,-5 0-1,1-1-15,-1 0 1,1 0-1,0-1 1,0 0-1,0 0 0,0-1 1,0 0-1,0-1 0,-8-4 1,-65-46-513,73 48 397,6 5-38,-15-11-612,0 0-1,-30-14 1,41 23-57,0 1-1,0 0 1,-1 0 0,1 0-1,-8 0 1,10 2-378,0-1 0,1 1 0,-1 1 0,0-1 0,0 0 0,0 1 1,0 0-1,0 0 0,-5 2 0,-11 7-2474</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6.479"/>
    </inkml:context>
    <inkml:brush xml:id="br0">
      <inkml:brushProperty name="width" value="0.025" units="cm"/>
      <inkml:brushProperty name="height" value="0.025" units="cm"/>
      <inkml:brushProperty name="color" value="#E71224"/>
    </inkml:brush>
  </inkml:definitions>
  <inkml:trace contextRef="#ctx0" brushRef="#br0">362 30 712,'28'-20'12373,"-44"13"-11301,15 6-1031,0 1 1,0 0 0,0-1 0,0 1 0,-1 0 0,1 0 0,0-1 0,0 1-1,0 0 1,0 0 0,-1 0 0,1 1 0,0-1 0,0 0 0,0 0-1,0 1 1,-2-1 0,-2 2 96,-6-1 25,-1 1 0,0 1 0,1 0 0,-1 0-1,1 1 1,0 0 0,0 1 0,1 1 0,-1 0 0,1 0 0,1 1 0,-1 0-1,1 0 1,0 1 0,1 1 0,-14 16 0,3 0 18,1 1 0,1 0 1,2 1-1,0 1 0,-11 34 0,16-37 89,1 1-1,1 1 1,2-1-1,1 1 1,-4 43 0,8-59-165,1 0 0,0 0 0,1 1 0,0-1 0,0 0 0,2 0 0,-1 0 0,1-1 0,1 1 0,0-1 1,0 1-1,1-1 0,0 0 0,1-1 0,0 1 0,10 11 0,-10-15-61,1 0 1,0 0-1,0 0 1,1-1-1,0 0 0,-1 0 1,2-1-1,-1 0 0,10 3 1,-3-3-61,-1 0 0,1-1 0,-1 0 0,31 1 0,-2-5-692,-1-2 1,79-16 0,-104 16 251,76-12-3118,-30 14-5511,-43 3 6414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543"/>
    </inkml:context>
    <inkml:brush xml:id="br0">
      <inkml:brushProperty name="width" value="0.025" units="cm"/>
      <inkml:brushProperty name="height" value="0.025" units="cm"/>
      <inkml:brushProperty name="color" value="#E71224"/>
    </inkml:brush>
  </inkml:definitions>
  <inkml:trace contextRef="#ctx0" brushRef="#br0">1 24 468,'7'-5'1841,"1"1"1,0 0-1,13-5 0,-20 8-1440,0 1 0,0 0-1,0 0 1,0-1 0,-1 1-1,1 0 1,0 0 0,0 0 0,0 0-1,0 0 1,0 0 0,0 0-1,0 1 1,-1-1 0,1 0-1,0 0 1,0 1 0,0-1-1,0 1 1,1 12 259,-2-4 239,0 4-489,1 0 0,0 1 0,1-1 0,0-1 0,1 1 0,1 0-1,0-1 1,1 1 0,0-1 0,1 0 0,0-1 0,1 0 0,0 0 0,15 18-1,-15-22-304,1 1 0,-1-1 0,1-1-1,1 1 1,-1-2 0,1 1 0,0-1 0,0 0-1,1-1 1,-1 0 0,1 0 0,0-1-1,0-1 1,0 0 0,0 0 0,1 0-1,-1-2 1,0 1 0,12-2 0,-16 0-72,0 1 0,0-1 0,-1-1 0,1 1 0,-1-1 1,1 0-1,-1-1 0,0 1 0,1-1 0,-1 0 0,-1 0 1,1-1-1,0 1 0,-1-1 0,0 0 0,0 0 0,0-1 1,0 1-1,-1-1 0,1 0 0,-1 0 0,4-10 0,-1 2-2,-1-1 0,0 1-1,-1-1 1,-1 0 0,0 0-1,-1 0 1,-1-1 0,0-15-1,3-38-2252,-4 67 1329,5-2-1727,-5 3 2515,1 0 0,-1-1 0,0 1 0,0 0-1,1 0 1,-1-1 0,0 1 0,1 0 0,-1 0 0,0 0 0,0-1 0,1 1 0,-1 0 0,0 0-1,1 0 1,-1 0 0,0 0 0,1 0 0,-1 0 0,1 0 0,-1 0 0,0 0 0,1 0 0,-1 0 0,0 0-1,1 0 1,-1 0 0,0 0 0,1 0 0,-1 0 0,0 1 0,1-1 0,-1 0 0,0 0 0,1 1 0,11 8-8632,-7-6 7324,1 1-1107</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6.797"/>
    </inkml:context>
    <inkml:brush xml:id="br0">
      <inkml:brushProperty name="width" value="0.025" units="cm"/>
      <inkml:brushProperty name="height" value="0.025" units="cm"/>
      <inkml:brushProperty name="color" value="#E71224"/>
    </inkml:brush>
  </inkml:definitions>
  <inkml:trace contextRef="#ctx0" brushRef="#br0">889 133 19258,'-3'-11'-56,"-3"2"44,-13 1 112,-3-4 148,-19 1-4,-12-3-56,-7-3-60,-18 3-136,-4 0-224,-3 2-308,-6 4-524,-3 5-708,3 6-3833,6 8 1905,6 9 1259</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19.668"/>
    </inkml:context>
    <inkml:brush xml:id="br0">
      <inkml:brushProperty name="width" value="0.025" units="cm"/>
      <inkml:brushProperty name="height" value="0.025" units="cm"/>
      <inkml:brushProperty name="color" value="#E71224"/>
    </inkml:brush>
  </inkml:definitions>
  <inkml:trace contextRef="#ctx0" brushRef="#br0">11 302 8,'-3'-19'3728,"4"11"-2762,0 1-1,0-1 1,-1-12-1,0 12-422,0 0 1,0 1-1,1-1 0,3-15 0,-1 13-310,0 1-1,1 0 0,0-1 1,0 2-1,1-1 0,0 1 1,1-1-1,0 1 0,0 1 1,0-1-1,1 1 1,0 0-1,1 1 0,0 0 1,0 0-1,0 0 0,12-5 1,-2 3-81,-1 1 0,2 1 1,-1 1-1,0 0 0,1 1 1,0 1-1,29-1 0,-35 5-47,1-1 0,-1 1 0,0 1 0,1 1 0,-1 0 0,0 0 0,-1 1 0,1 1 0,-1 0-1,0 1 1,19 12 0,-15-7 68,0 2 0,0 0 0,-1 0 0,-1 2 0,-1 0 0,0 0 0,0 1 0,-2 1-1,0 0 1,-1 0 0,-1 1 0,12 31 0,-14-28-12,-1 0 0,0 1-1,-2-1 1,0 2 0,-2-1-1,0 0 1,-2 0 0,0 0-1,-1 1 1,-1-1 0,-7 27 0,3-26-77,-1-1 0,0 1 0,-2-2 0,-1 1 0,0-1 0,-2-1 0,0 0 1,-2-1-1,0 0 0,0-1 0,-22 20 0,25-28-103,0 0 1,-1 0-1,0-2 0,-1 1 1,0-1-1,0-1 0,-1-1 1,1 0-1,-1 0 0,-1-1 1,1-1-1,-1-1 0,0 0 1,1-1-1,-1 0 0,0-1 1,-1-1-1,-21-2 0,25 0-60,1 0 0,0 0 0,0-2 0,0 1 0,0-1 0,1-1 0,-1 0 0,1 0 0,0-1 0,1 0 0,-1-1 0,1 0 0,1-1 0,-1 0 0,1 0 0,1-1 0,-1 1 0,-11-20 0,12 14-54,-1 0-1,2-1 0,-1 0 0,2 0 0,0 0 0,1-1 0,1 1 0,0-1 0,1 0 0,1 0 0,0 0 1,1 0-1,3-18 0,2-1-121,2 0-1,1 0 1,2 0 0,1 2 0,2-1 0,1 1 0,2 1 0,1 1-1,1 0 1,2 2 0,38-46 0,-46 62-2,0 0 0,1 1 0,0 1-1,1 0 1,1 0 0,20-11 0,-26 18-152,-1 1-1,1-1 1,-1 1 0,1 1 0,17-4 0,-19 6-280,0-1 0,1 1 0,-1 0 0,0 1 0,0 0 0,0 0 0,0 0 0,9 4 0,13 7-1075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0.737"/>
    </inkml:context>
    <inkml:brush xml:id="br0">
      <inkml:brushProperty name="width" value="0.025" units="cm"/>
      <inkml:brushProperty name="height" value="0.025" units="cm"/>
      <inkml:brushProperty name="color" value="#E71224"/>
    </inkml:brush>
  </inkml:definitions>
  <inkml:trace contextRef="#ctx0" brushRef="#br0">135 366 620,'10'-35'1856,"1"0"1,24-48-1,-20 47-674,-10 26-946,1 0 0,0 1 0,0 0 0,1 0-1,0 0 1,0 1 0,1 0 0,0 0 0,1 1-1,-1 0 1,1 1 0,18-10 0,-9 6-76,1 2 0,0 0 0,0 1 1,1 0-1,0 2 0,22-4 0,-6 5 64,0 2 0,0 1 0,0 2 0,1 1 0,61 12 0,-24 3 321,123 44-1,24 35 398,-179-73-677,-2 1 0,0 2-1,37 32 1,-64-47-149,-1 0-1,0 1 1,-1 0 0,-1 1 0,0 0-1,0 1 1,13 26 0,-19-32-65,-1 1 0,0-1-1,0 1 1,0 0 0,-2 0 0,1 0 0,-1 0 0,0 1 0,-1-1 0,0 0 0,0 0 0,-1 0 0,0 1 0,-1-1 0,-3 11 0,0-7-10,0-1-1,-1 1 1,0-1-1,-1 0 1,-1-1 0,1 0-1,-2 0 1,0-1-1,0 0 1,-1 0 0,0-1-1,0-1 1,-1 1 0,0-2-1,-1 0 1,-19 10-1,-1-3 11,-1 0 0,0-3 0,-1 0 0,0-2 0,-46 5-1,26-7-5,0-3 0,-1-2 0,1-2 0,0-3 0,0-3-1,0-1 1,-54-16 0,51 8-86,1-3 1,1-2-1,1-3 1,0-2-1,2-3 1,-65-44-1,88 51-104,0-2 1,-36-36-1,54 48 62,1 0 0,1 0 0,0-1 0,0-1 1,2 0-1,-1 0 0,2 0 0,-9-23 0,13 30 27,1 0 0,-1 0 0,1-1 0,1 1-1,-1 0 1,1 0 0,0-1 0,0 1 0,1 0 0,0 0 0,0-1 0,1 1 0,-1 0 0,1 0 0,1 0 0,-1 1-1,1-1 1,0 0 0,0 1 0,0 0 0,1 0 0,0 0 0,0 0 0,1 0 0,-1 1 0,6-4 0,2-2-85,1 1 1,0 0 0,1 1 0,0 1 0,0 0-1,1 1 1,0 0 0,0 1 0,22-4 0,3 2-266,1 3 0,0 1 1,0 1-1,76 9 1,161 42-1532,-224-36 342,-1 2 1,0 3 0,68 32-1,-61-18 27</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3.537"/>
    </inkml:context>
    <inkml:brush xml:id="br0">
      <inkml:brushProperty name="width" value="0.025" units="cm"/>
      <inkml:brushProperty name="height" value="0.025" units="cm"/>
      <inkml:brushProperty name="color" value="#E71224"/>
    </inkml:brush>
  </inkml:definitions>
  <inkml:trace contextRef="#ctx0" brushRef="#br0">37 87 680,'-3'0'854,"-18"-5"2489,19 4-1083,-5 1-1351,7 0-875,0 0 0,0 0-1,0 0 1,0 0 0,0 0 0,0 0-1,0 0 1,-1 0 0,1 0 0,0 0-1,0 0 1,0 0 0,0 0 0,0 0-1,0 0 1,0 0 0,-1 0 0,1 0-1,0 0 1,0 0 0,0-1 0,0 1 0,0 0-1,0 0 1,0 0 0,0 0 0,-1 0-1,1 0 1,0 0 0,0 0 0,0 0-1,0 0 1,0-1 0,0 1 0,0 0-1,0 0 1,0 0 0,0 0 0,0 0-1,0 0 1,0 0 0,0-1 0,0 1-1,0 0 1,0 0 0,0 0 0,0 0 0,0 0-1,0 0 1,0 0 0,0-1 0,0 1-1,0 0 1,0 0 0,0 0 0,0 0-1,0 0 1,0 0 0,0 0 0,0-1-1,0 1 1,0 0 0,10-8 262,-1 1 0,1 0-1,0 1 1,1 0 0,-1 0 0,1 1 0,0 0 0,15-3-1,-7 3-51,0 0 0,1 2 0,-1 1-1,30-1 1,-2 5 11,1 3 1,-1 1-1,66 17 0,66 29 385,-157-44-530,-1 0 1,0 2 0,-1 1-1,0 0 1,-1 2-1,20 15 1,-34-24-75,0 1 1,-1 0-1,1 0 0,-1 0 1,0 0-1,0 1 0,0-1 1,-1 1-1,0 0 1,0 0-1,-1 0 0,1 0 1,1 12-1,-3-12-7,0-1 0,-1 1 0,0 0 0,0-1 0,-1 1 0,1-1 0,-1 1 0,0-1 0,-1 1 0,1-1 0,-1 0 0,0 0 0,-1 1 1,1-1-1,-1-1 0,-6 9 0,3-5 11,0 0 0,-1-1 0,0 1 0,-1-1 1,0-1-1,0 0 0,-13 8 0,-4-1-3,-35 14 0,22-10-240,0-4-349,-1 1-1151,17 0-3433,12-3 1636,6 3 1063</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4.708"/>
    </inkml:context>
    <inkml:brush xml:id="br0">
      <inkml:brushProperty name="width" value="0.025" units="cm"/>
      <inkml:brushProperty name="height" value="0.025" units="cm"/>
      <inkml:brushProperty name="color" value="#E71224"/>
    </inkml:brush>
  </inkml:definitions>
  <inkml:trace contextRef="#ctx0" brushRef="#br0">374 18 804,'2'-13'2573,"0"8"911,0 13 3013,0 32-4848,1-9-511,132 926 6455,-127-915-7279,-2-5-69,6 31 731,7 126-1,-19-189-921,0 0 0,0 0 0,-1 0-1,0 0 1,0 0 0,0 0 0,0-1-1,-1 1 1,1 0 0,-1-1 0,-3 5-1,4-6-30,-1-1 0,0 0 0,0 0-1,1-1 1,-1 1 0,0 0-1,-1-1 1,1 1 0,0-1 0,0 1-1,-1-1 1,1 0 0,0 0-1,-1 0 1,0-1 0,1 1 0,-1 0-1,1-1 1,-1 0 0,0 1-1,-4-2 1,-3 1-30,0-2-1,1 1 1,-1-1-1,1-1 1,0 0-1,0 0 1,0 0-1,-13-8 1,-5-4-170,-34-26 0,-113-96-1532,99 77-923,45 42 373,17 12-1453,0-2-4529,7 3 5218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5.321"/>
    </inkml:context>
    <inkml:brush xml:id="br0">
      <inkml:brushProperty name="width" value="0.025" units="cm"/>
      <inkml:brushProperty name="height" value="0.025" units="cm"/>
      <inkml:brushProperty name="color" value="#E71224"/>
    </inkml:brush>
  </inkml:definitions>
  <inkml:trace contextRef="#ctx0" brushRef="#br0">23 77 476,'-10'-30'10498,"-2"10"-5989,12 19-2908,1-12 1335,1 12-2791,1-1 0,-1 1 0,0 0 0,0-1 0,0 1 0,1 0 0,-1 1 0,1-1 0,-1 0 0,1 1 0,-1-1 1,1 1-1,2-1 0,3 1 53,-1 0 0,1 1 0,-1 0 0,10 2 0,-1 1 23,0 1-1,0 0 1,21 12 0,-22-9-107,0 0 1,0 2 0,-1 0 0,-1 1 0,0 0 0,0 1-1,-1 0 1,0 1 0,-1 0 0,-1 1 0,10 17 0,-12-18-48,-2 1 1,0-1 0,0 1-1,-1 1 1,-1-1 0,0 1-1,-1 0 1,-1 0 0,0 0-1,-1 0 1,-1 0 0,0 0-1,-3 17 1,0-13-96,0-1 1,-1 1-1,-1-1 1,-1 0-1,0 0 0,-1-1 1,-1 0-1,-1 0 0,0 0 1,-1-1-1,-1-1 0,-1 0 1,0 0-1,-1-1 1,0-1-1,-1 0 0,-26 18 1,-48 20-4392,68-41-229,1-1-3375,11-5 4914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6.426"/>
    </inkml:context>
    <inkml:brush xml:id="br0">
      <inkml:brushProperty name="width" value="0.025" units="cm"/>
      <inkml:brushProperty name="height" value="0.025" units="cm"/>
      <inkml:brushProperty name="color" value="#E71224"/>
    </inkml:brush>
  </inkml:definitions>
  <inkml:trace contextRef="#ctx0" brushRef="#br0">353 164 864,'15'-10'6187,"-9"8"-5558,-4 2 71,-1 0 1,0 0 0,0 0 0,0-1 0,0 1 0,1-1 0,-1 1 0,0-1 0,0 1 0,0-1 0,0 1 0,0-1 0,0 0 0,0 0 0,0 1 0,0-1 0,-1 0 0,1 0 0,0 0 0,0 0 0,0-2 0,-1 2-453,-1-2-178,-6-6-36,-1 0 0,0 1 0,0 0 0,-1 0-1,0 1 1,0 0 0,-1 1 0,0 0-1,0 0 1,0 1 0,-21-7 0,0 1-177,-1 2 1,-63-10 0,92 18 130,-1 0 1,0 1-1,0 0 1,0-1-1,0 2 0,0-1 1,1 0-1,-1 1 0,0 0 1,0-1-1,0 2 0,1-1 1,-1 0-1,1 1 0,-1-1 1,1 1-1,-1 0 1,-2 3-1,3-2 10,0 0 0,0 1 0,0-1 0,1 1 0,-1 0 0,1-1 0,0 1 0,0 0 0,0 0 0,1 1 0,0-1 0,-1 0 0,1 0 0,1 1 0,-1 7 0,-4 53 162,7 99-1,19 66 325,-8-111-186,26 456 1337,-37-528-1465,-1-40-140,-1-1 0,1 1-1,0-1 1,0 1 0,1-1 0,-1 0 0,2 0 0,3 8-1,-5-11-17,1 0 0,0-1 0,0 1 0,0-1 0,0 1 0,1-1 0,-1 0 0,1 0 0,-1 0 0,1 0-1,0-1 1,0 1 0,0-1 0,0 1 0,0-1 0,0 0 0,0 0 0,6 1 0,13 1-6,1-1 1,-1 0-1,41-3 1,69-15-154,-78 9 20,67-12-1422,-47 8-5370,-71 10 5368,2 1-690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26.756"/>
    </inkml:context>
    <inkml:brush xml:id="br0">
      <inkml:brushProperty name="width" value="0.025" units="cm"/>
      <inkml:brushProperty name="height" value="0.025" units="cm"/>
      <inkml:brushProperty name="color" value="#E71224"/>
    </inkml:brush>
  </inkml:definitions>
  <inkml:trace contextRef="#ctx0" brushRef="#br0">629 91 640,'5'-16'2236,"-3"13"-1541,-1 0 0,0-1 0,0 1-1,0 0 1,-1-1 0,1 1 0,-1-1-1,0-3 1,0 5-497,0 1 1,-1 0-1,1-1 0,-1 1 1,1 0-1,-1-1 0,0 1 0,0 0 1,0 0-1,1-1 0,-1 1 0,0 0 1,0 0-1,0 0 0,-1 0 1,1 1-1,0-1 0,0 0 0,0 0 1,-1 1-1,1-1 0,0 0 0,-1 1 1,-2-1-1,-7-3 593,0 1 1,0 1 0,-1 0-1,1 0 1,-22 0-1,-61 7 1468,41-1-1199,-137 16 587,127-7-4092,1 3-4196,26-3 1635,9 4 1522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1.712"/>
    </inkml:context>
    <inkml:brush xml:id="br0">
      <inkml:brushProperty name="width" value="0.025" units="cm"/>
      <inkml:brushProperty name="height" value="0.025" units="cm"/>
      <inkml:brushProperty name="color" value="#E71224"/>
    </inkml:brush>
  </inkml:definitions>
  <inkml:trace contextRef="#ctx0" brushRef="#br0">0 299 904,'2'27'9732,"5"-43"-5463,7-22-3379,6-1 597,43-63 0,-52 87-1191,0 1 1,1 0-1,0 1 1,1 0 0,0 1-1,1 1 1,17-11-1,-28 20-230,0 0 0,0 0 0,1 0 1,-1 0-1,1 1 0,0 0 0,-1 0 0,1 0 0,0 0 0,0 0 0,-1 1 0,1 0 0,0-1 0,0 2 0,0-1 0,0 0 0,-1 1 0,7 1 1,-4 0 7,-1 1 0,0 0 0,0 0 0,0 0 0,0 0 1,-1 1-1,1 0 0,-1 0 0,0 0 0,0 1 1,5 6-1,3 8 157,0 1 0,10 23-1,-10-20 81,24 38-1,-32-55-301,1-1 0,-1 1 0,1-1-1,0 0 1,1 0 0,-1 0 0,1-1 0,0 0-1,0 0 1,11 5 0,-11-7-153,0 0-1,1-1 1,-1 1 0,0-2-1,1 1 1,-1-1 0,0 0-1,1 0 1,-1 0 0,0-1-1,1 0 1,-1-1 0,0 1-1,0-1 1,11-5 0,2-2-1032,0 0 0,-1-2 0,25-17 0,28-26-8257,-41 29 6470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2.164"/>
    </inkml:context>
    <inkml:brush xml:id="br0">
      <inkml:brushProperty name="width" value="0.025" units="cm"/>
      <inkml:brushProperty name="height" value="0.025" units="cm"/>
      <inkml:brushProperty name="color" value="#E71224"/>
    </inkml:brush>
  </inkml:definitions>
  <inkml:trace contextRef="#ctx0" brushRef="#br0">355 19 560,'5'-19'11123,"-17"78"-7631,-8 92-1,10 66-488,9-76-1285,7 0 0,5-1-1,7 0 1,38 146-1,-54-278-1549,-1 0 0,2 1 0,-1-2 0,1 1 0,1 0 0,-1 0-1,1-1 1,0 0 0,1 0 0,0 0 0,6 6 0,-11-13-164,1 1 0,-1-1 0,1 0 0,-1 1 0,0-1 0,1 1 0,-1-1 0,1 0 0,-1 1 0,0-1 0,1 1 0,-1-1 0,0 1 0,1-1 0,-1 1 0,0-1 0,0 1 0,0-1 0,1 1 0,-1 0 0,0-1 0,0 1 0,0-1 0,0 1 0,0 0 0,0-1 0,0 1 0,0-1 0,0 1 0,-1-1 0,1 1 0,0-1 0,0 1 0,0 0 0,-1-1 0,1 1 0,0-1 0,-1 1 0,1-1 0,0 0 0,-1 1 1,1-1-1,0 1 0,-1-1 0,1 0 0,-1 1 0,1-1 0,-1 0 0,1 1 0,-1-1 0,1 0 0,-1 0 0,1 1 0,-1-1 0,0 0 0,0 0 0,-42 11 241,34-9-224,-9 1-317,-1 0-1,0-1 1,1-1-1,-26-2 1,-77-13-3192,35 3 509,33 5-10221,33 3 9031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19.858"/>
    </inkml:context>
    <inkml:brush xml:id="br0">
      <inkml:brushProperty name="width" value="0.025" units="cm"/>
      <inkml:brushProperty name="height" value="0.025" units="cm"/>
      <inkml:brushProperty name="color" value="#E71224"/>
    </inkml:brush>
  </inkml:definitions>
  <inkml:trace contextRef="#ctx0" brushRef="#br0">1 1 3388,'5'0'486,"0"0"-1,0 0 1,0 0-1,0 1 1,0 0-1,-1 0 1,1 1-1,0-1 1,0 1-1,-1 0 1,6 3-1,-7-3-30,0 1 0,0-1 0,0 1 0,0 0 0,0 0 0,-1 0 0,0 0 0,1 0 0,-1 1 0,0-1 0,-1 1 0,1-1 0,0 1 0,1 6 0,2 11 559,-1-1 1,-1 1-1,0 28 0,-2-27-684,1-1 0,8 39 0,-9-59-589,-1 0-1,1 1 1,-1-1-1,1 1 1,0-1-1,-1 0 1,1 1 0,0-1-1,0 0 1,0 0-1,0 0 1,0 0-1,0 0 1,0 0 0,0 0-1,0 0 1,0 0-1,2 1 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2.562"/>
    </inkml:context>
    <inkml:brush xml:id="br0">
      <inkml:brushProperty name="width" value="0.025" units="cm"/>
      <inkml:brushProperty name="height" value="0.025" units="cm"/>
      <inkml:brushProperty name="color" value="#E71224"/>
    </inkml:brush>
  </inkml:definitions>
  <inkml:trace contextRef="#ctx0" brushRef="#br0">554 35 1004,'35'-12'3015,"-4"1"7727,-31 11-10671,0 0 1,0 0-1,0 0 1,0 0-1,0 0 0,0 0 1,0 0-1,0-1 1,0 1-1,1 0 1,-1 0-1,0 0 1,0 0-1,0 0 1,0 0-1,0 0 0,0 0 1,0-1-1,0 1 1,0 0-1,0 0 1,0 0-1,0 0 1,0 0-1,0 0 1,0 0-1,0-1 0,0 1 1,0 0-1,0 0 1,0 0-1,0 0 1,0 0-1,0 0 1,0 0-1,-1-1 1,1 1-1,0 0 0,0 0 1,0 0-1,0 0 1,0 0-1,0 0 1,0 0-1,0 0 1,0 0-1,0 0 1,-1 0-1,1 0 0,0-1 1,0 1-1,0 0 1,0 0-1,0 0 1,0 0-1,0 0 1,0 0-1,-1 0 1,-18-4 1049,-7 2 146,-1 1 1,1 2-1,-31 4 1,34-3-681,-38 3 30,-87 20 0,120-17-2973,-43 17 1,51-17-1526,1 2 0,-34 22 0,14-2 63</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7.704"/>
    </inkml:context>
    <inkml:brush xml:id="br0">
      <inkml:brushProperty name="width" value="0.025" units="cm"/>
      <inkml:brushProperty name="height" value="0.025" units="cm"/>
      <inkml:brushProperty name="color" value="#E71224"/>
    </inkml:brush>
  </inkml:definitions>
  <inkml:trace contextRef="#ctx0" brushRef="#br0">23 359 252,'-15'49'5779,"15"-48"-5739,-1-1 0,1 0 0,0 0 0,0 0 0,0 1 0,0-1 0,0 0 0,0 0 0,0 0 0,0 0 0,-1 1 0,1-1 0,0 0 0,0 0 0,0 0 0,0 0 0,0 0 0,-1 1 0,1-1 0,0 0 0,0 0 0,0 0 0,-1 0 0,1 0 0,0 0 0,0 0 0,0 0 0,-1 0 0,1 0 0,0 0 0,0 0 0,0 0 0,-1 0 0,1 0 0,-2-3 2916,2-7-2613,0 0 0,1 0 1,0 0-1,1 0 0,0 0 0,0 0 0,1 1 0,6-14 1,37-77 1113,-29 67-746,37-54 0,-49 80-568,1-1 1,0 1-1,1 0 1,-1 0-1,1 0 0,1 1 1,-1 0-1,1 1 0,0 0 1,0 0-1,1 1 1,12-6-1,-16 9-67,1 1 0,-1-1 1,0 1-1,0 0 0,0 0 0,1 0 0,-1 0 0,0 1 1,0 0-1,0 0 0,0 1 0,0 0 0,0-1 1,0 2-1,0-1 0,-1 0 0,6 4 0,9 7 306,0 1 0,25 24 0,-36-31-275,19 18 251,8 8 315,57 39 1,-80-64-599,-1-1 0,1 0-1,0-1 1,1 0-1,-1-1 1,1 0-1,0-1 1,1-1 0,23 4-1,-26-7-207,-1 0-1,1-1 0,-1 0 1,0 0-1,1-1 0,-1-1 1,0 0-1,0 0 0,-1-1 1,1 0-1,-1-1 1,0 0-1,0 0 0,10-8 1,0-2-1801,27-25-1,11-19-7392,-38 37 6421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8.622"/>
    </inkml:context>
    <inkml:brush xml:id="br0">
      <inkml:brushProperty name="width" value="0.025" units="cm"/>
      <inkml:brushProperty name="height" value="0.025" units="cm"/>
      <inkml:brushProperty name="color" value="#E71224"/>
    </inkml:brush>
  </inkml:definitions>
  <inkml:trace contextRef="#ctx0" brushRef="#br0">301 99 932,'6'-3'1038,"1"-1"0,-1 1-1,1 1 1,0-1 0,0 1-1,0 0 1,8-1 0,-12 3-478,30-8 4445,-30 7-4081,4 0 128,-7 1-981,0 0 1,0 0 0,0 0-1,0 0 1,-1 0-1,1 0 1,0 0-1,0-1 1,0 1 0,0 0-1,0 0 1,0 0-1,0 0 1,0 0-1,0 0 1,0 0-1,0 0 1,0 0 0,0 0-1,0-1 1,0 1-1,0 0 1,0 0-1,0 0 1,0 0 0,0 0-1,1 0 1,-1 0-1,0 0 1,0 0-1,0 0 1,0 0-1,0-1 1,0 1 0,0 0-1,0 0 1,0 0-1,0 0 1,0 0-1,0 0 1,0 0 0,0 0-1,1 0 1,-1 0-1,0 0 1,0 0-1,0 0 1,0 0-1,0 0 1,0 0 0,0 0-1,0 0 1,0 0-1,-4-2 27,-113-39 1483,98 35-1462,-1 2 1,1 0-1,-1 1 0,-28-1 0,43 4-100,0 0 1,0 1-1,-1-1 0,1 1 0,0 0 0,0 0 1,0 1-1,0-1 0,0 1 0,0 0 1,0 0-1,1 1 0,-1 0 0,1 0 0,0 0 1,0 0-1,0 0 0,-6 7 0,5-3 0,0 1-1,0 0 0,0 0 0,1 0 0,0 0 1,1 1-1,0 0 0,0-1 0,-2 17 0,-5 39 190,2 0 0,1 111 0,24 130 934,-10-203-636,-5-81-388,6 66 360,-6-78-404,0 1 1,0-1-1,1 0 1,0 0-1,1-1 1,-1 1-1,7 8 0,-8-14-53,1 0-1,-1 0 0,1-1 1,0 0-1,0 1 0,0-1 0,0 0 1,0 0-1,0 0 0,0-1 0,1 1 1,-1-1-1,1 0 0,-1 0 1,1 0-1,0 0 0,-1-1 0,5 1 1,10 0 36,-1-1 0,26-2 0,-32 1-36,141-12 171,70-3-1040,-174 9-128,8 1-1959,-23 9-6583</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38.953"/>
    </inkml:context>
    <inkml:brush xml:id="br0">
      <inkml:brushProperty name="width" value="0.025" units="cm"/>
      <inkml:brushProperty name="height" value="0.025" units="cm"/>
      <inkml:brushProperty name="color" value="#E71224"/>
    </inkml:brush>
  </inkml:definitions>
  <inkml:trace contextRef="#ctx0" brushRef="#br0">629 48 1316,'0'-2'317,"0"0"0,0 1-1,-1-1 1,1 0 0,0 0 0,0 1-1,-1-1 1,1 0 0,-1 1 0,0-1-1,0 0 1,1 1 0,-1-1 0,0 1-1,0-1 1,0 1 0,-1-1 0,1 1-1,0 0 1,-2-2 0,0 2 47,1-1-1,-1 0 1,0 1 0,0 0 0,0 0-1,0 0 1,0 0 0,0 0 0,0 1-1,-6-1 1,-6 1 644,-1 0 0,1 1-1,-28 6 1,31-5-388,-164 34 3864,11-1-2228,149-33-2189,-51 12-3780,60-12 1250,0 0 0,1 1-1,-13 6 1,8 1-1077</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0.236"/>
    </inkml:context>
    <inkml:brush xml:id="br0">
      <inkml:brushProperty name="width" value="0.025" units="cm"/>
      <inkml:brushProperty name="height" value="0.025" units="cm"/>
      <inkml:brushProperty name="color" value="#E71224"/>
    </inkml:brush>
  </inkml:definitions>
  <inkml:trace contextRef="#ctx0" brushRef="#br0">29 43 200,'-16'7'4231,"15"-6"-3323,0-1-1,0 1 0,0 0 0,0 0 0,0 0 0,0 0 0,1 0 0,-1 0 1,0 0-1,0 0 0,1 0 0,-2 2 0,2-2 1554,3 1-1372,5 1-654,0-1 0,0 0 0,1 0 0,-1 0 0,0-1 0,1 0-1,-1-1 1,11-1 0,76-9 880,-44 3-715,71-6 367,150-13 796,-55 11-1725,-133 7-5037,-84 8 4821,1 0-1,-1 0 1,0 0 0,1 0 0,-1 0-1,0 0 1,0 0 0,1 1-1,-1-1 1,0 0 0,1 0-1,-1 0 1,0 0 0,0 0-1,1 1 1,-1-1 0,0 0-1,0 0 1,0 0 0,1 1-1,-1-1 1,0 0 0,0 0-1,0 0 1,1 1 0,-1-1-1,0 0 1,0 1 0,0-1-1,0 0 1,0 0 0,0 1-1,0-1 1,0 0 0,0 1 0,0-1-1,0 0 1,0 0 0,0 1-1,0-1 1,0 0 0,0 1-1,0-1 1,0 0 0,0 1-1,0-1 1,0 0 0,0 0-1,-1 1 1,1-1 0,0 0-1,0 0 1,0 1 0,-1-1-1,-4 10-4953,2-7 4946,-9 6-2776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0.564"/>
    </inkml:context>
    <inkml:brush xml:id="br0">
      <inkml:brushProperty name="width" value="0.025" units="cm"/>
      <inkml:brushProperty name="height" value="0.025" units="cm"/>
      <inkml:brushProperty name="color" value="#E71224"/>
    </inkml:brush>
  </inkml:definitions>
  <inkml:trace contextRef="#ctx0" brushRef="#br0">694 0 1168,'92'0'10869,"-90"0"-8245,-8 1-1346,-46 8 823,0-2 0,-85-1 0,63-3-1179,-162 2 734,79-5-4069,140 0 1800,8 0-164,-20-1-1188,13-6-4613,14 1 2335,6-2 1288</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1.031"/>
    </inkml:context>
    <inkml:brush xml:id="br0">
      <inkml:brushProperty name="width" value="0.025" units="cm"/>
      <inkml:brushProperty name="height" value="0.025" units="cm"/>
      <inkml:brushProperty name="color" value="#E71224"/>
    </inkml:brush>
  </inkml:definitions>
  <inkml:trace contextRef="#ctx0" brushRef="#br0">0 137 1172,'2'1'243,"0"0"1,0 0-1,0 0 0,0 0 1,0 0-1,0 1 0,0-1 1,0 1-1,-1-1 0,1 1 0,-1 0 1,1 0-1,-1-1 0,0 1 1,1 0-1,-1 0 0,0 0 1,0 0-1,-1 1 0,1-1 1,0 3-1,2 6 529,-1 1 0,2 23 0,-2-15 51,12 121 2867,-7-51-174,34 154-1,-37-227-3016,-1-6-32,-1 0 1,9 19-1,-11-29-384,1 1 1,-1-1 0,1 1 0,0-1 0,0 1 0,0-1-1,0 0 1,0 1 0,0-1 0,0 0 0,0 0-1,0 0 1,0 0 0,1 0 0,-1 0 0,1 0 0,-1 0-1,0 0 1,1-1 0,-1 1 0,1-1 0,0 1-1,-1-1 1,1 1 0,1-1 0,2-5 497,0-8-415,0 1 1,-1-1 0,0-1-1,-1 1 1,-1 0 0,0-1-1,0-24 1,-8-107-13,1 78-149,-2-67-115,-5-127-137,12 254 256,0 3 0,-1 0 0,1 1 0,0-1 0,0 0 0,1 0-1,-1 0 1,1 0 0,0 0 0,0 0 0,0 0-1,0 1 1,1-1 0,-1 0 0,1 1 0,0-1-1,0 1 1,3-4 0,-4 7 5,0-1 0,0 1 0,0-1 0,0 1 0,0 0 0,0-1 0,0 1 0,0 0 0,0 0 0,0-1 0,1 1 0,-1 0 0,0 0 0,0 0 0,0 0 0,0 1 0,0-1 0,2 1 0,25 8 103,-22-7-88,87 35 260,-2 3 1,-2 5-1,-1 3 0,-3 5 0,-3 2 1,115 101-1,-176-137-79,1 1-1,-2 1 1,-1 0 0,-1 2-1,17 26 1,-33-45-176,0 0-1,0 1 1,0-1 0,0 1-1,-1 0 1,0-1 0,0 1-1,0 0 1,0 0 0,-1-1-1,0 1 1,0 0 0,0 0-1,-1 0 1,1 0 0,-1-1-1,0 1 1,-1 0 0,1-1-1,-1 1 1,0-1 0,0 1-1,0-1 1,-1 0 0,1 0-1,-1 0 1,0 0-1,-1 0 1,-3 4 0,-10 7 46,-1 0 0,0-1 0,0 0 1,-40 20-1,-15 5 110,-101 37-1,-90 16-1201,212-75 37,-25 7-1848,29-5-2192,47-19 4176,0 1 0,0-1 0,-1 1-1,1-1 1,0 1 0,1 0 0,-1-1 0,0 1-1,0 0 1,0 0 0,0 0 0,0-1-1,0 3 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3.037"/>
    </inkml:context>
    <inkml:brush xml:id="br0">
      <inkml:brushProperty name="width" value="0.025" units="cm"/>
      <inkml:brushProperty name="height" value="0.025" units="cm"/>
      <inkml:brushProperty name="color" value="#E71224"/>
    </inkml:brush>
  </inkml:definitions>
  <inkml:trace contextRef="#ctx0" brushRef="#br0">353 17 652,'-2'-17'16231,"41"320"-9619,-16-104-5116,96 687 3571,-91-570-2965,-28-308-2057,0 0-1,0 1 1,-1-1 0,0 0 0,-1 1 0,0-1 0,0 0 0,-4 9 0,5-15-40,0 0 0,0 0 0,0-1 1,0 1-1,0 0 0,0-1 0,0 1 0,-1 0 1,1-1-1,-1 1 0,1-1 0,-1 0 1,0 0-1,1 1 0,-1-1 0,0 0 0,0-1 1,0 1-1,0 0 0,1 0 0,-1-1 0,0 1 1,-1-1-1,1 0 0,0 1 0,0-1 1,0 0-1,0 0 0,0 0 0,0-1 0,0 1 1,0 0-1,0-1 0,0 1 0,0-1 0,0 0 1,0 0-1,-2-1 0,-10-5-6,0 0-1,0-1 1,1-1-1,0 0 1,-13-13 0,-58-61-73,60 58 27,-224-236-4207,245 258 3623,0 0 1,0-1-1,0 1 1,1-1-1,-1 0 1,-2-6-1,4 8-389,0 0 0,1-1 1,-1 1-1,0 0 0,1-1 0,0 1 0,0-1 0,-1 1 0,1-1 0,1 1 0,-1-1 0,0 1 0,1-3 1,4-7-2460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3.618"/>
    </inkml:context>
    <inkml:brush xml:id="br0">
      <inkml:brushProperty name="width" value="0.025" units="cm"/>
      <inkml:brushProperty name="height" value="0.025" units="cm"/>
      <inkml:brushProperty name="color" value="#E71224"/>
    </inkml:brush>
  </inkml:definitions>
  <inkml:trace contextRef="#ctx0" brushRef="#br0">0 91 468,'29'-38'4200,"-19"25"-70,17-25 0,-27 37-3532,-1 5-1811,-2 0 645,-1 6 193,3 2-5857,1-5 4386</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4.036"/>
    </inkml:context>
    <inkml:brush xml:id="br0">
      <inkml:brushProperty name="width" value="0.025" units="cm"/>
      <inkml:brushProperty name="height" value="0.025" units="cm"/>
      <inkml:brushProperty name="color" value="#E71224"/>
    </inkml:brush>
  </inkml:definitions>
  <inkml:trace contextRef="#ctx0" brushRef="#br0">123 65 128,'0'0'1522,"-4"-4"1874,3 4-2482,0-1 0,0 0 0,0 0-1,0 0 1,0 0 0,0 0 0,0 0 0,0 0-1,1 0 1,-1-1 0,0 1 0,1 0-1,-1 0 1,0-3 0,4 1-645,1-1 0,-1 1-1,1 0 1,-1 0 0,1 0 0,0 0 0,0 1-1,0 0 1,1 0 0,-1 0 0,0 0 0,1 0-1,0 1 1,-1 0 0,10-1 0,5 0 309,0 0 0,35 2 0,-25 2-305,0 2 0,0 1 0,-1 1 0,0 1 0,0 2 0,0 1 0,-1 1 0,0 1 0,-1 1 0,-1 2 0,25 17 0,-42-26-181,0 0 0,-1 1 0,1 0 0,-1 0-1,0 0 1,-1 1 0,0 0 0,0 0 0,-1 1 0,0-1 0,0 1 0,6 18 0,-9-20-35,0 0 0,-1 1 0,0-1-1,0 0 1,-1 1 0,0-1 0,0 0 0,-1 1 0,0-1 0,0 0 0,-1 0 0,0 0 0,0 1 0,0-2-1,-1 1 1,0 0 0,-1-1 0,-4 9 0,-4 1 35,0 0 0,-1-1 1,-1 0-1,0-1 0,-1 0 0,-1-2 0,0 0 0,-1 0 1,0-1-1,0-2 0,-35 15 0,10-8 69,-1-1-1,0-3 0,-1-1 1,-53 5-1,-67 7-1667,148-23 866,13 0 281,0 0 0,0 0 1,1 0-1,-1 0 0,0 0 0,1 1 1,-6 1-1,7-1-1364,25-12-14272,-4 5 12587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189"/>
    </inkml:context>
    <inkml:brush xml:id="br0">
      <inkml:brushProperty name="width" value="0.025" units="cm"/>
      <inkml:brushProperty name="height" value="0.025" units="cm"/>
      <inkml:brushProperty name="color" value="#E71224"/>
    </inkml:brush>
  </inkml:definitions>
  <inkml:trace contextRef="#ctx0" brushRef="#br0">393 109 760,'2'-1'284,"-1"0"1,1 0-1,-1-1 1,0 1-1,1-1 1,-1 1-1,0-1 0,0 1 1,0-1-1,0 0 1,0 1-1,0-1 1,-1 0-1,1 0 0,-1 0 1,1 0-1,-1 0 1,1-3-1,-1 4-43,-1-1 1,1 0-1,-1 1 0,1-1 0,-1 1 0,1-1 1,-1 1-1,0-1 0,0 1 0,0-1 0,0 1 1,0 0-1,0 0 0,0-1 0,0 1 0,0 0 1,-2-1-1,-4-3 288,0 1 1,0 0-1,-1 0 1,1 1-1,-1 0 1,0 0-1,-9-1 1,-15-3 43,0 2 0,0 1 0,-60 1 0,30 6-3616,-1 2-4748,49-3 5563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4.688"/>
    </inkml:context>
    <inkml:brush xml:id="br0">
      <inkml:brushProperty name="width" value="0.025" units="cm"/>
      <inkml:brushProperty name="height" value="0.025" units="cm"/>
      <inkml:brushProperty name="color" value="#E71224"/>
    </inkml:brush>
  </inkml:definitions>
  <inkml:trace contextRef="#ctx0" brushRef="#br0">303 169 1048,'119'-47'15951,"-114"45"-15429,10-8 3113,-15 10-3564,1-1 0,-1 1 0,0-1-1,0 1 1,0-1 0,0 0 0,0 1 0,0-1 0,0 1 0,0-1 0,0 0 0,0 1 0,0-1 0,0 1 0,0-1 0,0 1 0,0-1 0,-1 0 0,1 1 0,0-1 0,0 1 0,-1-1 0,1 1 0,0-1 0,-1 1 0,1-1 0,0 1 0,-1-1 0,0 1 0,-7-8 166,-1 0 1,0 1-1,0 1 0,-1 0 1,1 0-1,-1 1 0,-1 0 1,1 0-1,-12-2 0,11 3-200,-4-2-5,-1 1 0,1 0 1,-1 1-1,-16-2 0,27 6-28,0 0 1,0 0-1,1 0 0,-1 0 1,0 1-1,1-1 0,-1 1 1,0 1-1,1-1 0,-1 1 1,1-1-1,0 1 0,-1 0 1,1 1-1,0-1 0,0 1 1,0 0-1,-5 5 0,1 1 17,0 1 1,0 0-1,1 0 0,0 0 0,1 1 0,0 0 0,1 1 0,-5 14 0,-24 99 334,31-112-306,-8 41 322,1 1 1,4 0 0,1 0-1,3 0 1,3 0 0,10 82-1,-9-123-249,1-1 0,0 1-1,1-1 1,0 0-1,1 0 1,0-1 0,14 23-1,-15-29-81,0-1 0,0 0-1,1 0 1,-1 0 0,1-1-1,0 1 1,0-1-1,1 0 1,-1-1 0,1 1-1,0-1 1,0 0 0,0-1-1,0 1 1,1-1 0,-1 0-1,0-1 1,9 2-1,14-1-75,0-1 0,46-5 0,5 0-1316,-51 3-1462,46-7 0,-53 4-2518,1 0-3707,-14 4 5664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5.040"/>
    </inkml:context>
    <inkml:brush xml:id="br0">
      <inkml:brushProperty name="width" value="0.025" units="cm"/>
      <inkml:brushProperty name="height" value="0.025" units="cm"/>
      <inkml:brushProperty name="color" value="#E71224"/>
    </inkml:brush>
  </inkml:definitions>
  <inkml:trace contextRef="#ctx0" brushRef="#br0">529 118 408,'1'-2'377,"0"1"-1,-1-1 1,1 1 0,0-1-1,-1 1 1,1-1 0,-1 1-1,1-1 1,-1 0 0,0 1-1,0-1 1,0 0 0,0 0-1,0 1 1,0-1 0,0 0-1,0 1 1,-1-1 0,1 0-1,-1 1 1,0-3 0,-1 1 10,0 1 1,0-1-1,1 1 0,-1 0 1,-1 0-1,1 0 1,0 0-1,0 0 1,-1 0-1,1 1 1,-5-3-1,-5-2 506,-1 1 0,-1 1 0,1-1-1,-16-1 1,-16-3 694,-1 1 1,-69-1-1,88 9-1987,0 1 1,0 1-1,-30 7 1,49-7-377,1 0 1,0 0-1,0 1 0,-11 5 1,-7 12-8081,21-14 5898</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5.406"/>
    </inkml:context>
    <inkml:brush xml:id="br0">
      <inkml:brushProperty name="width" value="0.025" units="cm"/>
      <inkml:brushProperty name="height" value="0.025" units="cm"/>
      <inkml:brushProperty name="color" value="#E71224"/>
    </inkml:brush>
  </inkml:definitions>
  <inkml:trace contextRef="#ctx0" brushRef="#br0">874 51 13025,'6'-9'1520,"1"1"-1,-1 0 0,2 0 1,9-10 5403,-17 20-6802,0-1 1,-1 1 0,0-1-1,1 0 1,-1 1 0,0-1-1,0 0 1,0 0-1,1 0 1,-1 1 0,0-1-1,-2 1 1,0 1 166,-31 51 479,2 0 1,-27 67-1,-36 119 1670,74-185-2304,-571 1745-133,586-1778 0,-13 41 0,17-58 0,0 0 0,0 0 0,-1 0 0,0 0 0,0 0 0,0 0 0,-1-1 0,-6 7 0,5 0-3196,1 12-7325,3-13 6158,-2 9-907</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7.178"/>
    </inkml:context>
    <inkml:brush xml:id="br0">
      <inkml:brushProperty name="width" value="0.025" units="cm"/>
      <inkml:brushProperty name="height" value="0.025" units="cm"/>
      <inkml:brushProperty name="color" value="#E71224"/>
    </inkml:brush>
  </inkml:definitions>
  <inkml:trace contextRef="#ctx0" brushRef="#br0">19 222 568,'0'0'1372,"-10"-8"2408,7-7-1885,1-1-1,0 1 1,1-1 0,2-27 0,-1 36-1382,1-1 0,0 1 0,0 0 0,1 0 0,0-1 1,0 1-1,1 1 0,0-1 0,0 0 0,1 1 0,0-1 0,6-8 1,-10 15-436,1-1 1,0 0 0,-1 1 0,1-1 0,-1 0-1,1 1 1,0-1 0,0 1 0,-1-1-1,1 1 1,0-1 0,0 1 0,0-1 0,-1 1-1,1 0 1,0-1 0,0 1 0,0 0 0,0 0-1,0 0 1,0 0 0,0 0 0,0 0-1,-1 0 1,1 0 0,0 0 0,1 0 0,0 1-16,-1 0 1,1 0 0,-1 0 0,1 0 0,-1 0 0,0 0 0,1 1-1,-1-1 1,0 0 0,0 1 0,0-1 0,0 1 0,1 1 0,2 6 140,1 1 0,-2-1 0,6 19 1,-5-13 4,1 1 0,1-1 0,0 0 1,1-1-1,0 1 0,1-1 0,1-1 1,0 0-1,13 14 0,-14-18-120,1-1 0,0 0-1,1 0 1,0 0 0,0-1 0,1-1 0,-1 0 0,1 0-1,1-1 1,-1-1 0,1 0 0,18 4 0,-7-4-111,0-1 1,1-1 0,-1-1-1,1-1 1,30-5 0,31-8-1530,-1-5-5692,-27 6-2892,-40 9 6556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7.776"/>
    </inkml:context>
    <inkml:brush xml:id="br0">
      <inkml:brushProperty name="width" value="0.025" units="cm"/>
      <inkml:brushProperty name="height" value="0.025" units="cm"/>
      <inkml:brushProperty name="color" value="#E71224"/>
    </inkml:brush>
  </inkml:definitions>
  <inkml:trace contextRef="#ctx0" brushRef="#br0">299 54 996,'-3'-8'2648,"0"0"1,1 0-1,0-1 1,-1-11 5462,3 26-6895,13 134 3201,-7-88-3664,132 1087 5927,-131-1065-6680,-2 136 0,-6-197 0,0 0 0,-1 0 0,-1 0 0,0 0 0,0 0 0,-1-1 0,-1 1 0,-6 11 0,9-19 0,-1-1 0,0 0 0,0 1 0,0-1 0,0-1 0,-1 1 0,1 0 0,-1-1 0,0 0 0,0 0 0,0 0 0,0 0 0,-1-1 0,1 0 0,-1 0 0,0 0 0,1 0 0,-1-1 0,0 1 0,0-1 0,0-1 0,0 1 0,-9 0 0,-8-3 0,0-1 0,0 0 0,0-2 0,-31-10 0,4 1 0,-60-17-1521,99 23-1646,9 6 1876,0 0 1,0 0-1,1 1 0,-1-1 1,0 0-1,1 0 1,-1 0-1,1 0 1,0 0-1,0 0 1,-1 0-1,2-4 1,1-5-2767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8.495"/>
    </inkml:context>
    <inkml:brush xml:id="br0">
      <inkml:brushProperty name="width" value="0.025" units="cm"/>
      <inkml:brushProperty name="height" value="0.025" units="cm"/>
      <inkml:brushProperty name="color" value="#E71224"/>
    </inkml:brush>
  </inkml:definitions>
  <inkml:trace contextRef="#ctx0" brushRef="#br0">582 43 1296,'10'-17'4314,"-9"16"-3904,0-1 0,0 1-1,0 0 1,-1 0 0,1-1-1,0 1 1,-1 0-1,1-1 1,-1 1 0,1 0-1,-1-1 1,0 1 0,1-1-1,-1 1 1,0-5 6368,-4 12-5513,-10 19-104,0 0-1,2 1 1,-10 30-1,-24 92 786,34-110-1556,-124 456 3003,-9 32-843,-29-50-2502,166-455-48,0 4-3184,3 16-7060,6-33 3668,4 3 1998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6:59.362"/>
    </inkml:context>
    <inkml:brush xml:id="br0">
      <inkml:brushProperty name="width" value="0.025" units="cm"/>
      <inkml:brushProperty name="height" value="0.025" units="cm"/>
      <inkml:brushProperty name="color" value="#E71224"/>
    </inkml:brush>
  </inkml:definitions>
  <inkml:trace contextRef="#ctx0" brushRef="#br0">751 153 1184,'5'-20'1894,"-1"3"1201,0-1 0,-2 0 1,2-28-1,-3 35-1692,-1-11 3726,-1 21-2967,-2 4-1092,-3 8-474,-1 1-1,1-1 1,1 1 0,0 0-1,-5 23 1,1-7-90,-189 598 792,21-63 161,-22-6-752,157-454-707,-57 97 0,98-200-48,1 1 0,0 0 1,-1-1-1,1 1 0,0 0 0,0-1 0,-1 1 0,1 0 1,0-1-1,0 1 0,0 0 0,0-1 0,0 1 0,0 0 1,0-1-1,0 1 0,0 1 0,8 2-2200,23-10-4404,-16 3 2672,2 2-2492,-1 1 1967</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2.197"/>
    </inkml:context>
    <inkml:brush xml:id="br0">
      <inkml:brushProperty name="width" value="0.025" units="cm"/>
      <inkml:brushProperty name="height" value="0.025" units="cm"/>
      <inkml:brushProperty name="color" value="#E71224"/>
    </inkml:brush>
  </inkml:definitions>
  <inkml:trace contextRef="#ctx0" brushRef="#br0">14 270 1620,'-7'3'2734,"4"-5"2430,2-1-4778,0-1 0,0 0 0,1 1 1,-1-1-1,1 1 0,0-1 0,0 0 0,1 1 1,-1-1-1,1 0 0,-1 1 0,1-1 1,0 1-1,0-1 0,3-4 0,4-12 850,15-24-1,-10 21-71,24-32 0,-32 48-826,1 0-1,0 0 1,1 0 0,0 1 0,0 0-1,0 0 1,1 1 0,8-6-1,-13 10-247,-1 0 0,0 1 0,1-1-1,-1 1 1,0-1 0,1 1-1,-1 0 1,1-1 0,-1 1 0,1 0-1,-1 1 1,0-1 0,1 0 0,-1 1-1,1-1 1,-1 1 0,0 0-1,1 0 1,-1 0 0,0 0 0,0 0-1,0 1 1,0-1 0,0 0-1,0 1 1,0 0 0,0-1 0,-1 1-1,1 0 1,1 3 0,7 7 295,-1 2 0,0-1 0,11 25 0,-9-17 27,0-1-151,1-1-1,0 0 1,2-1 0,0-1 0,1 0 0,0-1 0,2 0 0,19 14 0,-27-24-308,1 1-1,0-1 1,0-1-1,1 0 1,0 0-1,-1-1 1,1-1 0,1 0-1,-1 0 1,0-1-1,1 0 1,0-1-1,-1-1 1,1 0 0,-1 0-1,1-1 1,16-3-1,-10-1-957,1 0 0,-1-1 0,0 0-1,26-15 1,-8 0-4077,-1-2-4218,-18 12 5582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2.865"/>
    </inkml:context>
    <inkml:brush xml:id="br0">
      <inkml:brushProperty name="width" value="0.025" units="cm"/>
      <inkml:brushProperty name="height" value="0.025" units="cm"/>
      <inkml:brushProperty name="color" value="#E71224"/>
    </inkml:brush>
  </inkml:definitions>
  <inkml:trace contextRef="#ctx0" brushRef="#br0">658 96 128,'57'-3'12048,"-44"4"-9084,-2 0 8161,-24-10-10711,1 1 0,-1 1-1,0 0 1,-27-9 0,-66-16 233,86 28-646,1-1 0,-2 2 0,1 1 0,0 1 1,0 0-1,-1 1 0,1 2 0,-31 5 0,38-4-4,0 1-1,0 0 1,1 1 0,0 0-1,0 1 1,0 0 0,1 1-1,0 1 1,0 0 0,0 0-1,1 1 1,1 0-1,0 1 1,-10 12 0,3 1 44,0 1 0,2 1 0,1 0 0,1 0 0,1 1 0,-10 36 1,8-13 162,2 1 0,-8 82 0,15-93-4,2 1 0,2 0 1,2 0-1,1 0 0,2-1 1,2 1-1,13 41 1,-15-66-102,0-1 1,1 0 0,1 0-1,0-1 1,12 16 0,-15-24-53,0 1-1,1 0 1,0-1 0,0 0-1,1 0 1,-1-1 0,1 1 0,0-1-1,1 0 1,-1-1 0,0 1-1,14 3 1,-1-2-29,0-1 0,0-1-1,1-1 1,28 0 0,80-8 11,-116 5-29,67-6-1385,130-6-7564,-187 16-2994,-15 0 8178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03.210"/>
    </inkml:context>
    <inkml:brush xml:id="br0">
      <inkml:brushProperty name="width" value="0.025" units="cm"/>
      <inkml:brushProperty name="height" value="0.025" units="cm"/>
      <inkml:brushProperty name="color" value="#E71224"/>
    </inkml:brush>
  </inkml:definitions>
  <inkml:trace contextRef="#ctx0" brushRef="#br0">729 126 764,'-1'-3'528,"-1"0"0,0 0 0,0 0 0,0 0 0,0 1 0,0-1-1,0 1 1,-1-1 0,1 1 0,-1 0 0,0 0 0,0 0 0,0 0 0,0 0 0,0 1 0,0-1 0,0 1 0,0 0 0,-5-1-1,-9-2 1157,0 0 0,-29-1-1,23 3-458,-128-13 3511,-119-18-1686,244 27-3531,-32-5-2830,53 10 2030,0 1 0,0-1 1,0 1-1,0 1 1,-1-1-1,1 1 0,0 0 1,-6 1-1,-3 6-2332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528"/>
    </inkml:context>
    <inkml:brush xml:id="br0">
      <inkml:brushProperty name="width" value="0.025" units="cm"/>
      <inkml:brushProperty name="height" value="0.025" units="cm"/>
      <inkml:brushProperty name="color" value="#E71224"/>
    </inkml:brush>
  </inkml:definitions>
  <inkml:trace contextRef="#ctx0" brushRef="#br0">108 27 416,'98'-27'10348,"-107"30"-2619,2-1-7540,1 0 0,-1 1 0,1 0 0,-1 1 0,1-1 0,-9 8 0,-4 6 350,2 1-1,0 0 0,-18 28 0,27-35-343,1 1 0,0 0 0,1 0 0,1 0-1,-1 0 1,2 1 0,-6 23 0,10-32-159,-1-1 0,1 0 0,0 0 0,0 0-1,0 0 1,0 1 0,1-1 0,-1 0 0,1 0 0,0 0 0,0 0-1,0 0 1,0 0 0,1 0 0,-1 0 0,1 0 0,0-1 0,-1 1-1,1-1 1,0 1 0,1-1 0,-1 0 0,0 1 0,1-1 0,-1 0-1,1-1 1,0 1 0,-1 0 0,7 2 0,3 1 29,1-1 0,-1 0-1,1 0 1,0-1 0,26 2 0,1-2 54,0-1 1,61-6-1,-78 1-73,0 0 0,0-2-1,0 0 1,-1-1 0,40-18 0,-59 22-41,1 0 0,-1 0 1,1 0-1,-1 0 0,0-1 1,0 0-1,0 0 0,0 0 1,0 0-1,2-4 0,-4 6-4,0 0 0,-1 0-1,1-1 1,-1 1 0,1 0-1,-1-1 1,1 1 0,-1 0-1,1-1 1,-1 1 0,0-1 0,0 1-1,0 0 1,0-1 0,0 1-1,0-1 1,0 1 0,-1 0-1,1-1 1,0 1 0,-1-1-1,1 1 1,-1 0 0,0 0-1,1-1 1,-1 1 0,0 0 0,0 0-1,1 0 1,-1 0 0,0 0-1,0 0 1,-2-2 0,-9-6-74,0 0 0,-1 0 0,0 1 0,0 1 1,-18-8-1,-75-23-1099,88 32 500,0 2-1,0 0 1,-1 1-1,1 1 1,-1 1 0,-30 1-1,-20 9-11760,62-7 9934</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13.906"/>
    </inkml:context>
    <inkml:brush xml:id="br0">
      <inkml:brushProperty name="width" value="0.025" units="cm"/>
      <inkml:brushProperty name="height" value="0.025" units="cm"/>
      <inkml:brushProperty name="color" value="#E71224"/>
    </inkml:brush>
  </inkml:definitions>
  <inkml:trace contextRef="#ctx0" brushRef="#br0">704 305 628,'-14'3'3172,"-19"8"6827,39-13-9243,40-11 951,83-12 1,59 2-533,-113 15-842,95-11 237,1164-111 1640,516 63-990,-1203 52-753,-601 15-427,-26 0-14,-1 0 1,1-1-1,21-4 0,-40 5-16,3-2 4,-10 0 111,-57-3-4,-75 4-1,134 1-117,-161 5 70,-985 65 246,1 58-107,0 38-163,163-5-949,629-96-2750,351-64 3529,-38 10-3559,41-10 3043,1 0-1,-1 0 1,0 0-1,1 1 1,-1-1-1,1 1 1,0-1-1,-1 1 1,1 0 0,0 0-1,0 0 1,-2 2-1,2 7-2412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0.865"/>
    </inkml:context>
    <inkml:brush xml:id="br0">
      <inkml:brushProperty name="width" value="0.025" units="cm"/>
      <inkml:brushProperty name="height" value="0.025" units="cm"/>
      <inkml:brushProperty name="color" value="#E71224"/>
    </inkml:brush>
  </inkml:definitions>
  <inkml:trace contextRef="#ctx0" brushRef="#br0">524 28 444,'-245'31'12423,"239"-31"-11777,1 1 0,-1-1 0,0-1-1,-12-1 1,15 1-78,6-1-50,14-7-289,-1 1 1,1 1 0,1 1-1,-1 0 1,1 1 0,0 1-1,0 1 1,0 0 0,1 1-1,-1 1 1,1 1 0,-1 1 0,31 4-1,-46-4-197,1 0 1,0 0-1,0 0 0,-1 0 0,1 0 0,-1 1 1,1 0-1,-1 0 0,0 0 0,1 0 0,-1 0 1,0 1-1,0-1 0,-1 1 0,1 0 0,0-1 1,-1 2-1,3 3 0,-3-3-8,0 0-1,-1 1 1,1-1-1,-1 1 1,0-1 0,0 1-1,-1 0 1,1-1-1,-1 1 1,0 0 0,0-1-1,-1 1 1,1 0-1,-1-1 1,-1 6 0,-4 11 46,-1-1 1,-1 1-1,-19 36 0,-40 56 121,58-99-167,-268 375 740,137-200-44,133-180-674,1-1 28,0 0 0,1 0 1,0 0-1,0 1 0,-4 10 0,8-17-62,1-1 0,-1 1 0,1-1 0,0 1-1,-1 0 1,1-1 0,0 1 0,0-1 0,0 1 0,0 0-1,0-1 1,0 1 0,1-1 0,-1 1 0,0 0 0,1-1 0,-1 1-1,1-1 1,0 1 0,-1-1 0,1 1 0,0-1 0,0 0 0,0 1-1,0-1 1,0 0 0,0 0 0,0 0 0,1 0 0,-1 0-1,0 0 1,1 0 0,-1 0 0,0 0 0,1-1 0,-1 1 0,1 0-1,2 0 1,7 2 20,0 1 0,0-2 0,1 0 0,-1 0 0,15 0 0,62-3 64,-53-1-61,305-16-1852,-270 14-850,-50 4 176,4 0-6852</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050"/>
    </inkml:context>
    <inkml:brush xml:id="br0">
      <inkml:brushProperty name="width" value="0.025" units="cm"/>
      <inkml:brushProperty name="height" value="0.025" units="cm"/>
      <inkml:brushProperty name="color" value="#E71224"/>
    </inkml:brush>
  </inkml:definitions>
  <inkml:trace contextRef="#ctx0" brushRef="#br0">414 0 12753,'2'1'47,"0"0"0,0-1 1,-1 1-1,1 0 0,0 0 0,-1 0 0,1 1 0,-1-1 0,1 0 0,-1 0 0,0 1 1,1-1-1,-1 1 0,0-1 0,0 1 0,0 0 0,0-1 0,0 1 0,-1 0 1,2 2-1,-2-2-4,0-1 1,0 0 0,0 1 0,-1-1 0,1 1 0,0-1-1,-1 0 1,1 1 0,-1-1 0,0 0 0,1 1 0,-1-1 0,0 0-1,0 0 1,1 1 0,-1-1 0,0 0 0,0 0 0,0 0-1,-1 0 1,1-1 0,0 1 0,0 0 0,0 0 0,-1-1-1,1 1 1,-3 1 0,-12 5 248,0-1 0,-1 0 0,1-2 0,-32 6 0,-73 2 438,52-7-551,42-3-385,20-3-152,0 1 0,0 0 0,0 1 0,0 0 0,0 0 0,0 1 0,0-1 0,0 1 0,1 1 0,-8 2 0,14-5 329,0 1-177,0-1 1,-1 0-1,1 0 1,0 0-1,-1 1 0,1-1 1,0 0-1,-1 0 1,1 1-1,0-1 0,-1 0 1,1 0-1,0 1 1,0-1-1,-1 0 1,1 1-1,0-1 0,0 1 1,0-1-1,0 0 1,0 1-1,-1-1 0,1 1 1,0-1-1,0 0 1,0 1-1,0-1 0,0 1 1,0-1-1,0 0 1,0 1-1,0-1 0,1 1 1,4 7-2011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506"/>
    </inkml:context>
    <inkml:brush xml:id="br0">
      <inkml:brushProperty name="width" value="0.025" units="cm"/>
      <inkml:brushProperty name="height" value="0.025" units="cm"/>
      <inkml:brushProperty name="color" value="#E71224"/>
    </inkml:brush>
  </inkml:definitions>
  <inkml:trace contextRef="#ctx0" brushRef="#br0">0 294 564,'0'0'1205,"4"2"-8,0 1-819,-1-1 0,0 1 0,0 0 0,0 0 0,0 0 0,0 0 0,0 1 0,-1-1 0,0 1 0,0 0 0,0-1-1,0 1 1,0 0 0,-1 0 0,0 0 0,0 0 0,0 0 0,0 0 0,0 8 0,0-3 196,-1 5 464,1 1 1,1-1 0,1 1-1,0-1 1,0 0 0,2 0-1,5 14 1,-9-27-412,2-6-67,3-4-385,-1-1-1,0 1 1,-1-1-1,0 0 0,0 0 1,2-11-1,12-72 447,-11 52-457,15-132 281,-8 59-190,-13 108-152,0 7-36,2 13-1,-2-6-35,0-1-1,1 1 0,5 13 0,3-2 60,2-1-1,0-1 0,1 1 1,27 27-1,72 56 307,-55-51-167,-46-41-192,-8-8-38,0 1 0,0 1 0,0-1 0,0 0 0,-1 1 0,1-1 0,-1 1 0,1 0 0,-1-1 0,0 1 0,0 0 0,3 7 0,-6-9-26,1 0-1,0 0 0,-1 0 1,1 0-1,-1 0 0,1 0 0,-1-1 1,0 1-1,1 0 0,-1 0 1,0 0-1,1-1 0,-1 1 1,0 0-1,0-1 0,1 1 1,-1-1-1,0 1 0,0-1 1,0 1-1,0-1 0,0 0 1,0 1-1,0-1 0,0 0 0,0 0 1,-2 0-1,-32 5-1380,32-5 1216,-55 3-3559,-1-2-6734,40-1 7562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3.839"/>
    </inkml:context>
    <inkml:brush xml:id="br0">
      <inkml:brushProperty name="width" value="0.025" units="cm"/>
      <inkml:brushProperty name="height" value="0.025" units="cm"/>
      <inkml:brushProperty name="color" value="#E71224"/>
    </inkml:brush>
  </inkml:definitions>
  <inkml:trace contextRef="#ctx0" brushRef="#br0">1 60 124,'13'-19'2057,"-8"11"-20,1 0 1,-1 0-1,10-8 3195,-14 17-5022,0 0 0,1 0 0,-1 0 0,0 0-1,0 0 1,0 0 0,0 0 0,0 1 0,0-1 0,-1 0 0,2 3-1,-1-3-12,1 5 168,0 0 1,0 1-1,-1-1 0,0 1 1,0-1-1,0 1 0,-1 0 1,0-1-1,-1 14 0,0 2 302,-8 244 3867,2-79-2400,5-132-1567,1 108 1121,1-128-1306,0-20-159,0 0 0,1 0 0,0 0 0,6 21 0,-6-31-188,1-1 0,0 0-1,-1 1 1,2-1 0,-1 0-1,0 0 1,1 0 0,0 0-1,0 0 1,0-1 0,0 1-1,1-1 1,0 0 0,-1 0-1,1 0 1,0-1 0,0 1-1,6 2 1,8 3-140,1-1 0,1-1 0,-1 0 0,39 5 0,82 1-2887,-129-12 2589,57 3-4896,-25-3-7796,-41 0 9747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308"/>
    </inkml:context>
    <inkml:brush xml:id="br0">
      <inkml:brushProperty name="width" value="0.025" units="cm"/>
      <inkml:brushProperty name="height" value="0.025" units="cm"/>
      <inkml:brushProperty name="color" value="#E71224"/>
    </inkml:brush>
  </inkml:definitions>
  <inkml:trace contextRef="#ctx0" brushRef="#br0">445 79 564,'2'0'316,"-1"-1"0,1 0 0,0 1 0,-1-1 0,1 0 0,-1 0 0,0 0 0,1 0 0,-1-1 0,0 1 0,1 0 0,-1 0 0,0-1 0,0 1 0,1-4 0,-2 4-193,0 1 0,0-1 1,0 0-1,0 0 0,0 0 0,0 0 1,0 0-1,-1 0 0,1 0 0,0 1 1,-1-1-1,1 0 0,0 0 0,-1 0 0,1 1 1,-1-1-1,0 0 0,1 0 0,-1 1 1,1-1-1,-1 1 0,0-1 0,0 0 1,1 1-1,-1-1 0,0 1 0,0 0 1,0-1-1,1 1 0,-1 0 0,0-1 1,-2 1-1,-13-6 722,0 0 0,0 1-1,-1 1 1,-23-3 0,-70-1 973,91 7-1815,0 2 0,0 0 0,0 1-1,-25 6 1,35-6-242,1 0-1,0 1 1,0 0-1,0 0 1,0 1 0,0 0-1,1 0 1,-1 1-1,1-1 1,1 2-1,-12 10 1,17-16 187,0 1 1,0 0-1,0 0 0,0 0 1,1 0-1,-1 1 0,0-1 1,0 0-1,1 0 1,-1 0-1,1 1 0,-1-1 1,1 0-1,0 0 0,-1 1 1,1-1-1,0 0 1,0 1-1,0-1 0,0 0 1,0 1-1,0-1 0,0 0 1,1 1-1,-1-1 1,0 0-1,1 1 0,-1-1 1,1 0-1,-1 0 0,1 0 1,0 1-1,-1-1 0,1 0 1,0 0-1,0 0 1,0 0-1,0 0 0,0 0 1,0 0-1,0-1 0,0 1 1,0 0-1,2 0 1,3 3-28,1 0 0,0-1 0,0 0 0,1 0 0,-1-1 0,10 2 0,233 32 2080,-296-33 513,-51 2-3495,54-3-1147,1-1-4080,29-3 4344</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656"/>
    </inkml:context>
    <inkml:brush xml:id="br0">
      <inkml:brushProperty name="width" value="0.025" units="cm"/>
      <inkml:brushProperty name="height" value="0.025" units="cm"/>
      <inkml:brushProperty name="color" value="#E71224"/>
    </inkml:brush>
  </inkml:definitions>
  <inkml:trace contextRef="#ctx0" brushRef="#br0">296 31 13805,'15'-30'2390,"-15"29"-1835,-2 7-1,-81 192 2241,20-53-1344,18-36-355,-66 178 2518,110-282-3521,-1-1 1,1 1 0,0-1 0,0 1-1,1-1 1,-1 1 0,1-1-1,0 1 1,0 0 0,1-1 0,0 5-1,0-6-56,0-1-1,0 0 0,0 0 0,0 0 0,0 0 1,0-1-1,1 1 0,-1 0 0,1 0 0,-1-1 1,1 1-1,0-1 0,-1 1 0,1-1 0,0 0 1,0 0-1,0 0 0,0 0 0,0 0 0,0 0 1,0 0-1,1-1 0,3 1 0,21 4-81,1-2 0,0-2-1,0 0 1,50-6 0,-45 3-184,42-1-870,55-5-2069,-104 5-1861,32-8-1,-37 4 447,-4 0 1391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24.972"/>
    </inkml:context>
    <inkml:brush xml:id="br0">
      <inkml:brushProperty name="width" value="0.025" units="cm"/>
      <inkml:brushProperty name="height" value="0.025" units="cm"/>
      <inkml:brushProperty name="color" value="#E71224"/>
    </inkml:brush>
  </inkml:definitions>
  <inkml:trace contextRef="#ctx0" brushRef="#br0">16 0 16049,'0'0'1053,"-3"31"-153,0-5 60,0 11 16,0 11-32,3 14-164,-4 20-4,8 0-72,-4 0-132,6-3-44,0-5-84,4-15-252,2-8-396,1-6-532,-1-8-672,1-12-6253,-1-5 2605,1 0 1716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3.689"/>
    </inkml:context>
    <inkml:brush xml:id="br0">
      <inkml:brushProperty name="width" value="0.1" units="cm"/>
      <inkml:brushProperty name="height" value="0.1" units="cm"/>
      <inkml:brushProperty name="color" value="#008C3A"/>
    </inkml:brush>
  </inkml:definitions>
  <inkml:trace contextRef="#ctx0" brushRef="#br0">1 534 760,'0'0'4262,"3"-5"-3337,7-7-321,-1-1-1,-1 0 0,0 0 1,7-18-1,25-68 1275,-27 64-1413,44-103 1179,15-37 2650,-66 200-3213,-3 4-575,0 1 1,-4 49 0,0-24-116,20 402 1257,-18-443-2129,1 0 0,1 0-1,0-1 1,1 1 0,0-1-1,7 15 1,-5-18-1508,-1 1 1,2-1-1,0 0 0,10 12 1,10 6-1088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4.451"/>
    </inkml:context>
    <inkml:brush xml:id="br0">
      <inkml:brushProperty name="width" value="0.1" units="cm"/>
      <inkml:brushProperty name="height" value="0.1" units="cm"/>
      <inkml:brushProperty name="color" value="#008C3A"/>
    </inkml:brush>
  </inkml:definitions>
  <inkml:trace contextRef="#ctx0" brushRef="#br0">77 166 164,'-3'1'1149,"-41"4"4074,41-5-4313,-13-6 856,15 6-1673,0-1 1,0 1 0,1-1 0,-1 1 0,0-1 0,1 0 0,-1 1 0,0-1 0,1 0 0,-1 1 0,1-1 0,0 0 0,-1 0 0,1 0 0,-1 1 0,1-1 0,0 0 0,0 0 0,-1 0 0,1 0 0,0 0 0,0 0 0,0 0 0,0 0 0,0 1 0,0-1 0,0 0 0,1 0-1,-1 0 1,0 0 0,0 0 0,1 0 0,-1 1 0,0-1 0,1-1 0,1-2 102,0 0 0,1 0-1,-1 0 1,0 1 0,5-6 0,5-3 168,0 1 1,0 0-1,1 0 1,1 2-1,0-1 1,27-12-1,-34 18-229,1 1 0,-1-1-1,1 2 1,0-1 0,0 1 0,0 1 0,0-1 0,0 1-1,0 1 1,0 0 0,0 0 0,0 0 0,0 1-1,0 0 1,16 5 0,-20-5-85,0 1 0,0 1-1,0-1 1,0 1 0,0-1 0,-1 1 0,1 0-1,-1 0 1,0 1 0,0-1 0,0 1-1,0 0 1,0-1 0,-1 1 0,0 0 0,0 0-1,0 1 1,0-1 0,-1 0 0,0 1-1,1-1 1,-2 1 0,1-1 0,0 1 0,-1 7-1,0 5 56,0 0-1,-1 1 1,-1-1-1,-1 0 0,-7 26 1,-5 0 48,-2-1 1,-1 0-1,-39 62 1,19-34-9,3-8 12,16-29 91,1 0 0,1 2 1,2 0-1,-12 43 0,26-74-204,0-1-1,0 1 1,0-1-1,1 1 0,0-1 1,0 1-1,0-1 1,0 1-1,0-1 0,1 1 1,-1-1-1,1 1 1,0-1-1,0 0 0,0 1 1,3 4-1,-2-6-11,0 1 0,0-1 0,1 1 0,-1-1 0,1 0-1,-1 0 1,1 0 0,0 0 0,0-1 0,-1 1 0,1-1 0,0 0 0,1 1-1,-1-1 1,0-1 0,0 1 0,6 0 0,10 2 43,1-2-1,-1 0 1,0-2 0,27-3-1,81-18-262,-74 12-161,22-4-715,17-3-2429,-31 5-7011,-41 9 7403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5.903"/>
    </inkml:context>
    <inkml:brush xml:id="br0">
      <inkml:brushProperty name="width" value="0.05" units="cm"/>
      <inkml:brushProperty name="height" value="0.05" units="cm"/>
      <inkml:brushProperty name="color" value="#008C3A"/>
    </inkml:brush>
  </inkml:definitions>
  <inkml:trace contextRef="#ctx0" brushRef="#br0">0 91 960,'28'-58'13677,"-26"55"-13290,0 0 0,1 1 0,-1-1 0,1 1 0,0 0 0,-1 0 0,1 0 0,0 0 0,0 1 0,0-1 0,0 1 0,0-1 0,1 1 0,-1 0 0,5 0 0,-2-1 18,-4 2-322,0 0 0,0 0 0,0 0 0,0 0 0,0 0 0,0 0 0,1 1 0,-1-1 0,0 1 0,0-1-1,0 1 1,0 0 0,0 0 0,0 0 0,-1 0 0,1 0 0,0 1 0,0-1 0,2 3 0,2 1 178,0 1-1,0 1 0,7 9 1,-3-2 74,-1 2 0,0-1 0,-1 1 1,10 30-1,0 14-1770,-2-1-6131,-9-32 800,-1-4 3235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0.857"/>
    </inkml:context>
    <inkml:brush xml:id="br0">
      <inkml:brushProperty name="width" value="0.025" units="cm"/>
      <inkml:brushProperty name="height" value="0.025" units="cm"/>
      <inkml:brushProperty name="color" value="#E71224"/>
    </inkml:brush>
  </inkml:definitions>
  <inkml:trace contextRef="#ctx0" brushRef="#br0">0 4 756,'6'-2'676,"-1"2"0,0-1-1,1 1 1,-1 0 0,1 0-1,0 0 1,-1 1 0,0-1 0,1 2-1,-1-1 1,1 0 0,-1 1 0,5 3-1,-8-4-467,-1 0 0,0 0 1,1 1-1,-1-1 0,0 1 0,0-1 0,0 1 0,0-1 0,0 1 0,0 0 0,-1-1 1,1 1-1,-1 0 0,1 0 0,-1-1 0,1 1 0,-1 3 0,3 31 1779,-12 71 1664,0 0-834,8-100-2529,2 1 0,-1 0 0,1-1 0,0 1 1,0-1-1,5 15 0,-5-19-206,1 1 0,0-1 0,0 0 0,0 0 0,1 0 0,-1 0 0,0-1 0,1 1-1,0-1 1,0 1 0,0-1 0,0 0 0,0 0 0,0 0 0,0-1 0,4 2 0,11 4 149,1-2 1,-1 0-1,1-1 1,0-1-1,0-1 0,24 0 1,-15 0-93,46 8 0,-61-7-638,0 0-1,1-1 0,20 0 1,-11-5-3678,-1-4-4968,-14-2 1988</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59.711"/>
    </inkml:context>
    <inkml:brush xml:id="br0">
      <inkml:brushProperty name="width" value="0.1" units="cm"/>
      <inkml:brushProperty name="height" value="0.1" units="cm"/>
      <inkml:brushProperty name="color" value="#008C3A"/>
    </inkml:brush>
  </inkml:definitions>
  <inkml:trace contextRef="#ctx0" brushRef="#br0">28 287 56,'-4'-9'2212,"0"0"1,0-1-1,-3-14 1,1 2-776,5 17-1254,0 0 0,1 0 0,0 0 0,0 0 1,0 0-1,0 0 0,1 0 0,0 0 0,0 0 0,0 0 0,0 0 1,1 0-1,0 1 0,0-1 0,0 0 0,1 1 0,0 0 0,4-6 0,0 0-22,0 0 0,1 1 0,1 0 0,-1 1 0,1 0 0,18-12 0,-16 14-91,0 0 0,1 1 1,0 0-1,0 0 0,1 2 1,-1-1-1,1 2 1,0 0-1,0 0 0,0 1 1,0 1-1,-1 0 0,22 3 1,-23-2-54,1 1 1,-1 0-1,1 1 1,-1 1-1,0-1 1,0 2-1,-1-1 1,1 2-1,-1-1 1,0 1-1,-1 1 1,1 0-1,-1 0 1,-1 1-1,10 10 0,-15-14-12,0 1 0,0 0-1,0 0 1,-1 0-1,0 0 1,0 0-1,0 1 1,0-1-1,-1 0 1,0 1 0,0 0-1,-1-1 1,1 1-1,-1-1 1,-1 1-1,1 0 1,-1-1-1,0 1 1,0-1 0,0 1-1,-1-1 1,0 0-1,-3 7 1,-1 3 6,-1-1 1,-1-1 0,0 1-1,-1-1 1,-1-1 0,0 1-1,-12 10 1,4-6 3,11-10 3,-1-1 0,1 1 0,1 0-1,-1 1 1,1 0 0,0 0 0,-7 14 0,13-22-15,0 1 0,0-1 0,0 1 0,0-1 0,1 1 0,-1-1 0,0 1 1,0-1-1,0 1 0,1-1 0,-1 1 0,0-1 0,0 1 0,1-1 1,-1 1-1,0-1 0,1 0 0,-1 1 0,1-1 0,-1 0 0,0 1 1,1-1-1,-1 0 0,1 1 0,-1-1 0,2 0 0,12 7 26,41 8 30,75 31-1,-110-37-45,-1 0 0,-1 1-1,0 1 1,0 1 0,-1 0-1,0 1 1,18 20 0,-29-26-12,-1-1 1,0 1-1,0 0 0,-1 0 1,0 0-1,0 1 1,0-1-1,-1 1 1,-1 0-1,1 0 1,-1 0-1,0 1 1,-1-1-1,0 0 1,-1 1-1,1-1 1,-1 0-1,-2 10 1,0-7 0,0 0 0,0 0 0,-1 0 1,-1 0-1,0 0 0,0-1 0,-1 0 1,-1 0-1,0 0 0,0 0 0,0-1 0,-1 0 1,-10 9-1,1-3 2,-1 0-1,0-2 1,-1 0 0,-1 0 0,0-2 0,0-1-1,-1 0 1,0-1 0,-39 11 0,24-12 11,0-1-1,-1-1 1,0-2 0,0-2 0,-46-2 0,64 0-475,-48-5 529,59 4-1457,0-1 0,0 0 0,0 0 0,-6-3 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0:48.522"/>
    </inkml:context>
    <inkml:brush xml:id="br0">
      <inkml:brushProperty name="width" value="0.1" units="cm"/>
      <inkml:brushProperty name="height" value="0.1" units="cm"/>
      <inkml:brushProperty name="color" value="#FFC114"/>
    </inkml:brush>
  </inkml:definitions>
  <inkml:trace contextRef="#ctx0" brushRef="#br0">0 0 24,'6'11'360,"-3"1"-52,1-4-76,-1 1-68,3-1-72,-3 1-92,-3-4-404,3 1 140,-3-6 88</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0:59.482"/>
    </inkml:context>
    <inkml:brush xml:id="br0">
      <inkml:brushProperty name="width" value="0.1" units="cm"/>
      <inkml:brushProperty name="height" value="0.1" units="cm"/>
      <inkml:brushProperty name="color" value="#FFC114"/>
    </inkml:brush>
  </inkml:definitions>
  <inkml:trace contextRef="#ctx0" brushRef="#br0">101 98 668,'1'-14'2381,"0"0"0,1 0 0,4-13 0,-4 19-706,4-13 5993,-4 37-3972,0 12-3240,18 134 2307,7 47-886,183 709 2563,-179-810-4440,-28-100 0,-1 1 0,0-1 0,-1 0 0,1 13 0,-1-21 0,-1 1 0,0-1 0,0 1 0,0-1 0,0 1 0,0-1 0,0 1 0,0-1 0,0 1 0,0-1 0,0 1 0,0-1 0,0 1 0,0-1 0,0 1 0,0-1 0,-1 1 0,1-1 0,0 1 0,0-1 0,-1 1 0,1-1 0,0 1 0,0-1 0,-1 0 0,1 1 0,-1-1 0,1 1 0,0-1 0,-1 0 0,1 1 0,-1-1 0,0 1 0,-12 1 0,2-5 0,0 1 0,1-1 0,-1-1 0,1 0 0,-19-9 0,-51-37 0,23 14 0,-77-51-3953,128 84 3079,0-1-1,1 0 1,0 0-1,-9-9 1,6 1-3978,4-1-4774,3 4 6051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0.898"/>
    </inkml:context>
    <inkml:brush xml:id="br0">
      <inkml:brushProperty name="width" value="0.1" units="cm"/>
      <inkml:brushProperty name="height" value="0.1" units="cm"/>
      <inkml:brushProperty name="color" value="#FFC114"/>
    </inkml:brush>
  </inkml:definitions>
  <inkml:trace contextRef="#ctx0" brushRef="#br0">1 66 84,'0'-3'11442,"5"-2"-4845,17-9-3029,17-4-5659,-26 13 4014,10-1-1599,0 1 1,0 1-1,0 1 0,0 1 0,1 1 0,29 3 0,-38-1-245,-1 0-1,1 2 1,-1 0 0,1 0-1,-1 1 1,0 1 0,-1 0-1,1 1 1,-1 1-1,0 0 1,13 10 0,-20-12-60,0 0 1,0 1-1,0 0 1,-1 0-1,0 1 1,0-1-1,-1 1 1,1 0-1,-2 1 1,1-1-1,-1 1 1,0-1-1,0 1 1,-1 0-1,0 0 1,-1 0-1,0 0 1,0 0-1,0 1 1,-1-1-1,-1 0 1,1 0-1,-1 0 1,0 0 0,-1 0-1,0 0 1,-1 0-1,1 0 1,-1 0-1,-1-1 1,0 0-1,-6 11 1,1-5 6,0 1 0,-1-2 1,-1 1-1,0-1 0,-1-1 1,-18 14-1,25-21-141,-1 0 0,1 0-1,-1-1 1,0 1 0,0-1 0,-1-1 0,1 1 0,-1-1-1,1 0 1,-1-1 0,1 0 0,-1 0 0,0 0 0,0-1-1,0 0 1,1 0 0,-13-2 0,-4-1-2189,18 3-2205,0 0-4449,5 0 6186</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1.550"/>
    </inkml:context>
    <inkml:brush xml:id="br0">
      <inkml:brushProperty name="width" value="0.1" units="cm"/>
      <inkml:brushProperty name="height" value="0.1" units="cm"/>
      <inkml:brushProperty name="color" value="#FFC114"/>
    </inkml:brush>
  </inkml:definitions>
  <inkml:trace contextRef="#ctx0" brushRef="#br0">275 23 1040,'14'-7'3492,"0"0"-1767,-6 2 965,-2 2 4708,-58 55-5204,21-22-1213,-45 58 0,49-50-603,1 1-1,2 1 1,-19 45 0,36-70-222,1 0 0,0 1 0,2 0 0,0-1 0,0 2 0,1-1 1,1 0-1,1 1 0,1-1 0,0 0 0,1 1 0,4 21 1,-4-31-81,1 1 1,1-1 0,-1 1 0,1-1-1,1 0 1,-1 0 0,1-1-1,0 1 1,1-1 0,-1 1 0,1-1-1,11 9 1,-8-8-12,0-1 1,1-1-1,-1 1 0,1-1 0,1-1 0,-1 0 0,1 0 0,16 4 1,10-2-26,0-1 1,0-1-1,1-3 1,48-3 0,-68 2-68,56-5-247,-35 2-1402,57 3 1,-75 5-1326,-19-5 2747,-1 0 0,0 0 1,1 0-1,-1 0 0,0 0 0,1 0 1,-1 0-1,0 0 0,1 1 0,-1-1 1,0 0-1,1 0 0,-1 0 0,0 1 1,0-1-1,1 0 0,-1 0 0,0 1 1,0-1-1,0 0 0,1 0 0,-1 1 1,0-1-1,0 0 0,0 1 0,0-1 1,1 0-1,-1 1 0,0-1 0,0 0 0,0 1 1,0-1-1,0 0 0,0 1 0,0-1 1,0 1-1,0-1 0,0 0 0,0 1 1,0-1-1,-1 1 0,1 0-2803</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2"/>
    </inkml:context>
    <inkml:brush xml:id="br0">
      <inkml:brushProperty name="width" value="0.1" units="cm"/>
      <inkml:brushProperty name="height" value="0.1" units="cm"/>
      <inkml:brushProperty name="color" value="#FFC114"/>
    </inkml:brush>
  </inkml:definitions>
  <inkml:trace contextRef="#ctx0" brushRef="#br0">412 35 1236,'0'0'119,"3"-2"1601,0-1 0,0 1-1,-1-1 1,1 0-1,-1 0 1,4-5 0,-6 7-683,0 1-41,0 0-22,0 0-20,-4-1-44,-20-3 231,0 2 1,0 0 0,0 1 0,-1 2 0,-37 5-1,-36 0 250,52-5-568,-57 10 0,113-14-5537,22-6-8693,-30 9 9806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2.970"/>
    </inkml:context>
    <inkml:brush xml:id="br0">
      <inkml:brushProperty name="width" value="0.1" units="cm"/>
      <inkml:brushProperty name="height" value="0.1" units="cm"/>
      <inkml:brushProperty name="color" value="#FFC114"/>
    </inkml:brush>
  </inkml:definitions>
  <inkml:trace contextRef="#ctx0" brushRef="#br0">217 53 808,'2'-5'1147,"0"0"0,0 0 0,1 1 0,-1-1 1,1 1-1,0-1 0,5-4 0,-7 8-79,3-6 1253,-4 7-2218,0 0 0,0 0 0,0 0-1,0 0 1,0 0 0,0-1 0,0 1-1,0 0 1,0 0 0,0 0 0,0 0-1,0 0 1,0 0 0,0 0 0,0 0-1,0 0 1,0-1 0,0 1-1,0 0 1,1 0 0,-1 0 0,0 0-1,0 0 1,0 0 0,0 0 0,0 0-1,0 0 1,0 0 0,0 0 0,0-1-1,0 1 1,0 0 0,1 0 0,-1 0-1,0 0 1,0 0 0,0 0 0,0 0-1,0 0 1,0 0 0,0 0-1,0 0 1,1 0 0,-1 0 0,0 0-1,0 0 1,0 0 0,0 0 0,0 0-1,0 0 1,0 0 0,0 0 0,1 0-1,-1 1 1,0-1 0,0 0 0,0 0-1,0 0 1,0 0 0,0 0 0,0 0-1,0 0 1,0 0 0,0 0-1,0 0 1,-26 150 3927,9-61-2904,-134 863 6285,134-845-7359,-14 109-59,23-161-1218,8-54 1033,0-1 0,0 0 0,0 0 0,0 1 0,0-1-1,1 0 1,-1 0 0,0 0 0,0 1 0,0-1 0,1 0-1,-1 0 1,0 0 0,0 0 0,1 0 0,-1 0 0,0 1 0,0-1-1,1 0 1,-1 0 0,0 0 0,0 0 0,1 0 0,-1 0 0,0 0-1,0 0 1,1 0 0,-1 0 0,0 0 0,0 0 0,1 0 0,-1 0-1,0 0 1,0-1 0,1 1 0,-1 0 0,0 0 0,0 0 0,1 0-1,-1 0 1,0-1 0,0 1 0,1 0 0,10-6-6456,-11 6 6673,12-6-5625,-5-2 1700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3.448"/>
    </inkml:context>
    <inkml:brush xml:id="br0">
      <inkml:brushProperty name="width" value="0.1" units="cm"/>
      <inkml:brushProperty name="height" value="0.1" units="cm"/>
      <inkml:brushProperty name="color" value="#FFC114"/>
    </inkml:brush>
  </inkml:definitions>
  <inkml:trace contextRef="#ctx0" brushRef="#br0">0 369 816,'3'-2'1011,"0"0"0,-1 0 0,1 0 0,-1 0 1,0 0-1,0-1 0,0 1 0,3-5 0,0-1 134,-1 0 1,-1 0-1,6-16 1,3-10 1146,15-29 7,18-34-221,-38 82-1756,1 2 0,1-1 0,1 1 0,16-19 0,-24 31-282,-1-1-1,0 1 0,1 0 1,-1 0-1,1-1 0,-1 1 0,1 0 1,0 1-1,-1-1 0,1 0 0,0 0 1,0 1-1,0-1 0,0 1 1,-1-1-1,1 1 0,0 0 0,0 0 1,2 0-1,-1 0 10,0 1 0,0 0 1,0 0-1,0 0 0,0 0 0,-1 0 1,1 0-1,0 1 0,-1-1 0,1 1 1,2 2-1,5 6 146,0 0 0,-1 0 1,0 1-1,9 14 0,-14-19-84,37 59 893,10 15 308,-43-70-1112,0 0 1,0-1-1,0 0 1,2 0-1,13 10 0,-15-15-140,-1 0-1,0-1 0,1 1 0,0-2 0,0 1 1,0-1-1,0 0 0,0-1 0,0 0 0,0 0 1,0 0-1,1-1 0,-1-1 0,0 1 0,13-4 1,-5 1-1450,-1 0 1,27-11-1,-9 0-4739,-3-2-3794,-26 13 6518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4.088"/>
    </inkml:context>
    <inkml:brush xml:id="br0">
      <inkml:brushProperty name="width" value="0.1" units="cm"/>
      <inkml:brushProperty name="height" value="0.1" units="cm"/>
      <inkml:brushProperty name="color" value="#FFC114"/>
    </inkml:brush>
  </inkml:definitions>
  <inkml:trace contextRef="#ctx0" brushRef="#br0">111 37 1040,'2'-26'4730,"-1"20"78,-1 2 4945,1 51-7603,2 1 0,12 60 0,-6-64-1329,3 0-1,1-1 0,1-1 0,42 82 0,-14-48 123,87 122-1,-76-121-942,11 13 0,-60-83 0,-4-7 0,0 1 0,1-1 0,-1 1 0,0-1 0,0 1 0,0-1 0,1 1 0,-1 0 0,0-1 0,0 1 0,0-1 0,0 1 0,0 0 0,0-1 0,0 1 0,0-1 0,0 1 0,0 0 0,0-1 0,0 1 0,-1-1 0,1 1 0,0-1 0,0 1 0,0-1 0,-1 1 0,1-1 0,0 1 0,-1-1 0,1 1 0,-1-1 0,1 1 0,0-1 0,-1 0 0,1 1 0,-1-1 0,1 1 0,-1-1 0,1 0 0,-1 0 0,0 1 0,1-1 0,-1 0 0,1 0 0,-1 0 0,1 0 0,-1 0 0,-1 0 0,0 1 0,-10 3 0,-1-1 0,0 0 0,0 0 0,0-1 0,0-1 0,0-1 0,-14 0 0,-97-13 0,84 7 0,-38-2 36,-58-10-250,135 18 115,0 0 0,-1-1 0,1 1 0,0 0 0,0-1 0,0 1 0,0-1 0,0 1 0,0-1 0,0 0 0,0 1-1,-2-3 1,3 3-199,-1-1-1,1 1 1,-1-1-1,1 1 0,0-1 1,-1 0-1,1 1 1,0-1-1,0 0 1,0 1-1,-1-1 0,1 0 1,0 1-1,0-1 1,0 0-1,0 0 0,0 0 1,1-2-1313,0 0 1,0 0 0,0 0-1,0 0 1,1 0-1,-1 0 1,1 0-1,2-4 1,8-7-2494</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4.601"/>
    </inkml:context>
    <inkml:brush xml:id="br0">
      <inkml:brushProperty name="width" value="0.1" units="cm"/>
      <inkml:brushProperty name="height" value="0.1" units="cm"/>
      <inkml:brushProperty name="color" value="#FFC114"/>
    </inkml:brush>
  </inkml:definitions>
  <inkml:trace contextRef="#ctx0" brushRef="#br0">374 18 916,'18'-7'4863,"-12"5"1200,5-2-294,-13 3-74,-17 3 277,12-2-7496,-263 23 4063,190-20-2186,50-3-3292,44-12-436,-9 9 1010,-1 0-1,0 1 1,1 0 0,0 0-1,7-2 1,-11 4 2123,15-3-3311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174"/>
    </inkml:context>
    <inkml:brush xml:id="br0">
      <inkml:brushProperty name="width" value="0.025" units="cm"/>
      <inkml:brushProperty name="height" value="0.025" units="cm"/>
      <inkml:brushProperty name="color" value="#E71224"/>
    </inkml:brush>
  </inkml:definitions>
  <inkml:trace contextRef="#ctx0" brushRef="#br0">238 186 1104,'38'-87'3812,"-30"68"-2449,-5 13-832,0-1 0,-1 1 1,0 0-1,0-1 0,1-7 0,-3 13-425,0 0 1,1 0-1,-1 0 0,0-1 1,-1 1-1,1 0 0,0 0 0,0 0 1,0 0-1,-1-1 0,1 1 1,-1 0-1,1 0 0,-1 0 0,1 0 1,-1 0-1,1 0 0,-1 0 1,0 0-1,0 0 0,0 0 0,1 0 1,-1 1-1,0-1 0,0 0 1,0 0-1,0 1 0,0-1 0,0 1 1,0-1-1,-1 1 0,1-1 1,-2 1-1,-1-1 75,1 0-1,-1 1 1,0 0 0,0 0 0,0 0-1,0 0 1,0 1 0,0 0 0,1 0-1,-1 0 1,0 0 0,0 0 0,1 1-1,-1-1 1,-4 4 0,-6 3 233,0 1 0,-13 11-1,26-19-390,-15 12 287,1 0 0,0 0 0,1 2 0,0 0 0,2 1 0,-1 0 0,2 0 0,0 2-1,1-1 1,-9 23 0,18-37-259,0-1 0,0 1 0,1 0 0,-1-1 0,0 1 0,1 0 0,0 0 0,0-1 0,0 1 0,0 0 0,0-1 0,1 1 0,-1 0 0,1-1 0,-1 1 0,1 0 0,0-1 0,0 1 0,0-1 0,1 1 0,2 3 0,-1-3 0,0 1-1,0-2 1,0 1-1,1 0 1,-1-1-1,1 1 1,0-1-1,-1 0 1,1 0 0,0-1-1,0 1 1,1-1-1,3 1 1,9 2 40,0-2 1,0 0 0,1-1 0,-1 0 0,0-1-1,0-1 1,1-1 0,25-6 0,-22 2-29,1 0 1,-1-1 0,0-1 0,-1-1-1,0-1 1,22-14 0,-38 21-49,1 0 1,-1-1 0,0 1-1,0-1 1,0 0-1,0 0 1,-1 0 0,0 0-1,0-1 1,0 1-1,4-10 1,-6 12-15,0 0-1,-1 1 1,0-1 0,1 0-1,-1 0 1,0 0 0,0 0-1,0 0 1,0 0 0,0 1-1,-1-1 1,1 0 0,0 0-1,-1 0 1,1 0 0,-1 1-1,0-1 1,0 0 0,0 1-1,0-1 1,0 0 0,0 1-1,0-1 1,0 1 0,-1 0-1,1-1 1,0 1 0,-1 0-1,1 0 1,-1 0 0,1 0-1,-1 0 1,0 0 0,0 0 0,-3-1-1,-7-3-177,-1 0 0,0 1 0,0 1 0,0 0-1,0 0 1,-23 0 0,-84 4-2533,111-1 2439,-18 2-1325,-33 5 1,32 0-1749,1 1-3323,19-4 4320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5.106"/>
    </inkml:context>
    <inkml:brush xml:id="br0">
      <inkml:brushProperty name="width" value="0.1" units="cm"/>
      <inkml:brushProperty name="height" value="0.1" units="cm"/>
      <inkml:brushProperty name="color" value="#FFC114"/>
    </inkml:brush>
  </inkml:definitions>
  <inkml:trace contextRef="#ctx0" brushRef="#br0">0 48 24,'15'-47'10786,"-14"46"-9604,-1 1-57,0 5-50,1 324 7786,1 8-5521,-11 128 216,8-462-3661,1 0 0,1 1 0,-1-1 0,0 0 0,1 0 0,0 0 0,-1 0 0,1 0 0,0 0 0,1 0 0,-1 0 0,0-1 0,4 5 0,-4-6-154,0 0 0,0 0 0,0 0-1,0 0 1,0 0 0,1-1 0,-1 1 0,0 0-1,0-1 1,1 1 0,-1-1 0,0 1 0,1-1-1,-1 0 1,1 0 0,-1 1 0,0-1 0,1 0-1,-1 0 1,1 0 0,-1-1 0,0 1 0,1 0-1,-1 0 1,1-1 0,-1 1 0,0-1 0,1 1-1,1-2 1,16-13-8821,-13 10 7141,9-9-1536</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5.473"/>
    </inkml:context>
    <inkml:brush xml:id="br0">
      <inkml:brushProperty name="width" value="0.1" units="cm"/>
      <inkml:brushProperty name="height" value="0.1" units="cm"/>
      <inkml:brushProperty name="color" value="#FFC114"/>
    </inkml:brush>
  </inkml:definitions>
  <inkml:trace contextRef="#ctx0" brushRef="#br0">21 38 1292,'-2'-5'1993,"-4"-14"1558,4 6 5636,-8 196-2669,9-152-6023,6 440 5112,3-375-4923,34 256 2756,-42-349-3446,3 10-558,0 1 0,-1-1-1,-1 1 1,0-1 0,-2 17-1,-3-21-1791,-9 2-6633,2-2 2203,2 1 2751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6.456"/>
    </inkml:context>
    <inkml:brush xml:id="br0">
      <inkml:brushProperty name="width" value="0.1" units="cm"/>
      <inkml:brushProperty name="height" value="0.1" units="cm"/>
      <inkml:brushProperty name="color" value="#FFC114"/>
    </inkml:brush>
  </inkml:definitions>
  <inkml:trace contextRef="#ctx0" brushRef="#br0">0 246 1292,'3'1'1468,"15"6"2647,-17-6-2823,-1-1-33,0 0-24,0 0-38,3-2-26,2-1-425,0 0 1,-1-1 0,1 0 0,-1 0 0,0 0 0,0 0 0,0 0 0,5-8 0,25-47 1408,-8 14-1116,24-47 566,-49 91-1592,-1 0 0,0 0-1,1 0 1,-1 1 0,0-1-1,1 0 1,-1 1 0,1-1-1,-1 0 1,1 1 0,-1-1-1,1 0 1,0 1 0,-1-1-1,1 1 1,0-1-1,-1 1 1,1 0 0,0-1-1,0 1 1,-1 0 0,1-1-1,0 1 1,0 0 0,0 0-1,0 0 1,-1 0 0,1-1-1,0 1 1,0 0 0,0 1-1,0-1 1,-1 0 0,1 0-1,0 0 1,0 0 0,0 1-1,-1-1 1,1 0 0,0 1-1,0-1 1,-1 1 0,1-1-1,0 1 1,-1-1 0,1 1-1,0-1 1,0 2 0,4 4 44,-1-1 1,0 1-1,0 1 1,5 11 0,-5-10-3,9 17 129,5 11 223,1-2 1,1-1 0,34 43-1,-46-67-368,0 0 0,0-1 0,1 0 0,0 0 0,1-1 0,0 0 0,0-1 0,0 0 0,1 0 0,-1-1 0,2-1 0,-1 0 1,0 0-1,1-1 0,18 2 0,-19-3-288,-1-2 0,0 0 0,1 0 1,-1-1-1,0 0 0,0 0 1,1-1-1,-1-1 0,12-4 0,12-9-3481,-1-4-3908,-22 13 2842,-2 2 1456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7.240"/>
    </inkml:context>
    <inkml:brush xml:id="br0">
      <inkml:brushProperty name="width" value="0.1" units="cm"/>
      <inkml:brushProperty name="height" value="0.1" units="cm"/>
      <inkml:brushProperty name="color" value="#FFC114"/>
    </inkml:brush>
  </inkml:definitions>
  <inkml:trace contextRef="#ctx0" brushRef="#br0">459 9 960,'64'-8'13991,"-62"7"-12876,-2 1-63,0 0-78,0 0-88,0 0-57,0 0-63,0 0-76,-7 2-64,-179 36 2165,130-29-2365,0 2 0,-79 26 0,130-35-416,-1 1 0,1-1 1,1 1-1,-1 1 1,0-1-1,1 1 0,-1-1 1,1 1-1,0 1 1,1-1-1,-1 0 0,1 1 1,-1 0-1,1 0 0,1 0 1,-1 0-1,1 0 1,0 0-1,0 1 0,0-1 1,1 1-1,0 0 0,-1 7 1,0 14 53,0 0 1,2 0 0,5 45-1,-3-54-29,10 95 428,5 0-1,5-1 1,36 111-1,-54-211-361,0 0 1,1-1-1,0 1 1,1-1 0,0 0-1,1 0 1,13 17-1,-14-23-62,-1 1 0,1-1 0,1 1-1,-1-2 1,1 1 0,0-1 0,0 0 0,0 0 0,0-1 0,1 0-1,-1 0 1,1-1 0,8 1 0,8 2 27,0-2 1,0-2-1,38 0 0,74-14 85,-30 2-658,-76 7 174,-9 0-3047,-5 3-7387,-19 3 5620,-10 8 1564</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7:41:07.571"/>
    </inkml:context>
    <inkml:brush xml:id="br0">
      <inkml:brushProperty name="width" value="0.1" units="cm"/>
      <inkml:brushProperty name="height" value="0.1" units="cm"/>
      <inkml:brushProperty name="color" value="#FFC114"/>
    </inkml:brush>
  </inkml:definitions>
  <inkml:trace contextRef="#ctx0" brushRef="#br0">466 54 124,'0'0'300,"0"0"1,0 0-1,1-1 1,-1 1-1,0 0 0,0 0 1,0-1-1,0 1 1,0 0-1,0-1 0,0 1 1,0 0-1,0-1 1,0 1-1,0 0 0,0 0 1,0-1-1,0 1 1,0 0-1,0-1 0,0 1 1,0 0-1,0-1 0,0 1 1,0 0-1,-1 0 1,1-1-1,0 1 0,0 0 1,0 0-1,-1-1 1,1 1-1,0 0 0,-13-5 2979,-18 3-1296,31 2-1979,-187-13 8496,-2 0-3396,189 13-5106,-3 0-160,-1 0 1,1 0 0,0 0 0,-1 0-1,1-1 1,0 1 0,0-1-1,-1 0 1,-3-2 0,0-2-1621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5.946"/>
    </inkml:context>
    <inkml:brush xml:id="br0">
      <inkml:brushProperty name="width" value="0.025" units="cm"/>
      <inkml:brushProperty name="height" value="0.025" units="cm"/>
      <inkml:brushProperty name="color" value="#E71224"/>
    </inkml:brush>
  </inkml:definitions>
  <inkml:trace contextRef="#ctx0" brushRef="#br0">1 0 372,'0'0'6713,"4"3"-5572,-3-3-987,0 1-1,1 0 1,-1 0-1,1 0 1,-1 0-1,0 0 1,0 1-1,0-1 1,0 0-1,0 0 1,0 1-1,0-1 1,0 1 0,0-1-1,0 1 1,-1-1-1,1 1 1,-1-1-1,1 1 1,-1-1-1,0 1 1,0 0-1,1-1 1,-1 1-1,0 0 1,0-1-1,-1 1 1,1 0-1,0-1 1,0 1 0,-1-1-1,0 3 1,-7 42 2005,3 0 0,0 63 1,5-82-1570,11 476 5881,-10-449-5806,-1-42-555,0 0-1,0 0 0,1 0 0,0 0 0,1-1 0,6 21 0,-8-31-182,1 0-1,-1 0 0,1 1 0,-1-1 1,1 0-1,-1 0 0,1 0 0,0 0 1,-1 0-1,1 0 0,0 0 0,0 0 1,0 0-1,0 0 0,1 0 0,-2-1-12,1 0 0,-1 0 0,1 0-1,-1 0 1,0 0 0,1 0 0,-1 0 0,0-1-1,1 1 1,-1 0 0,0 0 0,1 0-1,-1-1 1,0 1 0,0 0 0,1 0-1,-1-1 1,0 1 0,0 0 0,1-1-1,-1 1 1,0 0 0,0-1 0,0 1 0,0 0-1,0-1 1,1 1 0,-1 0 0,0-1-1,0 0 1,1-5-1993,1-1-1,-1 1 1,0 0-1,-1-9 1,0-1-2688,0 1 1448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6.349"/>
    </inkml:context>
    <inkml:brush xml:id="br0">
      <inkml:brushProperty name="width" value="0.025" units="cm"/>
      <inkml:brushProperty name="height" value="0.025" units="cm"/>
      <inkml:brushProperty name="color" value="#E71224"/>
    </inkml:brush>
  </inkml:definitions>
  <inkml:trace contextRef="#ctx0" brushRef="#br0">683 74 32,'50'-20'15721,"-65"10"-13378,9 7-1850,-1 0 1,1 1 0,-1 0 0,0 0 0,0 0 0,0 1-1,0 0 1,-13 0 0,4 0 82,-35-4 503,-158-13 2116,150 16-3994,-92 8-1,95 3-1950,47-7 1115,0 0 1,0 1-1,0 1 1,0-1-1,1 1 0,0 1 1,-9 5-1,-6 10-1940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6.932"/>
    </inkml:context>
    <inkml:brush xml:id="br0">
      <inkml:brushProperty name="width" value="0.025" units="cm"/>
      <inkml:brushProperty name="height" value="0.025" units="cm"/>
      <inkml:brushProperty name="color" value="#E71224"/>
    </inkml:brush>
  </inkml:definitions>
  <inkml:trace contextRef="#ctx0" brushRef="#br0">82 33 1024,'0'-13'3148,"-1"-1"763,2 8 4057,-6 15-7365,0-1 1,1 1-1,0 0 1,0 0-1,1 0 1,-5 18-1,-8 66 1959,12-66-2012,-22 233 3185,24-198-3221,2 0-1,11 73 1,-9-111-980,2 18-907,-4-41 939,1 1 0,-1 0 0,1-1 0,-1 1 1,1-1-1,0 1 0,-1-1 0,1 0 0,0 1 0,0-1 0,2 2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7.262"/>
    </inkml:context>
    <inkml:brush xml:id="br0">
      <inkml:brushProperty name="width" value="0.025" units="cm"/>
      <inkml:brushProperty name="height" value="0.025" units="cm"/>
      <inkml:brushProperty name="color" value="#E71224"/>
    </inkml:brush>
  </inkml:definitions>
  <inkml:trace contextRef="#ctx0" brushRef="#br0">484 94 14113,'24'-27'3238,"-24"27"-3168,1-1 0,-1 0-1,0 1 1,0-1 0,0 0 0,1 1 0,-1-1 0,0 1-1,0-1 1,0 0 0,0 1 0,0-1 0,0 0 0,0 1-1,0-1 1,-1 1 0,1-1 0,0 0 0,0 1 0,0-1-1,-1 1 1,1-1 0,0 0 0,-1 1 0,1-1 0,-1 1-1,1-1 1,0 1 0,-2-1 0,-13-15 953,8 11-771,1 1-1,-2 1 0,1-1 1,0 1-1,-1 0 1,1 1-1,-1 0 0,0 0 1,0 0-1,0 1 1,-9 0-1,-14 0 82,-47 6 0,60-3-376,-1 0-875,-1 1 0,0 2 0,-37 12 0,32-7-2952,0 1 0,-34 20 0,21-6 704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7.901"/>
    </inkml:context>
    <inkml:brush xml:id="br0">
      <inkml:brushProperty name="width" value="0.025" units="cm"/>
      <inkml:brushProperty name="height" value="0.025" units="cm"/>
      <inkml:brushProperty name="color" value="#E71224"/>
    </inkml:brush>
  </inkml:definitions>
  <inkml:trace contextRef="#ctx0" brushRef="#br0">1 1 864,'4'20'3025,"2"38"-1,-8 61 1455,0-38-2482,2 17-185,6 247 2966,-6-341-4978,0 0 0,1 1-1,-1-1 1,1 0 0,0 0-1,1 0 1,-1 0 0,1 0 0,3 6-1,-1-6-1911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543"/>
    </inkml:context>
    <inkml:brush xml:id="br0">
      <inkml:brushProperty name="width" value="0.025" units="cm"/>
      <inkml:brushProperty name="height" value="0.025" units="cm"/>
      <inkml:brushProperty name="color" value="#E71224"/>
    </inkml:brush>
  </inkml:definitions>
  <inkml:trace contextRef="#ctx0" brushRef="#br0">126 136 424,'21'-10'1722,"0"-1"1,-1 0-1,0-2 0,32-27 0,-35 21-61,-16 18-1527,0 0 0,-1 1 0,1-1 0,-1 1 0,1-1 0,-1 0 0,1 0 0,-1 1 0,1-1 1,-1 0-1,0 0 0,1 0 0,-1 0 0,0 1 0,0-1 0,0 0 0,0 0 0,0 0 0,0 0 0,0 0 0,0 1 0,0-1 0,0 0 0,0 0 0,0 0 0,-1-1 0,-6-2 1036,7 4-1136,0-1 0,-1 1 0,1 0 0,0-1 0,0 1 0,-1 0 0,1-1 0,0 1 0,-1 0 0,1 0 0,0 0 0,-1-1 0,1 1 0,-1 0 0,1 0 0,0 0-1,-1 0 1,1 0 0,-1 0 0,1-1 0,0 1 0,-1 0 0,1 0 0,-1 0 0,1 0 0,0 1 0,-1-1 0,1 0 0,-1 0 0,1 0 0,0 0 0,-1 0 0,-10 4 284,0 0 0,1 1-1,0 0 1,0 0 0,0 1 0,0 0-1,1 1 1,0 0 0,1 0-1,-10 11 1,-10 13 536,-35 50-1,55-69-635,0 0 1,1 0-1,0 0 0,1 1 1,-9 24-1,14-33-166,0 0 0,0 0 0,0 0 0,0 0 0,1 0 0,-1 0 0,1 0 0,0 0 0,1 0 0,-1 0-1,1 0 1,-1 0 0,1 0 0,0-1 0,0 1 0,1 0 0,-1 0 0,1-1 0,0 1 0,0-1 0,0 1 0,1-1 0,-1 0 0,6 6 0,-1-4 3,0 0 1,0-1-1,0 0 1,1 0 0,-1 0-1,1-1 1,0 0-1,0 0 1,0-1-1,0 0 1,1-1-1,-1 0 1,0 0-1,1-1 1,15-1-1,-17 1-32,1-1-1,0 0 1,-1 0-1,1-1 0,-1 0 1,1 0-1,-1-1 1,0 0-1,0 0 1,0-1-1,0 0 0,-1 0 1,1-1-1,-1 1 1,0-1-1,-1-1 1,8-7-1,-12 12-22,0 0 0,0 0 1,0-1-1,0 1 0,-1 0 0,1 0 0,0-1 1,-1 1-1,1 0 0,-1-1 0,1 1 0,-1-1 0,1 1 1,-1-1-1,0 1 0,0-1 0,0 1 0,0-1 1,0 1-1,0-1 0,-1-1 0,1 2-8,-1-1-1,0 1 1,0 0 0,0 0 0,0 0-1,0 0 1,0 0 0,0 0-1,0 0 1,0 0 0,0 1-1,-1-1 1,1 0 0,0 1-1,0-1 1,-1 1 0,1-1-1,-2 0 1,-6-1-51,0 1 1,-1 0-1,1 0 0,0 0 1,-14 2-1,5 1-20,0 0 0,-19 6 0,30-7 60,0 1 1,1 0 0,-1 1 0,0 0-1,1 0 1,0 0 0,-1 1 0,-6 5 0,12-9 16,1 1 0,0-1 1,-1 0-1,1 0 0,0 1 0,-1-1 1,1 0-1,0 1 0,-1-1 1,1 0-1,0 1 0,0-1 1,-1 0-1,1 1 0,0-1 1,0 1-1,0-1 0,0 0 0,-1 1 1,1-1-1,0 1 0,0-1 1,0 1-1,0-1 0,0 1 1,0-1-1,0 0 0,0 1 1,1 0-1,10 5-32,21-4-118,-6-4-476,0-1 0,0-1 0,27-8 0,-43 8-308,0 1 0,0-2 0,0 1 0,10-7 0,-13 6-590,-1 1 0,0-1 0,0 0 0,0-1 0,0 1 0,6-11 0,-2 3-877</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230"/>
    </inkml:context>
    <inkml:brush xml:id="br0">
      <inkml:brushProperty name="width" value="0.025" units="cm"/>
      <inkml:brushProperty name="height" value="0.025" units="cm"/>
      <inkml:brushProperty name="color" value="#E71224"/>
    </inkml:brush>
  </inkml:definitions>
  <inkml:trace contextRef="#ctx0" brushRef="#br0">604 10 624,'0'0'1474,"-3"-1"32,-1-1-1056,0 0 0,0 1 1,0 0-1,-1 0 0,1 0 0,0 1 1,-1 0-1,1-1 0,-1 1 1,-4 1-1,-50 7 2103,38-4-1897,-70 9 1417,-166 28-589,214-30-2975,33-8-57,1 2 1,-1-1-1,0 1 0,-9 7 0,0 4-641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566"/>
    </inkml:context>
    <inkml:brush xml:id="br0">
      <inkml:brushProperty name="width" value="0.025" units="cm"/>
      <inkml:brushProperty name="height" value="0.025" units="cm"/>
      <inkml:brushProperty name="color" value="#E71224"/>
    </inkml:brush>
  </inkml:definitions>
  <inkml:trace contextRef="#ctx0" brushRef="#br0">560 1 1420,'-2'1'4091,"2"-1"-3963,0 0 0,0 0-1,0 0 1,0 0 0,-1 0 0,1 0 0,0 1 0,0-1-1,0 0 1,0 0 0,0 0 0,0 0 0,1 1 1789,-1-1-1789,-15 4 1764,-25 3-714,10-4-107,-167 22 3563,173-20-5113,-1 1 0,1 1-1,1 1 1,0 1-1,-41 22 1,55-25-527,1 0 0,0 0 0,1 0 0,0 1 0,0 0 0,0 0 0,-6 10 0,-13 22-1531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8.894"/>
    </inkml:context>
    <inkml:brush xml:id="br0">
      <inkml:brushProperty name="width" value="0.025" units="cm"/>
      <inkml:brushProperty name="height" value="0.025" units="cm"/>
      <inkml:brushProperty name="color" value="#E71224"/>
    </inkml:brush>
  </inkml:definitions>
  <inkml:trace contextRef="#ctx0" brushRef="#br0">21 0 748,'0'0'4766,"-1"7"-3175,-9 70 2765,1 127 0,23 85-1035,4-103-1394,-10-135-1865,22 80 0,-22-114-1675,-6-15-2165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9.231"/>
    </inkml:context>
    <inkml:brush xml:id="br0">
      <inkml:brushProperty name="width" value="0.025" units="cm"/>
      <inkml:brushProperty name="height" value="0.025" units="cm"/>
      <inkml:brushProperty name="color" value="#E71224"/>
    </inkml:brush>
  </inkml:definitions>
  <inkml:trace contextRef="#ctx0" brushRef="#br0">610 31 808,'8'-4'1219,"10"-6"1086,-12 4 2084,-10 5-2808,-4-2-837,-1 1 1,1 0-1,-1 1 0,0 0 0,1 0 1,-16 2-1,-60 6 1757,55-4-1834,-50 5 563,-63 7-523,108-10-1687,0 2 1,-35 11 0,53-12-2326,0 1 0,-21 13 0,34-18 2820,-16 9-2130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49.547"/>
    </inkml:context>
    <inkml:brush xml:id="br0">
      <inkml:brushProperty name="width" value="0.025" units="cm"/>
      <inkml:brushProperty name="height" value="0.025" units="cm"/>
      <inkml:brushProperty name="color" value="#E71224"/>
    </inkml:brush>
  </inkml:definitions>
  <inkml:trace contextRef="#ctx0" brushRef="#br0">796 0 792,'-11'3'8189,"-68"6"-3617,-172 20 1851,5 26-6090,224-48-2303,-1 1-1,2 1 0,-1 1 1,1 1-1,-35 23 0,13 0-1074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6.370"/>
    </inkml:context>
    <inkml:brush xml:id="br0">
      <inkml:brushProperty name="width" value="0.025" units="cm"/>
      <inkml:brushProperty name="height" value="0.025" units="cm"/>
      <inkml:brushProperty name="color" value="#E71224"/>
    </inkml:brush>
  </inkml:definitions>
  <inkml:trace contextRef="#ctx0" brushRef="#br0">1 0 792,'0'0'918,"3"3"-30,9 8-40,-8-8-55,-4-1-249,0 0 0,0 0 1,1 0-1,0 0 0,-1 0 0,1-1 0,0 1 0,0 0 0,0 0 1,1 2-1,0-2-151,-1 0 1,0-1-1,0 1 1,0 0-1,0 0 1,0 0-1,-1 0 1,1 0-1,-1 1 1,1 3-1,-10 187 1853,0 1-783,8-106-851,0 13 278,12 105 1,-3-173-1214,-8-32 186,1 0 0,-1 0 0,0 0 0,1 1 0,-1-1 0,1 0 0,-1 0 0,1 0 0,0 0 0,-1 0 0,1 0 0,0 0 0,0 0 0,0-1 0,0 1 0,0 0 1,-1 0-1,1-1 0,1 1 0,-1 0 0,0-1 0,0 1 0,1-1 0,0-6-7424,3-1 6092,-2 2 408,1-8-1437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6.707"/>
    </inkml:context>
    <inkml:brush xml:id="br0">
      <inkml:brushProperty name="width" value="0.025" units="cm"/>
      <inkml:brushProperty name="height" value="0.025" units="cm"/>
      <inkml:brushProperty name="color" value="#E71224"/>
    </inkml:brush>
  </inkml:definitions>
  <inkml:trace contextRef="#ctx0" brushRef="#br0">692 14 14313,'37'-13'3179,"-36"12"-2495,-7 3-40,-336 62 2095,243-48-2927,62-9-1215,-52 17 0,66-16-1144,0 1 1,0 1-1,-23 14 1,5 2-461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177"/>
    </inkml:context>
    <inkml:brush xml:id="br0">
      <inkml:brushProperty name="width" value="0.025" units="cm"/>
      <inkml:brushProperty name="height" value="0.025" units="cm"/>
      <inkml:brushProperty name="color" value="#E71224"/>
    </inkml:brush>
  </inkml:definitions>
  <inkml:trace contextRef="#ctx0" brushRef="#br0">26 0 136,'0'0'6088,"-1"6"-4609,-23 358 8321,29 190-6835,-3-535-3596,0 1-1541,-2-7-8485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508"/>
    </inkml:context>
    <inkml:brush xml:id="br0">
      <inkml:brushProperty name="width" value="0.025" units="cm"/>
      <inkml:brushProperty name="height" value="0.025" units="cm"/>
      <inkml:brushProperty name="color" value="#E71224"/>
    </inkml:brush>
  </inkml:definitions>
  <inkml:trace contextRef="#ctx0" brushRef="#br0">673 8 336,'-2'-2'7392,"2"2"-7280,-11-3 1699,-17 0-760,-172 28 4747,98-10-4277,-59 15-1083,59 4-2936,97-33 1714,0 1-1,0 0 0,0 1 0,1-1 0,-1 1 0,1 0 0,-1 0 0,1 0 0,0 1 0,0-1 0,-5 8 0,1 3-1565</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7.839"/>
    </inkml:context>
    <inkml:brush xml:id="br0">
      <inkml:brushProperty name="width" value="0.025" units="cm"/>
      <inkml:brushProperty name="height" value="0.025" units="cm"/>
      <inkml:brushProperty name="color" value="#E71224"/>
    </inkml:brush>
  </inkml:definitions>
  <inkml:trace contextRef="#ctx0" brushRef="#br0">459 0 76,'50'0'12026,"-59"1"-10805,-14 0-491,-115 10 3056,115-8-3783,-1 1 0,1 2 1,1 0-1,-27 11 0,-38 25-3605,75-35 2373,1 0 0,0 0 0,1 1 0,0 1 0,-12 13 0,-13 17-1242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1.911"/>
    </inkml:context>
    <inkml:brush xml:id="br0">
      <inkml:brushProperty name="width" value="0.025" units="cm"/>
      <inkml:brushProperty name="height" value="0.025" units="cm"/>
      <inkml:brushProperty name="color" value="#E71224"/>
    </inkml:brush>
  </inkml:definitions>
  <inkml:trace contextRef="#ctx0" brushRef="#br0">0 88 5633,'28'-54'1579,"-5"20"6887,-24 37-8287,0-1-1,0 0 0,0 0 1,1 1-1,0-1 1,-1 1-1,1-1 1,0 5-1,-2 13 634,1-15-606,0-1-1,0 1 0,1 0 1,0 0-1,0-1 0,0 1 1,0 0-1,1 0 0,-1 0 0,1-1 1,0 1-1,1 0 0,-1-1 1,3 5-1,-2-6-124,0 0 0,0-1 0,0 1 0,0 0 0,1-1 0,-1 0 0,1 0 0,0 1 0,-1-1 0,1-1 0,0 1 0,0 0 0,0-1 0,0 0 0,1 1 0,-1-1 0,0-1 0,0 1 0,1 0 0,3 0 0,3 0 49,1-1 1,-1 0-1,1 0 1,0-1 0,-1 0-1,0-1 1,13-3-1,8-4 160,30-15-1,-36 13 182,49-13 0,-73 24-456,0 0 0,-1 0 0,1 0 0,-1 0 0,1 0 0,0 0 0,-1 0 0,1 0 0,0 1 0,-1-1 0,1 0 0,-1 0 0,1 1 0,-1-1 0,1 0 0,-1 1 0,1-1 0,-1 0 0,1 1 0,-1-1 0,1 1 0,-1-1 0,0 1 0,1-1 0,-1 1 0,0-1 0,1 2 0,4 15 216,-6 0 34,-2 1-1,0-1 1,-1 0 0,-12 31-1,3-7 100,-67 273 1885,42-158-1225,31-125-808,5-20-135,-1 0 0,1 0 0,-2 0 0,1-1-1,-2 1 1,-8 16 0,13-27-93,-1 1 0,1-1-1,-1 1 1,1-1 0,-1 1 0,1 0 0,-1-1 0,1 0-1,-1 1 1,1-1 0,-1 1 0,1-1 0,-1 0 0,0 1-1,1-1 1,-1 0 0,0 1 0,1-1 0,-1 0-1,0 0 1,1 0 0,-1 0 0,0 0 0,0 0 0,1 0-1,-1 0 1,0 0 0,1 0 0,-1 0 0,0 0 0,1 0-1,-1-1 1,0 1 0,0-1 0,-24-16-2023,4 1-1122,17 15 1877,1 1 1,-1-1-1,0 1 1,1 0-1,-1 0 0,1 0 1,-1 0-1,0 1 1,1-1-1,-1 1 0,-3 1 1,-13 6-2618</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245"/>
    </inkml:context>
    <inkml:brush xml:id="br0">
      <inkml:brushProperty name="width" value="0.025" units="cm"/>
      <inkml:brushProperty name="height" value="0.025" units="cm"/>
      <inkml:brushProperty name="color" value="#E71224"/>
    </inkml:brush>
  </inkml:definitions>
  <inkml:trace contextRef="#ctx0" brushRef="#br0">23 89 32,'10'-30'3647,"-7"23"-2225,0-1 0,-1 1 0,0-1 0,0 0 0,1-11 0,-3 18-112,0 1-1224,0 0-1,0 0 0,0 0 1,0 1-1,0-1 1,0 0-1,0 0 0,0 0 1,0 0-1,1 0 1,-1 0-1,0 0 1,0 1-1,0-1 0,0 0 1,0 0-1,0 0 1,0 0-1,1 0 0,-1 0 1,0 0-1,0 0 1,0 0-1,0 0 0,0 0 1,1 0-1,-1 0 1,0 0-1,0 0 0,0 0 1,0 0-1,0 0 1,1 0-1,-1 0 0,0 0 1,0 0-1,0 0 1,0 0-1,0 0 1,0 0-1,1 0 0,-1 0 1,0 0-1,0 0 1,0-1-1,0 1 0,0 0 1,0 0-1,0 0 1,0 0-1,1 0 0,-1 0 1,0 0-1,0-1 1,0 1-1,0 0 0,0 0 1,0 0-1,0 0 1,0-1-1,-14 200 5353,1-49-3845,8 160-225,6-231-2480,-1-78 1027,-1 25-1164,1-26 1084,0 1-1,0-1 1,0 1-1,0-1 1,0 1 0,0-1-1,0 1 1,0-1-1,0 1 1,0-1 0,0 1-1,0-1 1,0 1-1,0-1 1,-1 1 0,1-1-1,0 0 1,0 1-1,0-1 1,-1 1 0,1-1-1,0 0 1,-1 1-1,1-1 1,0 1 0,-1-1-1,1 0 1,0 0-1,-1 1 1,1-1 0,-1 0-1,1 0 1,0 1-1,-2-1 1,-2-5-7191,2-7 5867,1 9 250,-5-17-1923</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589"/>
    </inkml:context>
    <inkml:brush xml:id="br0">
      <inkml:brushProperty name="width" value="0.025" units="cm"/>
      <inkml:brushProperty name="height" value="0.025" units="cm"/>
      <inkml:brushProperty name="color" value="#E71224"/>
    </inkml:brush>
  </inkml:definitions>
  <inkml:trace contextRef="#ctx0" brushRef="#br0">626 42 1348,'5'-3'806,"13"-9"3172,-18 12-3780,1-1 0,-1 1-1,1 0 1,-1-1 0,0 1-1,1-1 1,-1 1 0,1-1-1,-1 1 1,0-1-1,1 1 1,-1-1 0,0 1-1,0-1 1,0 1 0,1-1-1,-1 0 1,0 1 0,0-1-1,0 1 1,0-1 0,0 0-1,0 1 1,0-1 0,0 1-1,0-2 1,-4-1 1178,-10 0-614,1 1 0,0 0 0,0 1-1,-1 0 1,1 1 0,-1 1 0,-21 3 0,1-1-98,-25 2 515,-85 19 0,108-16-2375,0 2 0,1 1 0,-50 25 0,74-31-635,0 2-1,0 0 0,0 0 1,-12 12-1,-2 6-1048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8.956"/>
    </inkml:context>
    <inkml:brush xml:id="br0">
      <inkml:brushProperty name="width" value="0.025" units="cm"/>
      <inkml:brushProperty name="height" value="0.025" units="cm"/>
      <inkml:brushProperty name="color" value="#E71224"/>
    </inkml:brush>
  </inkml:definitions>
  <inkml:trace contextRef="#ctx0" brushRef="#br0">0 1 1316,'2'5'1550,"2"4"-781,-1 1 0,-1 0 0,1 0 0,-2 0 0,2 18 0,-2 63 2182,-1-37-1704,3 120 1641,19 320 2963,-21-481-5809,-1-10-138,0-1 1,0 1-1,0 0 1,0-1-1,1 1 1,-1 0-1,1-1 1,0 1-1,-1 0 1,1-1-1,0 0 1,1 1-1,-1-1 1,2 4-1,4-46-11614,-7 26 9082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9.295"/>
    </inkml:context>
    <inkml:brush xml:id="br0">
      <inkml:brushProperty name="width" value="0.025" units="cm"/>
      <inkml:brushProperty name="height" value="0.025" units="cm"/>
      <inkml:brushProperty name="color" value="#E71224"/>
    </inkml:brush>
  </inkml:definitions>
  <inkml:trace contextRef="#ctx0" brushRef="#br0">516 124 560,'1'-1'310,"-1"-1"-1,1 0 1,-1 1 0,1-1-1,-1 0 1,0 0 0,1 1-1,-1-1 1,0 0 0,0 0-1,0 0 1,-1 1 0,1-1-1,0 0 1,-1 0 0,1 1-1,-1-1 1,0-2 0,-1 2 40,0 0 1,1-1 0,-1 1 0,0 0 0,0 0 0,0 1 0,-1-1 0,1 0 0,0 1 0,-1-1 0,-4-1 0,-10-5 751,-1 1-1,0 1 1,-30-5 0,-60-7 777,80 14-1634,-5-1-378,-51 0 1,71 5-751,0 1 0,-19 4 0,23-3-704,1 0 0,-1 1 0,0 0 0,-11 6 0,2 2-690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7:59.626"/>
    </inkml:context>
    <inkml:brush xml:id="br0">
      <inkml:brushProperty name="width" value="0.025" units="cm"/>
      <inkml:brushProperty name="height" value="0.025" units="cm"/>
      <inkml:brushProperty name="color" value="#E71224"/>
    </inkml:brush>
  </inkml:definitions>
  <inkml:trace contextRef="#ctx0" brushRef="#br0">689 1 24,'12'8'2618,"-10"-4"625,-19-4 1296,6-1-5139,-144 4 5331,-69 23-3414,169-18-1560,3 0-4288,-85 24 0,86-16 2172</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3.364"/>
    </inkml:context>
    <inkml:brush xml:id="br0">
      <inkml:brushProperty name="width" value="0.025" units="cm"/>
      <inkml:brushProperty name="height" value="0.025" units="cm"/>
      <inkml:brushProperty name="color" value="#E71224"/>
    </inkml:brush>
  </inkml:definitions>
  <inkml:trace contextRef="#ctx0" brushRef="#br0">28 26 988,'13'-25'16175,"-13"39"-14771,-4 21-989,-12 70 1264,4 1 1,3 157-1,11-245-2215,2-9-836,3-5-3400,-3-7-2300,2-4 5764,-5 6 447,3-7-2046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095"/>
    </inkml:context>
    <inkml:brush xml:id="br0">
      <inkml:brushProperty name="width" value="0.025" units="cm"/>
      <inkml:brushProperty name="height" value="0.025" units="cm"/>
      <inkml:brushProperty name="color" value="#E71224"/>
    </inkml:brush>
  </inkml:definitions>
  <inkml:trace contextRef="#ctx0" brushRef="#br0">691 0 1364,'44'3'4650,"-28"-2"6720,-477 34-5109,327-29-6732,41-2-4159,86-4 2656,0 1 1,0 0-1,0 0 0,-11 4 0,1 3-1140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552"/>
    </inkml:context>
    <inkml:brush xml:id="br0">
      <inkml:brushProperty name="width" value="0.025" units="cm"/>
      <inkml:brushProperty name="height" value="0.025" units="cm"/>
      <inkml:brushProperty name="color" value="#E71224"/>
    </inkml:brush>
  </inkml:definitions>
  <inkml:trace contextRef="#ctx0" brushRef="#br0">51 1 300,'0'0'3204,"2"3"-1715,0 3-1031,-1-1 0,1 1-1,-1 0 1,0 0 0,0-1 0,-1 1-1,1 0 1,-1 0 0,-2 10 0,-11 63 1939,5-36-1366,-12 126 2779,2 229 0,18-375-4745,1 51 3196,0-51-6522,2-3-5868,-8-46 7418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4.882"/>
    </inkml:context>
    <inkml:brush xml:id="br0">
      <inkml:brushProperty name="width" value="0.025" units="cm"/>
      <inkml:brushProperty name="height" value="0.025" units="cm"/>
      <inkml:brushProperty name="color" value="#E71224"/>
    </inkml:brush>
  </inkml:definitions>
  <inkml:trace contextRef="#ctx0" brushRef="#br0">698 9 1752,'0'0'81,"0"0"-1,0 0 1,-1 0-1,1 0 0,0 0 1,0 0-1,0 0 1,0 0-1,0 0 1,0 0-1,0 0 1,0 0-1,0 0 1,0-1-1,0 1 0,0 0 1,-1 0-1,1 0 1,0 0-1,0 0 1,0 0-1,0 0 1,0 0-1,0 0 1,0 0-1,0 0 0,0 0 1,0 0-1,0 0 1,0 0-1,0 0 1,0-1-1,0 1 1,0 0-1,0 0 0,0 0 1,0 0-1,0 0 1,0 0-1,0 0 1,0 0-1,0 0 1,0 0-1,0 0 1,0 0-1,0-1 0,0 1 1,0 0-1,0 0 1,0 0-1,0 0 1,0 0-1,0 0 1,0 0-1,0 0 1,0 0-1,0 0 0,0 0 1,0 0-1,1 0 1,-1 0-1,0 0 1,0 0-1,0-1 1,0 1-1,0 0 1,0 0-1,-11-3 1599,-19 1 61,-9 7 179,-190 21 4472,2 6-6233,209-29-2007,-1 1-1,1 1 0,0 0 1,1 1-1,-21 11 0,5 2-1026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5.417"/>
    </inkml:context>
    <inkml:brush xml:id="br0">
      <inkml:brushProperty name="width" value="0.025" units="cm"/>
      <inkml:brushProperty name="height" value="0.025" units="cm"/>
      <inkml:brushProperty name="color" value="#E71224"/>
    </inkml:brush>
  </inkml:definitions>
  <inkml:trace contextRef="#ctx0" brushRef="#br0">13 12 460,'1'-1'800,"0"0"0,0 0 0,0 0 0,0 0 0,1 0 0,-1 0 0,0 0 0,0 0 0,1 1 0,-1-1 0,1 0 0,2 0 1,2 6 3731,-2 12-4501,-4 21 1914,-1 0 1,-8 53-1,2-22-555,-18 408 2955,26-463-6705,7-29-12670,-7-3 11582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2.926"/>
    </inkml:context>
    <inkml:brush xml:id="br0">
      <inkml:brushProperty name="width" value="0.025" units="cm"/>
      <inkml:brushProperty name="height" value="0.025" units="cm"/>
      <inkml:brushProperty name="color" value="#E71224"/>
    </inkml:brush>
  </inkml:definitions>
  <inkml:trace contextRef="#ctx0" brushRef="#br0">174 46 704,'22'-46'13896,"-26"50"-13275,-51 50 2196,-74 95 0,128-148-2794,0 0-1,1 0 0,-1 0 1,0 0-1,1 0 0,-1-1 0,1 1 1,-1 0-1,1 1 0,-1-1 1,1 0-1,0 0 0,-1 0 1,1 0-1,0 0 0,0 0 1,0 0-1,0 0 0,0 1 1,0-1-1,0 0 0,1 0 1,-1 0-1,0 0 0,0 0 1,1 0-1,-1 0 0,1 0 0,-1 0 1,1 0-1,0 0 0,-1 0 1,1 0-1,0 0 0,-1-1 1,1 1-1,0 0 0,0 0 1,0-1-1,0 1 0,0 0 1,0-1-1,1 1 0,7 4 38,0-1 0,0 0-1,0-1 1,11 3 0,-6-1 13,44 13 87,-23-7-78,1 0 0,-2 3 1,0 0-1,44 27 1,-74-39-74,-1 0 0,0 1 1,0-1-1,0 0 0,-1 1 1,1 0-1,0 0 0,-1 0 1,0 0-1,0 0 0,0 0 1,0 0-1,0 1 0,-1-1 1,1 1-1,-1-1 0,2 6 1,-3-5-6,0-1 0,0 1 0,-1-1 0,1 1 0,-1 0 0,0-1 0,1 1 0,-2-1 0,1 0 0,0 1 0,-1-1 0,1 0 0,-1 0 0,0 0 0,0 0 0,0 0 0,-1 0 0,-3 3 0,-3 3-78,0-1 0,-1 0 0,0 0 0,0-1 0,-14 7 0,-59 25-1928,57-27 668,7-6 122,0-1-2581,10 1-3065</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5.755"/>
    </inkml:context>
    <inkml:brush xml:id="br0">
      <inkml:brushProperty name="width" value="0.025" units="cm"/>
      <inkml:brushProperty name="height" value="0.025" units="cm"/>
      <inkml:brushProperty name="color" value="#E71224"/>
    </inkml:brush>
  </inkml:definitions>
  <inkml:trace contextRef="#ctx0" brushRef="#br0">657 19 344,'0'0'121,"0"0"0,1 0 0,-1 0 0,0 0 0,0 0 0,1-1 0,-1 1 0,0 0 0,0 0 1,0 0-1,0-1 0,1 1 0,-1 0 0,0 0 0,0-1 0,0 1 0,0 0 0,0 0 0,0-1 0,1 1 0,-1 0 0,0 0 0,0-1 0,0 1 0,0 0 0,0-1 0,0 1 0,0 0 1,0 0-1,0-1 0,0 1 0,-1 0 0,1 0 0,0-1 0,0 1 0,0 0 0,0 0 0,0-1 0,0 1 0,0 0 0,-1 0 0,1-1 0,0 1 0,0 0 0,0 0 0,-1 0 0,1 0 1,0-1-1,0 1 0,-1 0 0,1 0 0,0 0 0,0 0 0,-1 0 0,1-1 0,-27-4 2652,-30 3-321,-36 11 80,-139 30 0,197-31-3277,1 0-1,-34 15 1,47-14-2110,2 0 0,-25 16 1,18-8 478</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101"/>
    </inkml:context>
    <inkml:brush xml:id="br0">
      <inkml:brushProperty name="width" value="0.025" units="cm"/>
      <inkml:brushProperty name="height" value="0.025" units="cm"/>
      <inkml:brushProperty name="color" value="#E71224"/>
    </inkml:brush>
  </inkml:definitions>
  <inkml:trace contextRef="#ctx0" brushRef="#br0">557 2 896,'28'3'10154,"-37"-4"-8443,-26-2 151,1 3 0,-49 4-1,23 4-548,-60 17-1,98-19-2017,0 0-1,0 2 1,1 1 0,0 1-1,-37 23 1,50-27-781,1 0 0,-1 0 0,1 1 0,0 0 0,-11 16 0,-4 12-1321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432"/>
    </inkml:context>
    <inkml:brush xml:id="br0">
      <inkml:brushProperty name="width" value="0.025" units="cm"/>
      <inkml:brushProperty name="height" value="0.025" units="cm"/>
      <inkml:brushProperty name="color" value="#E71224"/>
    </inkml:brush>
  </inkml:definitions>
  <inkml:trace contextRef="#ctx0" brushRef="#br0">5 1 812,'3'9'563,"0"0"1,-1 0-1,1 0 0,-2 0 0,1 1 0,-1-1 1,-1 14-1,-7 72 2253,2-47-1670,-1 72 1404,4-1 1,26 214 0,-22-316-2400,12 65 671,-12-71-841,1 0 0,0 0 0,1-1 0,0 0 0,7 13 1,-4-15 783,4-2-4472,-10-6 3477,-1 0 0,1 0 0,-1 0 0,1 0 0,-1-1 0,1 1 0,-1 0 0,1 0 0,-1 0-1,1-1 1,-1 1 0,1 0 0,-1 0 0,1-1 0,-1 1 0,1 0 0,-1-1 0,0 1 0,1-1 0,-1 1 0,0-1-1,1 1 1,-1-1 0,0 1 0,1-1 0,-1 1 0,0-1 0,0 1 0,0-1 0,1 1 0,-1-1 0,0 1-1,0-1 1,0 0 0,1-16-2211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6.779"/>
    </inkml:context>
    <inkml:brush xml:id="br0">
      <inkml:brushProperty name="width" value="0.025" units="cm"/>
      <inkml:brushProperty name="height" value="0.025" units="cm"/>
      <inkml:brushProperty name="color" value="#E71224"/>
    </inkml:brush>
  </inkml:definitions>
  <inkml:trace contextRef="#ctx0" brushRef="#br0">843 70 1208,'0'-1'109,"5"-1"550,-1 0 0,0-1 0,0 0 0,0 0 0,0 0 0,0-1-1,-1 1 1,5-6 0,-9 7-398,1 1 0,-1 0 0,0 0 0,0 0 0,0-1 0,1 1 0,-1 0 0,0 0 0,-1 0 0,1 1 0,0-1-1,0 0 1,0 0 0,0 0 0,-1 1 0,-1-2 0,-23-4 766,1 1-1,-1 2 1,0 0 0,0 2-1,-33 2 1,28-1-484,-132 6 789,83 6-3279,60-7-387,1 1 1,-19 8-1,16-3-1329,5 3 1112</inkml:trace>
  <inkml:trace contextRef="#ctx0" brushRef="#br0" timeOffset="1">868 355 14541,'0'1'44,"1"-1"0,-1 0-1,0 1 1,1-1 0,-1 0-1,1 1 1,-1-1-1,0 0 1,1 1 0,-1-1-1,0 1 1,0-1 0,1 1-1,-1-1 1,0 1 0,0-1-1,0 1 1,0-1 0,1 1-1,-1-1 1,0 1 0,0-1-1,0 1 1,0-1-1,0 1 1,0-1 0,0 1-1,-1-1 1,1 2 0,-1-1 35,1 0 0,-1 0 1,0 0-1,0-1 0,0 1 1,0 0-1,0 0 0,0-1 0,0 1 1,0 0-1,0-1 0,-2 1 1,-36 10 1366,38-10-1396,-325 55 4818,-2-14-4306,272-37-1940,10-1-3429,1 2-3293,28-3 4682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7.700"/>
    </inkml:context>
    <inkml:brush xml:id="br0">
      <inkml:brushProperty name="width" value="0.025" units="cm"/>
      <inkml:brushProperty name="height" value="0.025" units="cm"/>
      <inkml:brushProperty name="color" value="#E71224"/>
    </inkml:brush>
  </inkml:definitions>
  <inkml:trace contextRef="#ctx0" brushRef="#br0">63 132 968,'-2'-14'1875,"0"1"-1,-1-1 1,0 1-1,-1 0 1,-8-18-1,7 16-230,4 14-1333,1 0 1,0 0-1,0 0 1,0 0-1,-1 0 0,1 0 1,0 0-1,-1 0 1,1 1-1,-1-1 1,1 0-1,-1 0 1,1 0-1,-1 0 1,0 0-1,1 1 1,-1-1-1,0 0 1,-1 0-1,-1 17 3271,1-5-4109,-7 83 2747,2 145 0,7-194-1888,10 217-862,-9-252-16,1 6-3283,-2-36-9777,0 6 10231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035"/>
    </inkml:context>
    <inkml:brush xml:id="br0">
      <inkml:brushProperty name="width" value="0.025" units="cm"/>
      <inkml:brushProperty name="height" value="0.025" units="cm"/>
      <inkml:brushProperty name="color" value="#E71224"/>
    </inkml:brush>
  </inkml:definitions>
  <inkml:trace contextRef="#ctx0" brushRef="#br0">912 25 468,'0'0'174,"1"0"0,-1 0 0,0-1-1,1 1 1,-1 0 0,1 0 0,-1 0 0,0-1-1,1 1 1,-1 0 0,1-1 0,-1 1 0,0 0 0,0-1-1,1 1 1,-1 0 0,0-1 0,1 1 0,-1-1 0,0 1-1,0 0 1,0-1 0,0 1 0,1-1 0,-1 1 0,0-1-1,0 1 1,0-1 0,0 1 0,0-1 0,-12-7 1477,-26 2-113,-48 7 1741,-153 21 0,219-19-3053,-226 36 703,127-4-3495,92-25 127,1 2 0,-32 18 0,9 1-29</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372"/>
    </inkml:context>
    <inkml:brush xml:id="br0">
      <inkml:brushProperty name="width" value="0.025" units="cm"/>
      <inkml:brushProperty name="height" value="0.025" units="cm"/>
      <inkml:brushProperty name="color" value="#E71224"/>
    </inkml:brush>
  </inkml:definitions>
  <inkml:trace contextRef="#ctx0" brushRef="#br0">63 1 768,'0'0'120,"0"0"1,0 0-1,0 0 0,0 0 0,1 0 0,-1 0 1,0 0-1,0 0 0,0 0 0,1 0 1,-1 0-1,0 0 0,0 0 0,0 0 0,1 0 1,-1 0-1,0 0 0,0 0 0,0 0 1,0 0-1,1 0 0,-1 0 0,0 0 0,0 0 1,0 1-1,0-1 0,0 0 0,1 0 1,-1 0-1,0 0 0,0 0 0,0 1 0,0-1 1,0 0-1,0 0 0,0 0 0,1 0 1,-1 1-1,0-1 0,0 0 0,0 0 1,2 14 1399,-4 15-20,-9 55 1362,-42 476 4804,51-527-7611,-1 29 89,3-58-485,1 1 0,-1 0 0,1 0 1,0-1-1,0 1 0,0 0 1,1-1-1,0 1 0,3 7 0,5-3-8249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8.703"/>
    </inkml:context>
    <inkml:brush xml:id="br0">
      <inkml:brushProperty name="width" value="0.025" units="cm"/>
      <inkml:brushProperty name="height" value="0.025" units="cm"/>
      <inkml:brushProperty name="color" value="#E71224"/>
    </inkml:brush>
  </inkml:definitions>
  <inkml:trace contextRef="#ctx0" brushRef="#br0">500 57 896,'0'-5'2940,"-16"-7"-1480,0 7-55,-6-1-105,-6-2-128,0 5-136,-4-3-100,-5 0-104,-4 4-152,3-1-228,7 6-244,-7-3-328,0 5-376,4 4-388,-4 2-3136,7 3 1367,-1 3 901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09.040"/>
    </inkml:context>
    <inkml:brush xml:id="br0">
      <inkml:brushProperty name="width" value="0.025" units="cm"/>
      <inkml:brushProperty name="height" value="0.025" units="cm"/>
      <inkml:brushProperty name="color" value="#E71224"/>
    </inkml:brush>
  </inkml:definitions>
  <inkml:trace contextRef="#ctx0" brushRef="#br0">682 29 1552,'0'0'1552,"-9"-14"-28,-7 8 29,-9 4-53,-9-4-128,-4 6-144,-6 0-140,-10 6-188,-5 2-280,2 9-336,1-3-356,-14 12-420,11-1-452,-1 9-3024,7 6 1347,5 5 893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054"/>
    </inkml:context>
    <inkml:brush xml:id="br0">
      <inkml:brushProperty name="width" value="0.025" units="cm"/>
      <inkml:brushProperty name="height" value="0.025" units="cm"/>
      <inkml:brushProperty name="color" value="#E71224"/>
    </inkml:brush>
  </inkml:definitions>
  <inkml:trace contextRef="#ctx0" brushRef="#br0">120 1 32,'-12'26'4448,"-4"8"-3198,-12 36-1,9 6-73,4 1 0,2 0 0,5 1 0,2 0 0,4 0 0,8 82 0,-5-126-757,-2-26-339,1-1 0,0 1 1,0 0-1,1 0 1,0 0-1,0 0 1,1-1-1,0 1 0,1-1 1,2 9-1,-3-21-5053,-2 1 4037,1 0 0,-1 0 0,0 0 0,0 0 0,-2-7 0,-1-3-1193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3.260"/>
    </inkml:context>
    <inkml:brush xml:id="br0">
      <inkml:brushProperty name="width" value="0.025" units="cm"/>
      <inkml:brushProperty name="height" value="0.025" units="cm"/>
      <inkml:brushProperty name="color" value="#E71224"/>
    </inkml:brush>
  </inkml:definitions>
  <inkml:trace contextRef="#ctx0" brushRef="#br0">1 1 424,'4'5'2768,"-1"-1"0,2 1 0,-1-1-1,7 6 1,-4-4 5375,16-13-1594,-18 1-8280,11-6-15273,-9 9 13337</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387"/>
    </inkml:context>
    <inkml:brush xml:id="br0">
      <inkml:brushProperty name="width" value="0.025" units="cm"/>
      <inkml:brushProperty name="height" value="0.025" units="cm"/>
      <inkml:brushProperty name="color" value="#E71224"/>
    </inkml:brush>
  </inkml:definitions>
  <inkml:trace contextRef="#ctx0" brushRef="#br0">949 12 1188,'1'0'248,"-1"0"1,0 0-1,1 0 1,-1 0-1,0 0 0,0 0 1,1 0-1,-1-1 0,0 1 1,1 0-1,-1 0 0,0 0 1,0 0-1,0 0 0,1-1 1,-1 1-1,0 0 1,0 0-1,1 0 0,-1 0 1,0-1-1,0 1 0,0 0 1,0 0-1,1-1 0,-1 1 1,0 0-1,0 0 0,0-1 1,0 1-1,0 0 1,0-1-1,0 1 0,0 0 1,0-1-1,-10-2 2176,-27 1-577,-259 24 6426,65-3-5513,49-6-3562,122-8-2215,1 2-3359,15-1 1192,7 5 1575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0.826"/>
    </inkml:context>
    <inkml:brush xml:id="br0">
      <inkml:brushProperty name="width" value="0.025" units="cm"/>
      <inkml:brushProperty name="height" value="0.025" units="cm"/>
      <inkml:brushProperty name="color" value="#E71224"/>
    </inkml:brush>
  </inkml:definitions>
  <inkml:trace contextRef="#ctx0" brushRef="#br0">1154 1 836,'-6'0'1660,"-320"44"9197,39-4-6842,202-31-3880,-177 16 3063,175-20-6938,0-4-5300,73-1 6195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5.227"/>
    </inkml:context>
    <inkml:brush xml:id="br0">
      <inkml:brushProperty name="width" value="0.025" units="cm"/>
      <inkml:brushProperty name="height" value="0.025" units="cm"/>
      <inkml:brushProperty name="color" value="#E71224"/>
    </inkml:brush>
  </inkml:definitions>
  <inkml:trace contextRef="#ctx0" brushRef="#br0">57 32 408,'-2'-21'2975,"1"15"-163,0 1 4002,-21 392-1968,17-258-3952,0-40-326,-3 142-119,-1-250-12709,5 0 9566</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15.563"/>
    </inkml:context>
    <inkml:brush xml:id="br0">
      <inkml:brushProperty name="width" value="0.025" units="cm"/>
      <inkml:brushProperty name="height" value="0.025" units="cm"/>
      <inkml:brushProperty name="color" value="#E71224"/>
    </inkml:brush>
  </inkml:definitions>
  <inkml:trace contextRef="#ctx0" brushRef="#br0">796 70 13669,'58'-45'1932,"-57"45"-1879,-1 0-1,1 0 0,0-1 0,-1 1 0,1-1 1,-1 1-1,1-1 0,-1 1 0,1 0 0,-1-1 1,0 0-1,1 1 0,-1-1 0,0 1 0,1-1 1,-1 1-1,0-1 0,0 0 0,1 1 0,-1-1 1,0 0-1,0 1 0,0-1 0,0 0 1,0 0-1,0 0 14,-1 1 1,1-1-1,-1 1 0,1-1 1,-1 1-1,1-1 1,-1 1-1,1-1 1,-1 1-1,1-1 1,-1 1-1,0 0 0,1-1 1,-1 1-1,0 0 1,1 0-1,-1 0 1,-1-1-1,-4 0 265,-1 0-1,1 0 1,-1 1-1,-10 0 1,-273 39 3942,85-10-2596,101-15-998,-58 6-1471,116-21-845</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3.185"/>
    </inkml:context>
    <inkml:brush xml:id="br0">
      <inkml:brushProperty name="width" value="0.05" units="cm"/>
      <inkml:brushProperty name="height" value="0.05" units="cm"/>
      <inkml:brushProperty name="color" value="#004F8B"/>
    </inkml:brush>
  </inkml:definitions>
  <inkml:trace contextRef="#ctx0" brushRef="#br0">36 93 884,'-1'-8'1240,"1"0"0,0 0-1,0 0 1,1 0 0,0 0 0,0 0-1,1 0 1,4-12 0,-4 13-3,-1 5-149,-1 2-838,0 0 0,1 0 0,-1 1 1,0-1-1,2 1 1251,-2 0-1250,0-1-1,1 0 0,-1 1 1,0-1-1,0 0 0,0 1 0,1-1 1,-1 0-1,0 1 0,0-1 0,0 0 1,0 1-1,0-1 0,0 1 0,0-1 1,0 1-1,2 22 2744,-6 39-2590,1-30 713,-22 248 1808,3-48-1336,22-227-1576,-1-1-43,1 0 1,-1 1-1,1-1 1,1 0-1,-1 0 1,0 0 0,1 0-1,2 6 1,-3-10-5,0 0-1,0 1 1,0-1 0,0 0 0,0 0-1,0 1 1,1-1 0,-1 0 0,0 0-1,0 0 1,0 1 0,1-1 0,-1 0 0,0 0-1,0 0 1,0 0 0,1 0 0,-1 1-1,0-1 1,0 0 0,1 0 0,-1 0-1,0 0 1,1 0 0,-1 0 0,0 0 0,0 0-1,1 0 1,-1 0 0,0 0 0,0 0-1,1 0 1,-1 0 0,0 0 0,1 0-1,-1 0 1,0 0 0,0-1 0,1 1 0,-1 0-1,0 0 1,0 0 0,1 0 0,-1 0-1,0-1 1,0 1 0,0 0 0,0 0-1,1 0 1,-1-1 0,0 1 0,0 0 0,0 0-1,0-1 1,0 1 0,1 0 0,-1-1-1,9-15-2030,1-16-2967,-4-2-6628,-6 22 8285</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3.555"/>
    </inkml:context>
    <inkml:brush xml:id="br0">
      <inkml:brushProperty name="width" value="0.05" units="cm"/>
      <inkml:brushProperty name="height" value="0.05" units="cm"/>
      <inkml:brushProperty name="color" value="#004F8B"/>
    </inkml:brush>
  </inkml:definitions>
  <inkml:trace contextRef="#ctx0" brushRef="#br0">434 19 376,'9'-4'2380,"1"0"0,20-4 0,-26 7-999,-1 1-1,0-1 0,1 1 0,-1 0 0,1 0 0,-1 0 1,5 1-1,-14 1-126,-17 5 238,-1-1-1,-29 4 0,-214 10 3917,253-20-5484,-46 1-1810,21 1-3465,38-1 4764,0-1 0,0 0-1,0 0 1,0 1-1,0-1 1,0 1-1,0-1 1,0 1-1,0-1 1,0 1 0,0 0-1,0-1 1,0 1-1,0 0 1,1 0-1,-1 0 1,0-1 0,0 1-1,0 2 1,0-2 412,-8 12-3578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4.256"/>
    </inkml:context>
    <inkml:brush xml:id="br0">
      <inkml:brushProperty name="width" value="0.05" units="cm"/>
      <inkml:brushProperty name="height" value="0.05" units="cm"/>
      <inkml:brushProperty name="color" value="#004F8B"/>
    </inkml:brush>
  </inkml:definitions>
  <inkml:trace contextRef="#ctx0" brushRef="#br0">78 0 284,'0'13'8827,"-2"10"-4096,-13 70-1927,10-63-1127,-48 408 6204,52-433-7817,0 8-51,1-1 1,0 1-1,2 14 0,-2-27-67,0 1-1,0-1 1,0 0 0,0 1-1,0-1 1,0 1 0,0-1-1,0 0 1,0 1-1,0-1 1,0 0 0,0 1-1,1-1 1,-1 0 0,0 1-1,0-1 1,0 0 0,1 1-1,-1-1 1,0 0 0,1 1-1,-1-1 1,0 0-1,0 0 1,1 0 0,-1 1-1,0-1 1,1 0 0,-1 0-1,0 0 1,1 0 0,-1 0-1,1 1 1,-1-1 0,0 0-1,1 0 1,13-9-3578,7-19-8383,-18 19 8905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4.719"/>
    </inkml:context>
    <inkml:brush xml:id="br0">
      <inkml:brushProperty name="width" value="0.05" units="cm"/>
      <inkml:brushProperty name="height" value="0.05" units="cm"/>
      <inkml:brushProperty name="color" value="#004F8B"/>
    </inkml:brush>
  </inkml:definitions>
  <inkml:trace contextRef="#ctx0" brushRef="#br0">433 8 1040,'5'-5'4437,"-5"5"-3944,1 0 0,-1-1 0,1 1 0,0 0 0,-1 0 0,1-1 0,0 1 0,-1 0 1,1 0-1,0 0 0,-1 0 0,1 0 0,0 0 0,-1 0 0,1 0 0,0 0 0,-1 0 0,1 0 0,0 0 0,-1 1 0,1-1 0,0 0 0,-1 0 0,1 1 0,0 0 0,15 3 7959,-24-3-7955,-1 0 0,1 0 0,0 1 0,-10 4 0,-17 3 469,-131 13 1346,-18 4-5038,178-25 1889,-13 3-1283,9 2-3380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052"/>
    </inkml:context>
    <inkml:brush xml:id="br0">
      <inkml:brushProperty name="width" value="0.05" units="cm"/>
      <inkml:brushProperty name="height" value="0.05" units="cm"/>
      <inkml:brushProperty name="color" value="#004F8B"/>
    </inkml:brush>
  </inkml:definitions>
  <inkml:trace contextRef="#ctx0" brushRef="#br0">384 1 644,'26'0'2828,"-1"7"4412,-20-6-5263,5 7 4533,-10-8-6415,-12 6 918,0 0 1,-1 0 0,1-2 0,-24 7-1,-61 7 1456,62-13-2707,-56 16 1,39-1-2936,43-17 1570,1 1 0,0 1 0,0 0 0,1 0 0,0 0 0,0 1 0,-8 7 0,-6 15-2115</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590"/>
    </inkml:context>
    <inkml:brush xml:id="br0">
      <inkml:brushProperty name="width" value="0.05" units="cm"/>
      <inkml:brushProperty name="height" value="0.05" units="cm"/>
      <inkml:brushProperty name="color" value="#004F8B"/>
    </inkml:brush>
  </inkml:definitions>
  <inkml:trace contextRef="#ctx0" brushRef="#br0">142 27 756,'-12'-26'20312,"4"46"-19113,1 0 0,1 1 0,1 1 0,-3 25 1,-5 94 1765,9-90-2062,0 253 683,5-184-1337,-1-114-248,0-5-2,0 0 1,1 1-1,-1-1 1,0 0 0,0 1-1,-1-1 1,1 1-1,0-1 1,0 0-1,-1 1 1,1-1 0,-1 0-1,1 0 1,-1 1-1,1-1 1,-1 0 0,0 0-1,0 0 1,1 1-1,-3 1 1,-1-5-327,-8-6-461,-2-4-3451,-13-14-11341,17 17 11336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3.884"/>
    </inkml:context>
    <inkml:brush xml:id="br0">
      <inkml:brushProperty name="width" value="0.025" units="cm"/>
      <inkml:brushProperty name="height" value="0.025" units="cm"/>
      <inkml:brushProperty name="color" value="#E71224"/>
    </inkml:brush>
  </inkml:definitions>
  <inkml:trace contextRef="#ctx0" brushRef="#br0">192 71 256,'17'-20'4225,"-13"16"-2890,0-1-1,0 0 1,-1 1-1,1-1 1,-1-1-1,4-8 1,-6 12-534,-6 0 283,4 1-1032,1 1-1,0 0 1,0 0 0,-1-1-1,1 1 1,0 0-1,-1 0 1,1-1 0,0 1-1,-1 0 1,1 0 0,0 0-1,-1 0 1,1 0 0,0 0-1,-1-1 1,1 1 0,-1 0-1,1 0 1,0 0 0,-1 0-1,1 0 1,-1 0 0,1 1-1,0-1 1,-1 0 0,1 0-1,0 0 1,-1 0 0,1 0-1,0 0 1,-1 1 0,1-1-1,-12 4 250,1 1 0,0 1 1,0 0-1,0 0 0,1 1 0,0 0 0,1 1 0,-1 0 0,1 0 0,-10 13 0,4-2 13,0 0-1,1 0 1,2 1-1,-18 36 0,28-52-261,0 0 1,1 0-1,-1 0 0,1 0 0,0 0 0,0 1 0,0-1 0,0 0 0,1 1 0,0-1 0,0 1 0,0-1 1,1 1-1,-1-1 0,2 6 0,0-7-24,-1 1 1,1-1-1,0 0 0,0 1 1,0-1-1,1 0 1,-1 0-1,1-1 0,-1 1 1,1-1-1,0 1 1,0-1-1,0 0 1,0 0-1,0 0 0,1 0 1,6 2-1,2 1-36,0-2-1,0 1 0,1-2 1,-1 1-1,1-2 0,-1 0 1,1 0-1,0-1 0,-1-1 1,1 0-1,-1 0 1,22-7-1,-7 1-128,-1-2-1,-1-1 1,0-1-1,43-25 1,-61 31 142,1-1 0,-1 1 1,0-1-1,0 0 0,-1-1 0,1 1 1,-1-1-1,9-15 0,-21 28 663,0-1-614,0 1 1,0-1-1,-7 12 1,8-9 18,0 0-1,1 0 1,0 0 0,-5 16 0,9-22-60,-1 0-1,1-1 1,-1 1-1,1 0 0,0 0 1,0-1-1,-1 1 0,1 0 1,1 0-1,-1-1 0,0 1 1,0 0-1,1 0 0,-1-1 1,1 1-1,-1 0 1,1-1-1,0 1 0,0 0 1,-1-1-1,1 1 0,0-1 1,0 0-1,1 1 0,-1-1 1,0 0-1,0 1 0,1-1 1,-1 0-1,1 0 1,-1 0-1,2 0 0,5 2 7,-1 0 0,1-1 0,-1 0 0,1-1 0,0 0 0,-1 0 0,1-1 0,0 0 0,0 0 0,0-1-1,14-2 1,-1-1 1,0-2 0,-1 0 0,24-10-1,-30 10-9,1-1-1,-1 0 0,-1-1 0,0-1 1,25-20-1,-35 26-10,0 0 0,0-1 0,0 1 0,-1-1 0,1 1 0,-1-1 0,0 0 0,0 0 0,0 0 0,0 0 0,1-6 0,-3 7-6,1 0 1,-1 0-1,0 0 0,0-1 1,0 1-1,0 0 0,-1 0 0,1 0 1,-1 0-1,0 0 0,0 0 1,0 0-1,0 0 0,-1 0 1,1 0-1,-1 0 0,-2-3 1,0 1-84,0 0 1,-1 0-1,1 1 0,-1-1 1,0 1-1,1 0 1,-2 1-1,1-1 1,0 1-1,-1 0 1,0 1-1,0-1 0,1 1 1,-1 0-1,0 1 1,-1-1-1,1 1 1,-10 0-1,4 0-935,0 1-1,0 0 1,-18 4-1,-31 11-10365,51-12 8650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5.925"/>
    </inkml:context>
    <inkml:brush xml:id="br0">
      <inkml:brushProperty name="width" value="0.05" units="cm"/>
      <inkml:brushProperty name="height" value="0.05" units="cm"/>
      <inkml:brushProperty name="color" value="#004F8B"/>
    </inkml:brush>
  </inkml:definitions>
  <inkml:trace contextRef="#ctx0" brushRef="#br0">392 162 484,'56'-48'5557,"-42"36"-2575,1 2 0,17-10 0,-32 20-2772,1-1 0,0 1 0,0 0 0,0-1 0,0 1 0,-1 0 0,1-1 0,0 1 0,-1-1 0,1 0 0,0 1 0,-1-1 1,1 1-1,0-1 0,-1 0 0,1 0 0,-1 1 0,1-1 0,-1 0 0,0 0 0,1 1 0,-1-1 0,0 0 0,0 0 0,1 0 0,-1 0 0,0 0 0,0-1 1,-1 1 34,1 0 0,-1 0 1,0-1-1,1 1 0,-1 0 1,0 0-1,0 0 0,0 0 1,0 0-1,0 0 0,0 0 1,0 1-1,-1-1 0,1 0 1,0 1-1,-2-2 0,-4-1 412,-1 0-1,1 0 1,-1 1-1,0 0 1,-13-2-1,-182-4 3223,0-1-7821,181 8-1505,4 4-6188</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6.420"/>
    </inkml:context>
    <inkml:brush xml:id="br0">
      <inkml:brushProperty name="width" value="0.05" units="cm"/>
      <inkml:brushProperty name="height" value="0.05" units="cm"/>
      <inkml:brushProperty name="color" value="#004F8B"/>
    </inkml:brush>
  </inkml:definitions>
  <inkml:trace contextRef="#ctx0" brushRef="#br0">23 3 1076,'0'0'102,"0"0"-1,1-1 1,-1 1 0,0 0-1,0 0 1,0 0 0,0 0-1,1-1 1,-1 1-1,0 0 1,0 0 0,1 0-1,-1 0 1,0 0 0,0 0-1,0 0 1,1 0-1,-1 0 1,0 0 0,0-1-1,1 1 1,-1 0 0,0 0-1,0 0 1,1 1 0,-1-1-1,0 0 1,0 0-1,1 0 1,-1 0 0,0 0-1,0 0 1,0 0 0,1 0-1,-1 0 1,0 1-1,0-1 1,1 0 0,-1 0-1,0 0 1,0 0 0,0 1-1,0-1 1,0 0 0,1 0-1,-1 0 1,0 1-1,0-1 1,0 0 0,5 20 2264,-5 22-151,-36 446 7889,34-457-9374,3 1 0,5 52 0,-5-84-726,-1 2-75,0 0 1,0-1 0,0 1-1,0 0 1,1 0 0,-1-1 0,1 1-1,0 0 1,-1-1 0,1 1-1,0-1 1,0 1 0,0-1-1,0 1 1,0-1 0,0 0-1,0 1 1,2 0 0,4-30-13829,-7 20 11097</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26.808"/>
    </inkml:context>
    <inkml:brush xml:id="br0">
      <inkml:brushProperty name="width" value="0.05" units="cm"/>
      <inkml:brushProperty name="height" value="0.05" units="cm"/>
      <inkml:brushProperty name="color" value="#004F8B"/>
    </inkml:brush>
  </inkml:definitions>
  <inkml:trace contextRef="#ctx0" brushRef="#br0">676 32 96,'11'-6'2729,"1"0"-1,-1 1 1,1 0 0,18-4 4061,-38 11-5383,-211 52 5035,-15-17-3266,108-18-1682,83-13-1308,-28 4-958,64-8-193,1 0 1,0 0 0,0 0-1,-10 6 1,15-8 605,1 1 0,-1-1 1,0 0-1,1 1 1,-1-1-1,1 0 0,-1 1 1,1-1-1,0 1 1,-1-1-1,1 1 0,-1-1 1,1 1-1,0-1 0,0 1 1,-1-1-1,1 1 1,0 0-1,0-1 0,-1 1 1,1-1-1,0 1 1,0 0-1,0-1 0,0 1 1,0-1-1,0 1 1,0 0-1,0-1 0,0 1 1,0 0-1,1-1 0,-1 1 1,0-1-1,0 1 1,1 0-1,9 13-3819</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4.429"/>
    </inkml:context>
    <inkml:brush xml:id="br0">
      <inkml:brushProperty name="width" value="0.05" units="cm"/>
      <inkml:brushProperty name="height" value="0.05" units="cm"/>
      <inkml:brushProperty name="color" value="#004F8B"/>
    </inkml:brush>
  </inkml:definitions>
  <inkml:trace contextRef="#ctx0" brushRef="#br0">7 3 148,'0'-3'12227,"-6"233"-5565,19 4-3627,19 67 133,-32-293-3273,2 1-1,-1-1 0,1 0 0,1 0 1,-1 0-1,1-1 0,5 9 0,-8-16-1,0 1 1,0-1-1,0 0 0,0 0 0,0 1 1,0-1-1,0 0 0,0 0 0,0 0 1,0 1-1,0-1 0,0 0 0,0 0 1,0 0-1,1 1 0,-1-1 0,0 0 1,0 0-1,0 0 0,0 0 0,1 1 1,-1-1-1,0 0 0,0 0 0,0 0 1,1 0-1,-1 0 0,0 0 0,0 0 1,0 1-1,1-1 0,-1 0 0,0 0 1,0 0-1,1 0 0,-1 0 0,0 0 1,0 0-1,0 0 0,1 0 0,-1 0 1,0 0-1,0-1 0,1 1 0,-1 0 1,0 0-1,0 0 0,0 0 0,1 0 1,-1 0-1,0 0 0,0-1 0,0 1 1,0 0-1,1 0 0,-1 0 0,0 0 1,0-1-1,0 1 0,0 0 0,0 0 1,1 0-1,-1-1 0,0 1 0,0 0 1,3-19-9264,-3 11 6507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4.761"/>
    </inkml:context>
    <inkml:brush xml:id="br0">
      <inkml:brushProperty name="width" value="0.05" units="cm"/>
      <inkml:brushProperty name="height" value="0.05" units="cm"/>
      <inkml:brushProperty name="color" value="#004F8B"/>
    </inkml:brush>
  </inkml:definitions>
  <inkml:trace contextRef="#ctx0" brushRef="#br0">585 36 1344,'1'-1'339,"0"0"1,0 1-1,0-1 0,-1 0 0,1 1 0,0-1 1,0 0-1,-1 0 0,1 0 0,0 0 1,-1 0-1,1 0 0,-1 0 0,1 0 1,-1 0-1,1 0 0,-1 0 0,0 0 0,0 0 1,1 0-1,-1 0 0,0-2 0,-1 2-144,1 0-1,-1 1 1,1-1 0,-1 0-1,1 1 1,-1-1-1,0 1 1,1-1-1,-1 0 1,0 1-1,0-1 1,1 1-1,-1 0 1,0-1-1,0 1 1,0 0 0,1-1-1,-1 1 1,0 0-1,0 0 1,-1 0-1,-7-1 596,0 0 0,0 1-1,-1 0 1,-9 2 0,-48 5 1397,-155 22 2285,74-1-6093,114-18-843,30-9 1329,0 1 0,0 0 0,0 0 1,0 0-1,1 1 0,-1 0 0,0-1 0,1 1 1,-6 7-1,-2 6-1953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5.085"/>
    </inkml:context>
    <inkml:brush xml:id="br0">
      <inkml:brushProperty name="width" value="0.05" units="cm"/>
      <inkml:brushProperty name="height" value="0.05" units="cm"/>
      <inkml:brushProperty name="color" value="#004F8B"/>
    </inkml:brush>
  </inkml:definitions>
  <inkml:trace contextRef="#ctx0" brushRef="#br0">359 41 852,'4'1'698,"1"0"0,0-1 0,-1 0 1,1 0-1,0 0 0,-1 0 0,1-1 0,0 0 0,-1 0 0,1 0 1,-1-1-1,0 1 0,1-1 0,-1 0 0,0 0 0,0-1 0,7-4 1,-11 6-588,0 1 1,0 0 0,1 0 0,-1-1 0,0 1 0,0 0 0,0 0 0,0-1 0,0 1 0,0 0-1,0 0 1,1-1 0,-1 1 0,0 0 0,0-1 0,0 1 0,0 0 0,0-1 0,0 1 0,0 0 0,-1 0-1,1-1 1,0 1 0,0 0 0,0-1 0,0 1 0,0 0 0,0 0 0,0-1 0,-1 1 0,1 0-1,0 0 1,0-1 0,0 1 0,-1 0 0,1 0 0,0 0 0,0-1 0,-1 1 0,1 0 0,0 0-1,0 0 1,-1 0 0,1 0 0,0-1 0,0 1 0,-1 0 0,1 0 0,0 0 0,-1 0 0,-13-5 1678,13 5-1889,-6-1 514,-1 0 1,1 0-1,-1 1 0,1 0 0,-1 1 1,0 0-1,1 0 0,0 1 0,-1-1 1,-8 5-1,-1-2 88,-6 3-610,1 1-1,-1 1 0,1 0 0,1 2 1,0 1-1,-19 14 0,-11 13-3511,7 4-3292,17-8 1945,4 3 1509</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5.749"/>
    </inkml:context>
    <inkml:brush xml:id="br0">
      <inkml:brushProperty name="width" value="0.05" units="cm"/>
      <inkml:brushProperty name="height" value="0.05" units="cm"/>
      <inkml:brushProperty name="color" value="#004F8B"/>
    </inkml:brush>
  </inkml:definitions>
  <inkml:trace contextRef="#ctx0" brushRef="#br0">31 36 952,'-1'-20'3303,"1"4"9940,-24 237-7747,20 122-1463,3-305-3660,1-28-440,-1 1 1,1-1 0,1 0 0,0 0-1,0 1 1,5 13 0,0-16-2678,3-35-11834,-9 16 11129</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202"/>
    </inkml:context>
    <inkml:brush xml:id="br0">
      <inkml:brushProperty name="width" value="0.05" units="cm"/>
      <inkml:brushProperty name="height" value="0.05" units="cm"/>
      <inkml:brushProperty name="color" value="#004F8B"/>
    </inkml:brush>
  </inkml:definitions>
  <inkml:trace contextRef="#ctx0" brushRef="#br0">579 79 88,'4'-1'1012,"1"-1"-1,-1 0 1,0 0 0,0 0 0,0 0-1,0-1 1,0 1 0,0-1-1,0 0 1,3-4 0,-6 6-803,-1 0-96,1 1 0,-1-1 1,0 1-1,1-1 1,-1 1-1,0-1 0,0 1 1,0-1-1,0 1 0,1-1 1,-1 1-1,0-1 1,0 0-1,0 1 0,0-1 1,0 1-1,0-1 0,0 1 1,-1-1-1,1 1 1,0-1-1,0 1 0,0-1 1,0 0-1,-1 1 0,1-1 1,0 1-1,-1 0 0,1-1 1,0 1-1,-1-1 1,1 1-1,0-1 0,-1 1 1,1 0-1,-2-1 0,-15-12 1755,8 9-1317,0 1 0,0 1 1,0 0-1,0 0 0,0 0 0,-13 1 0,-61 2 1159,58 0-1219,-24 2 50,-95 18 0,105-12-2047,-47 17 0,60-15-322,-32 18-9018,38-15 7636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518"/>
    </inkml:context>
    <inkml:brush xml:id="br0">
      <inkml:brushProperty name="width" value="0.05" units="cm"/>
      <inkml:brushProperty name="height" value="0.05" units="cm"/>
      <inkml:brushProperty name="color" value="#004F8B"/>
    </inkml:brush>
  </inkml:definitions>
  <inkml:trace contextRef="#ctx0" brushRef="#br0">409 3 12865,'29'2'4765,"-36"-3"-4209,-21-1-166,0 0-1,0 2 1,0 1 0,0 1 0,-48 11 0,3 7-2535,55-13-840,-30 16 0,9 2-1236,3 2 1280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6.934"/>
    </inkml:context>
    <inkml:brush xml:id="br0">
      <inkml:brushProperty name="width" value="0.05" units="cm"/>
      <inkml:brushProperty name="height" value="0.05" units="cm"/>
      <inkml:brushProperty name="color" value="#004F8B"/>
    </inkml:brush>
  </inkml:definitions>
  <inkml:trace contextRef="#ctx0" brushRef="#br0">14 1 1464,'-4'-1'10700,"4"1"-10502,-2 15 4849,0 40-4061,0-13 693,-2 236 3216,5-164-3500,-1-104-1394,0-4-152,-1 0 0,1 0 0,0 0 0,1 1 0,0-1 0,0 0 0,0 0 0,1 0 0,-1 0 0,6 10 0,-1-36-14939,-6 7 11641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4.448"/>
    </inkml:context>
    <inkml:brush xml:id="br0">
      <inkml:brushProperty name="width" value="0.025" units="cm"/>
      <inkml:brushProperty name="height" value="0.025" units="cm"/>
      <inkml:brushProperty name="color" value="#E71224"/>
    </inkml:brush>
  </inkml:definitions>
  <inkml:trace contextRef="#ctx0" brushRef="#br0">0 326 608,'8'6'1747,"-1"0"-1,1 0 1,0-1 0,11 5 0,-18-9-368,3-3-53,1-1-985,0-1-1,0 1 1,0-1-1,0 0 1,-1 0-1,1-1 1,-1 1-1,0-1 1,0 0-1,-1 0 1,0 0-1,0-1 1,0 1-1,2-7 1,7-17 977,12-47 0,-18 53-784,7-22 1269,9-53 1,-22 98-1764,0-1-1,0 1 1,0-1-1,0 1 1,1-1-1,-1 1 1,0-1-1,0 1 0,0-1 1,0 1-1,0-1 1,0 1-1,-1 0 1,1-1-1,0 1 1,0-1-1,0 1 1,0-1-1,0 1 1,-1-1-1,1 1 1,0 0-1,0-1 1,-1 1-1,0-1 0,-8 5 781,7-2-755,0 0 0,-1 0 0,1 0 0,1 1 0,-1-1 0,0 1 1,1-1-1,-3 5 0,2 1 41,-1 1 1,1-1-1,0 1 1,1 0 0,0-1-1,1 1 1,0 0-1,0 0 1,0-1-1,1 1 1,1 0-1,4 15 1,-4-17-50,1 0 0,0-1 0,1 1 0,-1-1 0,1 0 0,1 0 0,-1 0 0,1 0-1,0-1 1,0 0 0,0 0 0,1 0 0,0-1 0,0 0 0,12 7 0,-9-7-20,1 0-1,0 0 1,0-1 0,0 0-1,0-1 1,0 0 0,0-1-1,0 0 1,1 0 0,-1-1 0,1 0-1,-1-1 1,0-1 0,0 1-1,19-6 1,-15 2-61,1-1 0,0 0 0,-1-1 0,0-1 0,-1 0 0,0 0 0,0-2 0,0 1 0,19-22 0,-17 15-223,-4 6-273,-1-1 0,0 0 1,-1 0-1,11-19 1,-20 29 295,0 1 1,0 0 0,0-1-1,-1 1 1,1 0 0,0-1-1,0 1 1,0 0-1,0-1 1,0 1 0,0 0-1,-1-1 1,1 1 0,0 0-1,0-1 1,-1 1 0,1 0-1,0 0 1,0-1 0,-1 1-1,1 0 1,0 0-1,-1-1 1,1 1 0,0 0-1,-1 0 1,1 0 0,0 0-1,-1 0 1,0-1 0,-1-1-3514,5 1 3707,1-1-1,0 1 0,0-1 1,-1 1-1,1 0 0,0 1 0,0-1 1,0 1-1,0-1 0,0 1 1,0 0-1,0 1 0,0-1 0,0 1 1,0-1-1,0 1 0,0 1 1,0-1-1,-1 0 0,1 1 0,0 0 1,-1 0-1,1 0 0,2 3 1,1 0 304,-1 1 0,0 1 1,0-1-1,0 1 0,-1 0 1,0 0-1,-1 0 1,0 1-1,0 0 0,3 8 1,-5-10-163,0-1-121,-1 0 0,1 0 0,0-1 0,0 1 0,1-1 0,0 1 0,-1-1 0,1 0 0,1 0 0,-1 0 0,5 3 0,-7-6-664,0-1 497,0-1 0,1 1 0,-1 0 0,0-1 0,0 1 0,1-1 0,-1 0 0,0 1 0,0-1 0,0 0 0,0 0 0,2-1 0,-2 1-352,14-14-7061,-11 9 5191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251"/>
    </inkml:context>
    <inkml:brush xml:id="br0">
      <inkml:brushProperty name="width" value="0.05" units="cm"/>
      <inkml:brushProperty name="height" value="0.05" units="cm"/>
      <inkml:brushProperty name="color" value="#004F8B"/>
    </inkml:brush>
  </inkml:definitions>
  <inkml:trace contextRef="#ctx0" brushRef="#br0">507 42 14993,'27'-19'2860,"-26"19"-2175,-4-3 35,-2 0-475,-1 0 0,1 1-1,-1 0 1,1-1-1,-1 2 1,0-1 0,0 1-1,0 0 1,0 0-1,-11 0 1,-70 4 1087,80-2-1240,-36 2 0,-1 3-1,-46 11 1,69-11-1373,1 1 0,-24 11 0,31-12-918,0 1-1,0 0 0,1 1 0,-12 11 1,-2 6-963</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589"/>
    </inkml:context>
    <inkml:brush xml:id="br0">
      <inkml:brushProperty name="width" value="0.05" units="cm"/>
      <inkml:brushProperty name="height" value="0.05" units="cm"/>
      <inkml:brushProperty name="color" value="#004F8B"/>
    </inkml:brush>
  </inkml:definitions>
  <inkml:trace contextRef="#ctx0" brushRef="#br0">1 1 316,'0'0'1583,"2"4"-21,1 2-1017,-1 1-1,0-1 1,0 1 0,-1-1-1,1 1 1,-2 0 0,1 10-1,-3 56 2622,-1-31-1902,2-21-699,-2 48 1404,3 0 1,10 75 0,-4-116-1881,-5-26-236,-1-1 0,1 0 1,-1 0-1,1 0 0,0 0 0,-1 0 0,1 0 0,0 0 0,-1 0 0,1 0 0,0 0 0,0-1 1,0 1-1,0 0 0,0-1 0,0 1 0,0 0 0,2 0 0,14-17-11053</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37.933"/>
    </inkml:context>
    <inkml:brush xml:id="br0">
      <inkml:brushProperty name="width" value="0.05" units="cm"/>
      <inkml:brushProperty name="height" value="0.05" units="cm"/>
      <inkml:brushProperty name="color" value="#004F8B"/>
    </inkml:brush>
  </inkml:definitions>
  <inkml:trace contextRef="#ctx0" brushRef="#br0">503 73 16109,'3'-3'312,"0"0"0,0 0 0,-1-1 0,1 0-1,-1 1 1,0-1 0,0 0 0,2-7-1,-4 10-209,0 0 0,0 0 0,0 0 0,1 0 0,-2 0 0,1 0 0,0-1 0,0 1 0,0 0 0,0 0 0,-1 0-1,1 0 1,0 0 0,-1 0 0,1 0 0,-1 0 0,1 0 0,-1 0 0,0 0 0,1 0 0,-1 0 0,0 1 0,0-1-1,0 0 1,1 0 0,-1 1 0,0-1 0,0 1 0,0-1 0,0 1 0,0-1 0,0 1 0,0-1 0,0 1 0,0 0-1,-1-1 1,1 1 0,0 0 0,-1 0 0,-10-1 369,0 0-1,0 1 0,0 0 1,0 1-1,0 0 1,-22 6-1,6-3 53,12-1-642,-164 27 1919,120-18-4946,1 2-4843,30-5 2085,6 2 1795</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3.493"/>
    </inkml:context>
    <inkml:brush xml:id="br0">
      <inkml:brushProperty name="width" value="0.05" units="cm"/>
      <inkml:brushProperty name="height" value="0.05" units="cm"/>
      <inkml:brushProperty name="color" value="#004F8B"/>
    </inkml:brush>
  </inkml:definitions>
  <inkml:trace contextRef="#ctx0" brushRef="#br0">79 122 272,'0'-4'286,"-1"-1"-1,1 1 1,-1 0-1,0-1 1,0 1-1,0 0 1,-1-1 0,1 1-1,-4-5 1,2 4-393,0 0 1,0 0-1,-1 0 0,0 0 1,0 0-1,-5-3 1,0-12 316,-2 5 8562,11 300-3636,-4-177-3932,2 233 2081,2-292-3483,0-53-1195,-2-20-621,-3-19-7836,2 27 7144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3.842"/>
    </inkml:context>
    <inkml:brush xml:id="br0">
      <inkml:brushProperty name="width" value="0.05" units="cm"/>
      <inkml:brushProperty name="height" value="0.05" units="cm"/>
      <inkml:brushProperty name="color" value="#004F8B"/>
    </inkml:brush>
  </inkml:definitions>
  <inkml:trace contextRef="#ctx0" brushRef="#br0">597 0 528,'37'4'3629,"2"1"6455,-43-5-9790,0 0 1,1 1-1,-1 0 0,0-1 1,1 2-1,-5 0 1,-19 6 705,2-5-383,-234 36 4014,220-31-5044,0 2-1,1 2 0,1 1 1,-56 29-1,68-27-1446,18-10 171,1 0 0,-1 0 1,1 0-1,0 1 0,-9 12 0,1 2-1360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4.177"/>
    </inkml:context>
    <inkml:brush xml:id="br0">
      <inkml:brushProperty name="width" value="0.05" units="cm"/>
      <inkml:brushProperty name="height" value="0.05" units="cm"/>
      <inkml:brushProperty name="color" value="#004F8B"/>
    </inkml:brush>
  </inkml:definitions>
  <inkml:trace contextRef="#ctx0" brushRef="#br0">516 1 988,'16'0'5367,"-24"-1"1115,-11 1-2148,6 1-5491,-12 1 2035,-126 12 2773,122-10-3681,0 2 1,-55 19 0,21 0-2379,50-19 397,0 0 0,0 2 0,0-1 0,-19 17 0,6 1-857</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5.244"/>
    </inkml:context>
    <inkml:brush xml:id="br0">
      <inkml:brushProperty name="width" value="0.05" units="cm"/>
      <inkml:brushProperty name="height" value="0.05" units="cm"/>
      <inkml:brushProperty name="color" value="#004F8B"/>
    </inkml:brush>
  </inkml:definitions>
  <inkml:trace contextRef="#ctx0" brushRef="#br0">50 57 56,'0'-10'2130,"0"-36"9774,0 51-11074,-18 201 3666,2-54-2917,11-58-699,-6 71-37,14-143-2836,2-37-10745,-4 5 9871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45.586"/>
    </inkml:context>
    <inkml:brush xml:id="br0">
      <inkml:brushProperty name="width" value="0.05" units="cm"/>
      <inkml:brushProperty name="height" value="0.05" units="cm"/>
      <inkml:brushProperty name="color" value="#004F8B"/>
    </inkml:brush>
  </inkml:definitions>
  <inkml:trace contextRef="#ctx0" brushRef="#br0">757 10 1060,'5'-4'2117,"-5"4"-2060,0 0 0,0 0-1,0-1 1,0 1 0,0 0-1,0 0 1,0 0-1,0 0 1,0 0 0,0 0-1,0 0 1,0-1-1,1 1 1,-1 0 0,0 0-1,0 0 1,0 0 0,0 0-1,0 0 1,0 0-1,0-1 1,0 1 0,0 0-1,0 0 1,0 0-1,-1 0 1,1 0 0,0 0-1,0 0 1,0-1 0,0 1-1,0 0 1,0 0-1,0 0 1,0 0 0,0 0-1,0 0 1,0 0 0,0 0-1,0 0 1,-1-1-1,1 1 1,0 0 0,0 0-1,0 0 1,0 0-1,0 0 1,0 0 0,0 0-1,-1 0 1,1 0 0,0 0-1,0 0 1,0 0-1,0 0 1,0 0 0,0 0-1,0 0 1,-1 0-1,1 0 1,0 0 0,0 0-1,0 0 1,0 0 0,0 0-1,0 0 1,0 0-1,-1 0 1,1 1 0,-161 0 7366,-87 7-2817,88-3-2151,124-4-2055,11-1-501,1 0-1,-41 8 0,41 0-3124,23-7 2833,0-1 1,0 1-1,0-1 1,0 1-1,0-1 1,1 1-1,-1 0 1,0-1-1,1 1 1,-1 0-1,0 0 1,1-1-1,-1 1 1,1 0 0,-1 0-1,1 0 1,0 0-1,-1 0 1,1 0-1,0 0 1,-1 0-1,1 0 1,0 1-1,2 12-2864</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1.335"/>
    </inkml:context>
    <inkml:brush xml:id="br0">
      <inkml:brushProperty name="width" value="0.05" units="cm"/>
      <inkml:brushProperty name="height" value="0.05" units="cm"/>
      <inkml:brushProperty name="color" value="#004F8B"/>
    </inkml:brush>
  </inkml:definitions>
  <inkml:trace contextRef="#ctx0" brushRef="#br0">0 1 140,'0'65'1348,"3"-6"-80,0-2-68,-3-3-44,7-1-23,-7-5-113,3-2-172,3-7-196,-3-2-244,-3-12-328,6-2-460,1-12-428,-4-5-1937,3-6 933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1.887"/>
    </inkml:context>
    <inkml:brush xml:id="br0">
      <inkml:brushProperty name="width" value="0.05" units="cm"/>
      <inkml:brushProperty name="height" value="0.05" units="cm"/>
      <inkml:brushProperty name="color" value="#004F8B"/>
    </inkml:brush>
  </inkml:definitions>
  <inkml:trace contextRef="#ctx0" brushRef="#br0">462 4 1188,'0'0'4873,"-5"0"-3317,-70 0 3143,-159-3 673,222 3-5696,-54-1-27,33 7-2573,30-5 1852,0 0 0,0 0-1,-1 0 1,1 1 0,0-1 0,-4 4 0,-4 6-1292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4.849"/>
    </inkml:context>
    <inkml:brush xml:id="br0">
      <inkml:brushProperty name="width" value="0.025" units="cm"/>
      <inkml:brushProperty name="height" value="0.025" units="cm"/>
      <inkml:brushProperty name="color" value="#E71224"/>
    </inkml:brush>
  </inkml:definitions>
  <inkml:trace contextRef="#ctx0" brushRef="#br0">560 52 152,'24'-28'6975,"-23"27"-5708,-11-8 1138,3 6-1995,0 1-1,0-1 1,0 2-1,0-1 1,0 1 0,0 0-1,0 1 1,0 0 0,-14 1-1,7-1-8,-51 2 280,-118 19 0,20 10-7209,149-28 5361,-13 2-1883,2 3 925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2.268"/>
    </inkml:context>
    <inkml:brush xml:id="br0">
      <inkml:brushProperty name="width" value="0.05" units="cm"/>
      <inkml:brushProperty name="height" value="0.05" units="cm"/>
      <inkml:brushProperty name="color" value="#004F8B"/>
    </inkml:brush>
  </inkml:definitions>
  <inkml:trace contextRef="#ctx0" brushRef="#br0">465 1 1456,'25'0'10501,"-35"0"-9049,-19 0-179,1 2-1,-33 7 0,43-5-864,-150 38 2431,138-32-4762,-46 22 1,69-28 654,1-1 1,-1 2 0,1-1 0,-1 1 0,1 0 0,-5 6-1,-9 11-1517</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2.952"/>
    </inkml:context>
    <inkml:brush xml:id="br0">
      <inkml:brushProperty name="width" value="0.05" units="cm"/>
      <inkml:brushProperty name="height" value="0.05" units="cm"/>
      <inkml:brushProperty name="color" value="#004F8B"/>
    </inkml:brush>
  </inkml:definitions>
  <inkml:trace contextRef="#ctx0" brushRef="#br0">1 0 300,'0'59'11246,"0"7"-7168,4 92-1036,-2-116-2265,0 1-111,2-1 1,1 0 0,14 52-1,-18-91-798,1 1 1,-1 0-1,1-1 0,0 1 0,0-1 0,0 0 0,4 5 0,-6-8-101,1 1-1,0 0 1,0-1-1,-1 1 1,1 0 0,0-1-1,0 1 1,0-1-1,-1 1 1,1-1 0,0 0-1,0 1 1,0-1-1,2 1 1,-3-1-186,1 0 0,0-1 0,-1 1 0,1 0-1,0 0 1,0 0 0,-1 0 0,1-1 0,0 1 0,-1 0 0,1-1 0,0 1 0,-1 0-1,1-1 1,-1 1 0,1-1 0,-1 1 0,1-1 0,-1 1 0,1-1 0,-1 1 0,1-2-1,5-6-2421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3.299"/>
    </inkml:context>
    <inkml:brush xml:id="br0">
      <inkml:brushProperty name="width" value="0.05" units="cm"/>
      <inkml:brushProperty name="height" value="0.05" units="cm"/>
      <inkml:brushProperty name="color" value="#004F8B"/>
    </inkml:brush>
  </inkml:definitions>
  <inkml:trace contextRef="#ctx0" brushRef="#br0">774 17 284,'2'-1'663,"-1"1"-401,0-1-1,-1 1 0,1 0 0,0-1 0,0 1 0,0-1 1,-1 1-1,1-1 0,0 0 0,-1 1 0,1-1 0,0 0 1,-1 1-1,1-1 0,-1 0 0,1 0 0,-1 0 0,0 1 1,1-1-1,0-3 2056,-74 10 4132,-34 13-2631,47-6-2210,-273 38 1939,225-35-7165,29-2-7192,50-5 7405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9.346"/>
    </inkml:context>
    <inkml:brush xml:id="br0">
      <inkml:brushProperty name="width" value="0.05" units="cm"/>
      <inkml:brushProperty name="height" value="0.05" units="cm"/>
      <inkml:brushProperty name="color" value="#004F8B"/>
    </inkml:brush>
  </inkml:definitions>
  <inkml:trace contextRef="#ctx0" brushRef="#br0">0 77 840,'4'-36'4734,"-4"31"-3174,0 0-1,0 0 1,1 0-1,0 0 1,3-11 2864,0 20-3542,4 4-547,-1 1 1,0 0-1,0 0 1,-1 0 0,0 0-1,-1 1 1,7 17-1,28 88 1111,-28-76-1053,47 145 861,88 259 1970,-146-440-3206,1 4 65,1 1-1,0-1 1,0 0-1,0 0 1,1 0-1,0 0 1,8 8-1,-12-14-75,1-1-1,-1 1 0,0-1 0,1 1 0,-1-1 1,1 0-1,-1 1 0,1-1 0,0 0 1,-1 1-1,1-1 0,-1 0 0,1 0 1,-1 1-1,1-1 0,0 0 0,-1 0 1,1 0-1,0 0 0,-1 0 0,1 0 1,0 0-1,-1 0 0,1 0 0,-1 0 1,2 0-1,-1-1-2,1 0 0,-1 0 1,0 1-1,0-1 0,0 0 1,0 0-1,1 0 0,-1 0 0,0 0 1,-1 0-1,2-2 0,17-34-49,-19 36 44,20-57-299,-3 0 0,15-100 0,-12 55-183,-15 78 325,11-53-2401,51-153 0,-62 221 1672,0-1 0,0 1-1,1 1 1,6-11 0,-9 16-415,1 0 1,-1 1-1,1-1 1,0 0-1,0 1 1,6-5-1,4 2-1687</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8:59.774"/>
    </inkml:context>
    <inkml:brush xml:id="br0">
      <inkml:brushProperty name="width" value="0.05" units="cm"/>
      <inkml:brushProperty name="height" value="0.05" units="cm"/>
      <inkml:brushProperty name="color" value="#004F8B"/>
    </inkml:brush>
  </inkml:definitions>
  <inkml:trace contextRef="#ctx0" brushRef="#br0">1 871 4,'0'0'1154,"4"-4"-8,3-3-699,0-1 1,-1 0 0,0 0-1,0 0 1,-1-1 0,7-14 0,24-64 1436,-27 65-1540,135-399 4607,-85 238-2027,-53 164-2469,-5 13-214,1 0-1,0-1 1,0 1-1,0 0 0,1 0 1,0 0-1,0 1 0,7-10 1,-9 14 166,0 10-154,0-1 1,0 1-1,5 13 1,1 5 17,-1 7-43,4 23 179,3-1-1,29 83 0,-36-125-341,8 23 238,2 0 0,1-2 0,38 60 0,-54-93-272,0-1 0,1 1 1,-1 0-1,1-1 0,-1 1 0,1-1 0,0 0 0,0 0 1,-1 1-1,1-1 0,3 1 0,-7-7-15,0-2-85,-1-1-1,-1 1 1,1 0-1,-1 1 1,0-1-1,-1 0 1,0 1-1,0 0 1,0 0-1,-8-6 1,4 4-37,-1 1 1,-1 0-1,1 1 1,-1 0-1,-22-9 1,10 6-1193,-1 2 0,-28-5 0,-45-3-9250,77 13 7989</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113"/>
    </inkml:context>
    <inkml:brush xml:id="br0">
      <inkml:brushProperty name="width" value="0.05" units="cm"/>
      <inkml:brushProperty name="height" value="0.05" units="cm"/>
      <inkml:brushProperty name="color" value="#004F8B"/>
    </inkml:brush>
  </inkml:definitions>
  <inkml:trace contextRef="#ctx0" brushRef="#br0">0 34 200,'44'-33'11368,"-49"148"-5374,1-64-4482,4 62 0,2-63-705,7 60 826,-8-101-1472,1 0 1,0 1-1,1-1 1,0-1-1,0 1 1,1 0-1,0-1 1,0 0-1,7 9 1,-8-13-106,1 0 1,0-1-1,0 0 1,0 0-1,1 0 0,-1 0 1,0-1-1,1 0 1,0 0-1,0 0 0,0 0 1,0-1-1,0 0 1,0 0-1,0 0 0,0 0 1,0-1-1,9 0 1,10-1-288,-1-1 1,38-8 0,-58 9 175,84-12-1999,-38 7-1714,1-3-7509,-35 6 8453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445"/>
    </inkml:context>
    <inkml:brush xml:id="br0">
      <inkml:brushProperty name="width" value="0.05" units="cm"/>
      <inkml:brushProperty name="height" value="0.05" units="cm"/>
      <inkml:brushProperty name="color" value="#004F8B"/>
    </inkml:brush>
  </inkml:definitions>
  <inkml:trace contextRef="#ctx0" brushRef="#br0">5 17 360,'1'-1'209,"-1"0"0,0 0 0,0 0 0,1 1 0,-1-1 0,1 0 0,-1 0 0,1 0 0,-1 0 0,1 1 0,0-1 0,-1 0 0,1 0 0,0 1 0,-1-1 0,1 1 0,0-1 0,0 0 0,0 1 0,0 0 0,1-1 0,-1 20 2014,-10 101 2501,0-26-2865,8-80-1621,0 6 221,1 0 0,2 24 0,-1-40-466,-1 0 0,1 1-1,0-1 1,0 0 0,0 0 0,0 0 0,1-1 0,0 1 0,-1 0-1,1 0 1,1-1 0,-1 1 0,0-1 0,1 0 0,0 0 0,5 5-1,-6-7-177,0 0 1,0 0-1,0 0 0,0 0 0,0-1 0,0 1 0,0-1 0,0 1 0,1-1 0,-1 0 0,0 0 1,0 0-1,0 0 0,0 0 0,0-1 0,4 0 0,34-14-5914,-19 4 3940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0.848"/>
    </inkml:context>
    <inkml:brush xml:id="br0">
      <inkml:brushProperty name="width" value="0.05" units="cm"/>
      <inkml:brushProperty name="height" value="0.05" units="cm"/>
      <inkml:brushProperty name="color" value="#004F8B"/>
    </inkml:brush>
  </inkml:definitions>
  <inkml:trace contextRef="#ctx0" brushRef="#br0">0 518 288,'14'-26'1019,"-3"0"0,0-1 0,-1-1 0,-2 1 0,-1-2 0,7-53-1,-4-176 5129,-10 244-5443,1 19-556,0 0 1,0 0 0,0 0 0,1 0-1,-1 0 1,1 0 0,0-1 0,1 1 0,-1-1-1,1 1 1,5 6 0,1 0 107,0-1 0,0 0 1,13 11-1,155 117 1298,68 60-39,-227-181-1388,-10-11-56,0 1-1,0 0 0,-1 0 1,0 1-1,0 0 1,-1 1-1,0-1 0,8 17 1,-14-24-60,1 0 1,-1 0 0,1 1 0,-1-1 0,0 0-1,0 0 1,0 1 0,1-1 0,-1 0 0,0 0-1,-1 1 1,1-1 0,0 0 0,0 0 0,0 1-1,-1-1 1,1 0 0,-1 0 0,1 0 0,-1 0 0,1 1-1,-1-1 1,0 0 0,-1 1 0,1 0 3,-1-1 0,0 1 0,-1-1 0,1 1 0,0-1 0,0 0 0,-1 0 0,1 0 0,0 0 0,-1-1 0,-3 2 0,-6-1 8,0 1 1,0-2-1,1 1 1,-14-3-1,-101-14-344,81 9-514,-1 2-1,-65 0 0,102 6 498,0 0 0,0 0-1,0 1 1,0 0 0,-15 6 0,20-6-151,0 0-1,0 0 1,0 1 0,0-1 0,-6 6 0,8-7-114,1 1 0,-1 0 1,0 0-1,1 0 1,0-1-1,-1 1 1,1 1-1,0-1 1,0 0-1,0 0 0,-1 4 1,1 6-1726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180"/>
    </inkml:context>
    <inkml:brush xml:id="br0">
      <inkml:brushProperty name="width" value="0.05" units="cm"/>
      <inkml:brushProperty name="height" value="0.05" units="cm"/>
      <inkml:brushProperty name="color" value="#004F8B"/>
    </inkml:brush>
  </inkml:definitions>
  <inkml:trace contextRef="#ctx0" brushRef="#br0">0 26 852,'2'-3'476,"0"1"-1,0 0 1,0-1 0,0 1-1,0 0 1,0 0 0,0 0 0,1 0-1,-1 1 1,6-4 1266,-6 7-525,-1 0-1029,1 0 0,-1 0 1,1 0-1,-1 0 0,0 1 0,0-1 0,0 0 0,0 0 1,-1 1-1,1-1 0,-1 0 0,1 1 0,-1-1 0,0 1 0,0 2 1,-2 46 1358,1-28-853,0-13-477,-3 78 1244,3-1 0,13 99 0,-12-186-1486,1 6-47,0 0 1,0-1-1,0 1 0,1 0 0,4 9 1,-6-14-51,0 0-1,1 0 1,0-1 0,-1 1 0,1 0 0,-1 0 0,1-1 0,0 1 0,0 0-1,-1-1 1,1 1 0,0-1 0,0 1 0,0-1 0,0 1 0,1 0 0,-1-1-216,1 0 0,-1 0 1,1 0-1,-1 0 1,0 0-1,1 0 0,-1 0 1,0-1-1,1 1 1,-1 0-1,0-1 0,1 1 1,-1-1-1,0 0 1,2 0-1,12-10-3228,1-3 1081</inkml:trace>
  <inkml:trace contextRef="#ctx0" brushRef="#br0" timeOffset="1">519 111 232,'23'-28'1923,"-15"20"-56,-1-1-1,11-16 1,-18 25-1808,0 0 0,0 1 1,0-1-1,0 0 0,0 0 0,0 0 1,0 1-1,1-1 0,-1 0 1,0 0-1,0 0 0,0 1 1,0-1-1,0 0 0,1 0 0,-1 0 1,0 0-1,0 0 0,0 1 1,0-1-1,1 0 0,-1 0 1,0 0-1,0 0 0,0 0 0,1 0 1,-1 0-1,0 0 0,0 0 1,0 0-1,1 0 0,-1 0 1,0 0-1,0 0 0,1 0 0,-1 0 1,0 0-1,0 0 0,0 0 1,1 0-1,-1 0 0,0 0 0,0 0 1,0 0-1,1-1 0,-1 1 1,0 0-1,0 0 0,0 0 1,0 0-1,0 0 0,1-1 0,-1 1 1,0 0-1,0 0 0,0 0 1,0 0-1,0-1 0,0 1 1,0 0-1,1 0 0,-1 0 0,0-1 1,0 1-1,3 16 1026,-2 26 569,-5 46-1,1 0-614,2-65-880,0-12-262,1 0 1,0 0-1,1-1 1,0 1-1,0 0 1,1-1-1,0 1 1,6 15-1,-2-18-541,-6-8 276,1 1 0,-1-1 0,1 1 0,-1-1 1,1 0-1,0 1 0,-1-1 0,1 1 0,0-1 0,-1 0 0,1 0 0,0 1 0,-1-1 0,1 0 0,0 0 0,0 0 0,-1 0 1,1 0-1,0 0 0,-1 0 0,1 0 0,0 0 0,1-1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525"/>
    </inkml:context>
    <inkml:brush xml:id="br0">
      <inkml:brushProperty name="width" value="0.05" units="cm"/>
      <inkml:brushProperty name="height" value="0.05" units="cm"/>
      <inkml:brushProperty name="color" value="#004F8B"/>
    </inkml:brush>
  </inkml:definitions>
  <inkml:trace contextRef="#ctx0" brushRef="#br0">688 161 132,'3'-4'328,"-1"0"0,0 0 1,0-1-1,0 1 0,-1 0 0,0-1 1,1 0-1,-2 1 0,1-1 0,0 0 0,-1 1 1,0-1-1,-1-5 0,1 7-141,-1 0 0,0 0-1,0 0 1,0 0 0,-1 0 0,1 0-1,-1 1 1,1-1 0,-1 1 0,0-1 0,0 1-1,0-1 1,-1 1 0,1 0 0,0 0-1,-1 0 1,1 0 0,-1 1 0,0-1 0,1 1-1,-6-2 1,-12-5 362,1 1 0,-2 1 0,1 1 0,-1 1 0,-28-2 0,-106 2 830,-45 20-2121,70 8-6899,107-19 5799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5.279"/>
    </inkml:context>
    <inkml:brush xml:id="br0">
      <inkml:brushProperty name="width" value="0.025" units="cm"/>
      <inkml:brushProperty name="height" value="0.025" units="cm"/>
      <inkml:brushProperty name="color" value="#E71224"/>
    </inkml:brush>
  </inkml:definitions>
  <inkml:trace contextRef="#ctx0" brushRef="#br0">0 295 516,'32'20'2797,"-25"-15"-1512,0-1 0,0 1-1,1-1 1,15 6 0,-21-10-1090,-1 0 1,1 0-1,0 0 1,0 0-1,-1-1 1,1 1-1,0 0 1,0-1-1,-1 1 1,1-1-1,0 1 1,-1-1-1,1 0 1,-1 0-1,1 0 1,-1 0-1,3-2 1,22-21 1663,-13 6-1229,0-1 0,-1-1 0,-1 0-1,-1 0 1,0-1 0,8-30 0,14-30 661,-10 31-207,-22 49-598,1 2-474,-1 0 0,1 1 0,-1-1-1,1 1 1,-1-1 0,0 1 0,0-1 0,0 1-1,1-1 1,-2 0 0,1 1 0,0 1-1,0 0 12,0 3 17,1 0-1,0 1 1,0-1-1,1 0 1,0 0-1,0 0 1,0 0-1,1-1 1,0 1 0,0 0-1,0-1 1,1 0-1,0 0 1,0 0-1,0 0 1,0-1-1,1 1 1,0-1-1,0 0 1,0-1-1,0 1 1,12 5-1,-10-6-10,2 0 0,-1-1 0,0 1 0,0-2 0,1 1 0,-1-1 0,0 0 0,1-1 0,0 0 0,-1 0 0,1-1 0,-1 0 0,0-1 0,1 1 0,-1-2 0,10-3 0,-1-2 2,0-1 0,0-1 0,-1-1 0,-1 0 0,0-1 0,0 0 0,21-25 0,10-8 88,-45 45-61,2 18-11,-1 5 4,-2-15-15,0 0 1,1 0-1,0 0 1,1 0-1,0 0 1,0-1-1,0 1 1,1 0-1,0-1 1,1 0-1,7 11 1,1 0 143,2-2 0,1 1 0,0-2 0,1 0 0,27 20 0,-51-39-284,1 1 0,-1 1 0,0-1 1,0 1-1,0 0 0,0 1 0,0 0 0,-1 1 1,1-1-1,-13 2 0,-100 10-3848,108-9 3265,-37 5-2545,17 0-6652,27-5 7333</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1.861"/>
    </inkml:context>
    <inkml:brush xml:id="br0">
      <inkml:brushProperty name="width" value="0.05" units="cm"/>
      <inkml:brushProperty name="height" value="0.05" units="cm"/>
      <inkml:brushProperty name="color" value="#004F8B"/>
    </inkml:brush>
  </inkml:definitions>
  <inkml:trace contextRef="#ctx0" brushRef="#br0">1 0 12109,'12'2'162,"-4"-1"275,0 1 1,0 0-1,0 0 1,7 3-1,-13-4-363,0 0-1,0 0 1,0 0 0,-1 0-1,1 0 1,-1 0 0,1 0-1,-1 1 1,1-1-1,-1 0 1,0 1 0,1 0-1,-1-1 1,0 1 0,0 0-1,0-1 1,0 1 0,-1 0-1,1 0 1,0 0 0,0 3-1,14 143 1393,1 1-555,-13-128-755,2 0 0,0 0-1,2-1 1,0 0-1,10 19 1,-13-33-110,-1-1-1,1 1 0,0 0 1,0-1-1,1 0 1,0 0-1,-1-1 1,2 1-1,-1-1 0,1 0 1,-1 0-1,1-1 1,0 1-1,0-1 1,0-1-1,1 1 0,-1-1 1,1 0-1,-1-1 1,1 1-1,0-1 1,12 0-1,10-1 59,0-1 1,1-1-1,-1-2 1,29-7-1,-26 5-27,-24 4-60,5-1 63,0 1-1,0 1 0,0 0 1,18 1-1,-29 0-58,1 0 0,0 1 0,0-1 0,-1 1 0,1-1 0,0 1-1,-1 0 1,1 0 0,0 0 0,-1 1 0,1-1 0,-1 0 0,0 1 0,1 0 0,-1 0-1,0-1 1,0 1 0,0 0 0,0 1 0,-1-1 0,1 0 0,-1 0 0,1 1 0,-1-1 0,0 1-1,2 3 1,0 7 48,0 0-1,-1 0 0,0 0 0,-1 0 0,0 0 0,-3 26 0,-15 81 185,9-76-170,-11 65-417,-4-1 0,-39 109-1,35-149-4534</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2.202"/>
    </inkml:context>
    <inkml:brush xml:id="br0">
      <inkml:brushProperty name="width" value="0.05" units="cm"/>
      <inkml:brushProperty name="height" value="0.05" units="cm"/>
      <inkml:brushProperty name="color" value="#004F8B"/>
    </inkml:brush>
  </inkml:definitions>
  <inkml:trace contextRef="#ctx0" brushRef="#br0">5 263 616,'1'-21'1536,"-3"-37"0,1 47-835,0-1 0,0 0 0,1 1 1,0-1-1,1 0 0,1 1 0,0-1 0,0 1 0,8-20 1,-8 27-592,0 0 1,1 1 0,-1 0 0,1 0 0,0 0-1,0 0 1,0 0 0,1 0 0,-1 1 0,0-1-1,1 1 1,0 0 0,-1 0 0,1 1-1,0-1 1,0 1 0,0-1 0,0 1 0,0 1-1,1-1 1,-1 1 0,0-1 0,0 1 0,5 1-1,6-1 116,0 1-1,-1 1 1,1 1 0,-1 0-1,24 8 1,0 4 99,0 1 0,-1 3 0,-1 0 0,-1 2 0,-1 2 0,-1 1 0,-1 2 0,-1 1 0,33 36 0,-56-53-231,0-1 0,-1 1 0,0 0 0,0 1 1,-1 0-1,7 17 0,-11-22-58,0 0-1,0 0 1,-1 0 0,0 0-1,0 1 1,-1-1 0,0 0-1,0 0 1,0 1 0,-1-1 0,1 0-1,-2 0 1,1 0 0,-1 1-1,-2 6 1,-14 22-35,0 0 0,-3-1-1,-33 43 1,8-11-422,-73 121-2050,91-136-2144,-41 100 1,48-85 2033</inkml:trace>
  <inkml:trace contextRef="#ctx0" brushRef="#br0" timeOffset="1">122 2200 20186,'-7'31'652,"1"-11"12,3-3-48,0-6-112,3-2-128,0-3 256,6-29-1224,-3 12-496,0-1-784,-3-2-4957,3 6 2321,4 5 1536</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4.229"/>
    </inkml:context>
    <inkml:brush xml:id="br0">
      <inkml:brushProperty name="width" value="0.1" units="cm"/>
      <inkml:brushProperty name="height" value="0.1" units="cm"/>
      <inkml:brushProperty name="color" value="#008C3A"/>
    </inkml:brush>
  </inkml:definitions>
  <inkml:trace contextRef="#ctx0" brushRef="#br0">0 942 1112,'3'34'4427,"4"-12"2959,-7-26-5956,13-159 5201,-10-88-3553,-5 123-2237,-9-246-2234,11 365 1041,-1 3-237,0-1-1,1 0 1,0 0 0,1 0 0,-1 0 0,1 0-1,1 0 1,1-7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4.548"/>
    </inkml:context>
    <inkml:brush xml:id="br0">
      <inkml:brushProperty name="width" value="0.1" units="cm"/>
      <inkml:brushProperty name="height" value="0.1" units="cm"/>
      <inkml:brushProperty name="color" value="#008C3A"/>
    </inkml:brush>
  </inkml:definitions>
  <inkml:trace contextRef="#ctx0" brushRef="#br0">7 367 860,'-2'-6'404,"1"-1"-1,0 1 1,0 0 0,0-1-1,0 1 1,1-1 0,0 1-1,1-1 1,0 1 0,0 0-1,0-1 1,0 1 0,3-7-1,5-10 242,1 0 0,12-22 0,-15 31-284,3-4 154,0 0 0,1 0 0,26-30 1,-32 42-332,1 0 0,0 0 0,-1 1 0,2 0 1,-1 0-1,1 0 0,0 1 0,0 0 0,0 1 1,0-1-1,1 1 0,-1 0 0,10-1 1,-12 3-69,1 1 1,-1 1 0,0-1-1,0 1 1,0-1 0,0 1-1,1 1 1,-1-1 0,-1 1-1,1 0 1,0 0 0,0 0-1,-1 1 1,1 0 0,-1 0-1,0 0 1,0 0 0,5 5 0,6 6 233,-1 1 0,0 1 0,14 21 0,64 106 681,42 55-4876,-124-187 2325,0 0-1,0-1 1,1 0 0,20 13 0,10 6-869</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5.301"/>
    </inkml:context>
    <inkml:brush xml:id="br0">
      <inkml:brushProperty name="width" value="0.1" units="cm"/>
      <inkml:brushProperty name="height" value="0.1" units="cm"/>
      <inkml:brushProperty name="color" value="#008C3A"/>
    </inkml:brush>
  </inkml:definitions>
  <inkml:trace contextRef="#ctx0" brushRef="#br0">1 749 908,'1'8'735,"13"40"3913,-1-2 3412,-12-47-7868,0 0 0,0-1 0,0 1 0,0 0 0,0 0 0,0-1 0,0 1 0,-1-1 0,1 1 0,1-3 0,-2 3-53,5-15 414,-1 0 0,0-1 0,-1 1 0,-1-1 0,1-24 1,-1 14-168,17-330 2253,-21 119-4592,-6 176-528,4 37-4074</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5.652"/>
    </inkml:context>
    <inkml:brush xml:id="br0">
      <inkml:brushProperty name="width" value="0.1" units="cm"/>
      <inkml:brushProperty name="height" value="0.1" units="cm"/>
      <inkml:brushProperty name="color" value="#008C3A"/>
    </inkml:brush>
  </inkml:definitions>
  <inkml:trace contextRef="#ctx0" brushRef="#br0">5 199 724,'-1'-6'356,"0"0"-1,0 0 0,0 0 1,1-1-1,0 1 1,0 0-1,1 0 1,-1 0-1,2 0 1,-1 0-1,0 0 0,1 0 1,0 0-1,1 1 1,-1-1-1,1 1 1,0-1-1,0 1 1,1 0-1,0 0 1,-1 0-1,2 1 0,-1 0 1,0-1-1,9-5 1,-5 4-147,0 1 0,0 0 0,0 0 0,1 0 0,-1 1 0,1 1 1,0-1-1,0 1 0,0 1 0,1 0 0,-1 0 0,1 1 0,-1 0 0,1 1 0,-1 0 0,11 1 1,-5 2 16,-1 1 0,1 0 1,-1 1-1,0 0 1,0 2-1,0-1 1,24 18-1,80 70 910,-113-90-1093,73 71 353,-4-5-2680,-20-28-5834,-35-30 5781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6.219"/>
    </inkml:context>
    <inkml:brush xml:id="br0">
      <inkml:brushProperty name="width" value="0.1" units="cm"/>
      <inkml:brushProperty name="height" value="0.1" units="cm"/>
      <inkml:brushProperty name="color" value="#008C3A"/>
    </inkml:brush>
  </inkml:definitions>
  <inkml:trace contextRef="#ctx0" brushRef="#br0">0 936 200,'4'-91'9461,"12"-53"-5513,-1 5-1983,26-247 2253,-34 322-3455,-3 35-468,0-33 0,3 42 265</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06.576"/>
    </inkml:context>
    <inkml:brush xml:id="br0">
      <inkml:brushProperty name="width" value="0.1" units="cm"/>
      <inkml:brushProperty name="height" value="0.1" units="cm"/>
      <inkml:brushProperty name="color" value="#008C3A"/>
    </inkml:brush>
  </inkml:definitions>
  <inkml:trace contextRef="#ctx0" brushRef="#br0">8 350 11909,'-1'-2'76,"-1"-1"1,1 1-1,0-1 0,1 1 0,-1-1 1,0 1-1,1-1 0,-1 0 0,1 1 1,0-1-1,0 0 0,0 1 0,0-1 1,1 0-1,-1 1 0,1-1 0,-1 0 1,1 1-1,0-1 0,0 1 0,0-1 1,2-1-1,3-9 354,1 0 1,15-19-1,-7 12-134,2 1 0,0 0 0,1 1 1,0 1-1,2 1 0,0 1 0,0 0 0,2 2 0,0 0 0,33-14 0,-37 20-103,1 0-1,0 1 1,0 1-1,0 1 0,0 0 1,1 2-1,-1 0 1,1 1-1,0 1 0,0 1 1,-1 0-1,1 2 0,-1 0 1,19 6-1,-2 4 37,-2 1-1,0 2 1,0 1-1,-2 2 1,0 1 0,-2 1-1,36 32 1,-12-4-69,-3 3 1,79 101-1,-118-138-1303,17 30-1,-26-39-12,-1-1 0,1 1 1,-1 0-1,0 0 1,0 0-1,-1 0 1,0 0-1,0 0 1,0 9-1,-3 8-2275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0.568"/>
    </inkml:context>
    <inkml:brush xml:id="br0">
      <inkml:brushProperty name="width" value="0.1" units="cm"/>
      <inkml:brushProperty name="height" value="0.1" units="cm"/>
      <inkml:brushProperty name="color" value="#008C3A"/>
    </inkml:brush>
  </inkml:definitions>
  <inkml:trace contextRef="#ctx0" brushRef="#br0">1 19 692,'13'-16'22636,"-3"13"-23710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1.200"/>
    </inkml:context>
    <inkml:brush xml:id="br0">
      <inkml:brushProperty name="width" value="0.1" units="cm"/>
      <inkml:brushProperty name="height" value="0.1" units="cm"/>
      <inkml:brushProperty name="color" value="#008C3A"/>
    </inkml:brush>
  </inkml:definitions>
  <inkml:trace contextRef="#ctx0" brushRef="#br0">9 0 212,'-1'4'1034,"-1"0"0,1 0 0,0 0 0,0 0 0,0 0 0,0 1 0,1-1 0,-1 0 0,1 0 0,0 1 0,1-1 0,-1 0 0,2 7 3247,2-12-5664,4-2 1373,21-1-9631,-16 7 7164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8.393"/>
    </inkml:context>
    <inkml:brush xml:id="br0">
      <inkml:brushProperty name="width" value="0.05" units="cm"/>
      <inkml:brushProperty name="height" value="0.05" units="cm"/>
      <inkml:brushProperty name="color" value="#008C3A"/>
    </inkml:brush>
  </inkml:definitions>
  <inkml:trace contextRef="#ctx0" brushRef="#br0">0 17 168,'0'0'5303,"5"-16"6794,-1 27-11761,-1 1 0,-1 0-1,0 0 1,0 0 0,0 18 0,-2-17-138,1 0 0,0 0 1,1 0-1,0 0 0,2 0 0,4 14 1,-5-20-98,0 0 1,1 0 0,0 0-1,7 10 1,-9-15-82,0 0 0,1 0 0,-1 0 0,0 0 0,1 0 0,-1-1 1,1 1-1,-1-1 0,1 0 0,0 1 0,-1-1 0,1 0 0,0-1 0,0 1 0,3 0 0,-2-1-14,-1 0 0,1 0-1,-1 0 1,1-1 0,-1 1 0,1-1 0,-1 0-1,0 0 1,1 0 0,-1 0 0,0-1 0,0 0-1,0 1 1,0-1 0,0 0 0,0 0 0,0-1-1,-1 1 1,5-5 0,-1 0-20,0-1 0,0 1 0,-1-1 0,0 0 0,0-1 0,-1 1 0,4-11 0,0 8 65,-1 11-30,4 16-17,-8-13 1,0 0-8,0 0-1,0-1 0,1 1 1,0-1-1,-1 0 0,1 0 1,0 0-1,0-1 0,0 1 1,0-1-1,0 0 0,0 0 1,0 0-1,1-1 0,-1 1 0,0-1 1,0 0-1,1-1 0,-1 1 1,0-1-1,5 0 0,-2-1-1,-1-1 0,1 1 0,-1-1 0,0 0-1,0 0 1,0-1 0,0 0 0,-1 0 0,1 0-1,-1-1 1,0 0 0,5-7 0,-4 6-6,0-1-2,0-1 1,0 1-1,-1-1 1,5-9-1,-8 12 23,1 0-1,0 1 0,0 0 1,1-1-1,0 1 0,-1 0 1,1 0-1,5-3 0,-7 6 7,-1 1-8,1 0-1,-1 1 1,1-1 0,-1 0-1,1 1 1,-1-1-1,0 1 1,1-1-1,-1 1 1,0 0 0,1-1-1,-1 1 1,0 0-1,0 0 1,0 0-1,0 0 1,0 0 0,0 0-1,1 2 1,5 3 12,-5-5-16,0 0 0,0 0 0,0 0 0,0 0 0,0-1 0,1 1 0,-1-1 0,0 0 0,0 1 1,1-1-1,-1 0 0,0 0 0,3-1 0,27-3 54,-31 4-56,12-3 12,-1-1 1,1 0-1,11-6 0,-19 8-20,-4 1 10,1 0 1,0 1-1,0-1 0,0 0 0,0 1 0,0-1 0,0 1 1,0-1-1,2 1 0,-3 0 2,0 0 0,0 1 1,0-1-1,0 1 0,0-1 1,0 1-1,0-1 0,0 1 0,0 0 1,0-1-1,-1 1 0,1 0 0,0-1 1,0 1-1,-1 0 0,1 0 1,-1 0-1,1 0 0,-1 0 0,2 2 1,-2-2-17,1 0 0,0 0 1,0 1-1,0-1 0,0 0 1,0 0-1,0 0 0,0 0 1,1 0-1,-1 0 0,0 0 1,1 0-1,-1-1 0,0 1 1,1 0-1,-1-1 0,1 1 1,-1-1-1,1 0 0,-1 1 1,1-1-1,-1 0 0,1 0 1,-1 0-1,1 0 0,1 0 1,5-2-185,0 1 1,0-1 0,-1 0-1,9-4 1,3-1-517,31-10-2246,-19 4-5447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5.918"/>
    </inkml:context>
    <inkml:brush xml:id="br0">
      <inkml:brushProperty name="width" value="0.025" units="cm"/>
      <inkml:brushProperty name="height" value="0.025" units="cm"/>
      <inkml:brushProperty name="color" value="#E71224"/>
    </inkml:brush>
  </inkml:definitions>
  <inkml:trace contextRef="#ctx0" brushRef="#br0">1 313 232,'26'5'1526,"-13"-2"-376,-1 0 0,1-1 0,-1 0 0,1-1 0,0-1 0,21-1 0,-30-1-892,1 1 0,-1-1 1,1 0-1,-1 0 0,0 0 0,0 0 0,0-1 0,0 0 0,0 0 0,0 0 0,-1 0 1,1 0-1,-1-1 0,0 0 0,0 0 0,-1 1 0,1-2 0,3-7 0,2-6 127,-1 0 0,-1 0 0,5-27 0,-4 17 93,-1 5-67,-2 0 1,0 0-1,1-40 0,-5 63-403,0 0 0,0 0 0,0-1 0,0 1 0,0 0-1,0 0 1,0-1 0,-1 1 0,1 0 0,0 0 0,0 0 0,0-1 0,0 1 0,0 0 0,0 0 0,0 0-1,-1 0 1,1-1 0,0 1 0,0 0 0,0 0 0,0 0 0,-1 0 0,1 0 0,0 0 0,0-1-1,0 1 1,0 0 0,-1 0 0,1 0 0,0 0 0,0 0 0,-1 0 0,1 0 0,0 0 0,0 0 0,0 0-1,-1 0 1,1 0 0,0 0 0,0 0 0,0 0 0,-1 0 0,1 0 0,0 0 0,0 0 0,0 0 0,-1 1-1,1-1 1,0 0 0,0 0 0,0 0 0,-1 0 0,1 0 0,0 0 0,0 1 0,0-1 0,0 0-1,0 0 1,-1 1 0,1-1 7,-1 1-1,0-1 1,0 1-1,1 0 1,-1-1 0,0 1-1,1 0 1,-1 0-1,1-1 1,-1 1-1,1 0 1,0 0-1,-1 0 1,1 0-1,0-1 1,-1 1 0,1 1-1,0 5 96,1 0 0,0-1 0,1 1 0,0-1 0,0 1 0,0-1 0,0 0 0,1 0 1,0 0-1,1 0 0,5 8 0,9 10 356,27 28 0,-17-21-129,120 143 1133,-147-172-1454,1 0 1,0 0 0,-1 1-1,1-1 1,-1 0-1,0 1 1,1-1 0,-1 1-1,-1-1 1,1 1-1,0 0 1,0-1 0,-1 4-1,0-5-16,0 1-1,0-1 1,0 0 0,0 0-1,-1 0 1,1 0-1,0 0 1,-1 0-1,1 0 1,-1 0 0,0 0-1,1 0 1,-1 0-1,0 0 1,1 0-1,-1 0 1,0 0 0,0 0-1,0-1 1,0 1-1,0 0 1,0-1 0,0 1-1,0-1 1,0 1-1,0-1 1,0 1-1,0-1 1,0 0 0,0 0-1,0 1 1,-1-1-1,0 0 1,-22 2-256,0 0 1,0-2 0,0-1-1,-46-7 1,17 1-206,51 7 442,1 0-1,-1 0 0,0 0 0,0 0 0,0-1 1,1 1-1,-1-1 0,0 1 0,0-1 1,1 0-1,-1 1 0,1-1 0,-1 0 1,0 0-1,1 0 0,0 0 0,-1-1 0,1 1 1,-2-2-1,3 1 11,0 1 0,1-1 0,-1 1 0,1 0 0,-1-1 1,1 1-1,-1 0 0,1-1 0,0 1 0,0 0 0,0 0 0,0-1 0,0 1 0,0 0 1,0 0-1,0 0 0,2-1 0,28-19 123,0 2-1,44-21 1,22-12 344,-86 45-355,-8 4-30,1 0-1,-1 1 0,1 0 0,0 0 0,0 0 0,0 0 0,0 0 0,0 1 0,9-2 0,-12 3-60,0 0 1,0 0 0,0 1 0,-1-1-1,1 0 1,0 1 0,0-1-1,0 0 1,0 1 0,-1-1 0,1 1-1,0-1 1,-1 1 0,1 0-1,0-1 1,-1 1 0,1 0-1,-1-1 1,1 1 0,-1 0 0,1 0-1,-1 0 1,1-1 0,-1 1-1,0 0 1,0 0 0,1 0-1,-1 0 1,0 1 0,4 31 211,-3-23-156,0 6-195,0-2 235,0-1 0,1 1 0,1 0 0,0-1 0,7 19 0,-9-29-231,1 0 1,-1 0-1,1-1 1,0 1-1,0 0 1,0-1-1,0 1 1,1-1-1,-1 1 1,0-1-1,5 3 1,-4-4-222,0 1-1,0-1 1,1 0 0,-1 0 0,0 0 0,0 0 0,1 0 0,-1-1 0,0 1-1,1-1 1,-1 0 0,0 0 0,6-1 0,15-2-9038,-14 0 6419</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1.684"/>
    </inkml:context>
    <inkml:brush xml:id="br0">
      <inkml:brushProperty name="width" value="0.1" units="cm"/>
      <inkml:brushProperty name="height" value="0.1" units="cm"/>
      <inkml:brushProperty name="color" value="#008C3A"/>
    </inkml:brush>
  </inkml:definitions>
  <inkml:trace contextRef="#ctx0" brushRef="#br0">1 66 16001,'3'-6'1897,"3"-5"-1333,-3 5 612,4-2-108,-1 2-332,-3 0-396,3-5-1220,-2 0-476</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7.321"/>
    </inkml:context>
    <inkml:brush xml:id="br0">
      <inkml:brushProperty name="width" value="0.1" units="cm"/>
      <inkml:brushProperty name="height" value="0.1" units="cm"/>
      <inkml:brushProperty name="color" value="#008C3A"/>
    </inkml:brush>
  </inkml:definitions>
  <inkml:trace contextRef="#ctx0" brushRef="#br0">0 48 760,'3'-11'1220,"10"-26"11589,-5 54-10901,-5-1-1074,-1 1-1,1 26 1,-1 0 13,30 348 3228,-29-360-3836,1 22-369,17 74 1,-8-99-2480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7.671"/>
    </inkml:context>
    <inkml:brush xml:id="br0">
      <inkml:brushProperty name="width" value="0.1" units="cm"/>
      <inkml:brushProperty name="height" value="0.1" units="cm"/>
      <inkml:brushProperty name="color" value="#008C3A"/>
    </inkml:brush>
  </inkml:definitions>
  <inkml:trace contextRef="#ctx0" brushRef="#br0">811 29 672,'16'-28'10442,"-19"31"-9541,-42 50 1258,3 2 1,-52 87-1,15-20-814,58-92-1026,-86 115 1213,92-128-1298,0 0 0,-1-1 0,-1-1 0,0-1 0,-37 23 0,49-34-192,1-1-1,-1 1 1,0-1-1,0 0 0,0-1 1,0 1-1,0-1 0,0 0 1,0 0-1,0-1 0,0 0 1,0 1-1,-1-2 0,1 1 1,-8-2-1,7 0-40,0 0 0,0 0 0,0-1 0,1 0 0,-1 0 0,1 0 0,-1-1 1,1 0-1,0 0 0,1 0 0,-1 0 0,-6-9 0,-7-10-507,0-1 1,-19-37-1,9 11-3502,11 19-1395,7 15 1035,1 8 1327</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8.241"/>
    </inkml:context>
    <inkml:brush xml:id="br0">
      <inkml:brushProperty name="width" value="0.1" units="cm"/>
      <inkml:brushProperty name="height" value="0.1" units="cm"/>
      <inkml:brushProperty name="color" value="#008C3A"/>
    </inkml:brush>
  </inkml:definitions>
  <inkml:trace contextRef="#ctx0" brushRef="#br0">412 57 11641,'56'-57'2516,"-75"88"1392,-10 14-3151,-170 274 3096,32-49-2471,156-253-2077,-20 31-656,29-43-409,0 0 0,0-1 0,0 1 1,-1 10-1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8.601"/>
    </inkml:context>
    <inkml:brush xml:id="br0">
      <inkml:brushProperty name="width" value="0.1" units="cm"/>
      <inkml:brushProperty name="height" value="0.1" units="cm"/>
      <inkml:brushProperty name="color" value="#008C3A"/>
    </inkml:brush>
  </inkml:definitions>
  <inkml:trace contextRef="#ctx0" brushRef="#br0">682 902 900,'1'-1'288,"0"0"1,0 0-1,-1 0 1,1 0-1,-1 0 1,1-1-1,-1 1 0,1 0 1,-1 0-1,0-1 1,0 1-1,1 0 0,-1-1 1,0 1-1,0 0 1,0-1-1,0 1 0,-1 0 1,1-1-1,0 1 1,-1 0-1,1 0 1,0-1-1,-1 1 0,0 0 1,0-2-1,-21-35 2239,19 34-2033,-186-244 5350,102 141-4832,-88-105-1079,85 105-3153,4 1-4436,54 61 4919</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9.410"/>
    </inkml:context>
    <inkml:brush xml:id="br0">
      <inkml:brushProperty name="width" value="0.1" units="cm"/>
      <inkml:brushProperty name="height" value="0.1" units="cm"/>
      <inkml:brushProperty name="color" value="#008C3A"/>
    </inkml:brush>
  </inkml:definitions>
  <inkml:trace contextRef="#ctx0" brushRef="#br0">127 52 13669,'3'-20'873,"-2"17"-390,-1-1 0,1 0 1,0 1-1,0-1 0,0 1 1,3-7 2791,-6 14-2501,-5 7-227,0 1 0,1 0 1,1 1-1,-6 19 1,-14 61 1160,16-60-1234,-11 53 732,3 0 0,4 2 1,-3 148-1,16-227-1264,0 0 0,1 0 0,0 0 0,0 0 0,3 10 0,-3-16-424,1 0 0,-1 0 0,1 0 0,-1 0 0,1 0-1,3 4 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29.807"/>
    </inkml:context>
    <inkml:brush xml:id="br0">
      <inkml:brushProperty name="width" value="0.1" units="cm"/>
      <inkml:brushProperty name="height" value="0.1" units="cm"/>
      <inkml:brushProperty name="color" value="#008C3A"/>
    </inkml:brush>
  </inkml:definitions>
  <inkml:trace contextRef="#ctx0" brushRef="#br0">1 937 1616,'2'1'285,"1"-1"1,0 1-1,0-1 0,0 0 0,0 0 0,0 0 1,-1 0-1,1-1 0,0 1 0,0-1 0,0 1 1,-1-1-1,1 0 0,0 0 0,-1 0 0,1-1 1,-1 1-1,1-1 0,-1 1 0,0-1 0,1 0 1,-1 0-1,0 0 0,3-4 0,4-5 426,-1 0 0,1-1 0,10-21-1,-16 26-374,24-45 1672,35-96-1,5-64 579,-16 47-662,-37 119-1287,-7 22 92,0 1 0,2 0-1,1 0 1,12-22-1,-21 44-693,-1 1 1,0-1-1,0 0 0,1 1 0,-1-1 1,0 1-1,1-1 0,-1 1 0,0-1 0,1 1 1,-1-1-1,1 1 0,-1-1 0,1 1 0,-1 0 1,1-1-1,-1 1 0,1-1 0,-1 1 0,1 0 1,-1 0-1,1-1 0,0 1 0,-1 0 0,1 0 1,-1 0-1,1 0 0,0 0 0,-1 0 1,1 0-1,0 0 0,-1 0 0,1 0 0,-1 0 1,1 0-1,0 0 0,-1 0 0,1 1 0,0-1 1,-1 0-1,1 0 0,-1 1 0,1-1 0,-1 0 1,1 1-1,-1-1 0,1 1 0,-1-1 0,1 1 1,-1-1-1,0 1 0,1-1 0,-1 1 0,0-1 1,1 1-1,-1-1 0,0 1 0,1 0 0,2 5 143,-1 0-1,1-1 0,-1 1 0,2 9 0,13 49 497,0 7 71,35 88-1,-43-138-626,0 0 0,2-1 0,0 0 0,1 0 0,1-2 0,1 1 0,1-2 0,23 23 0,-35-37-96,1 0 1,-1 0 0,1 0 0,0 0 0,0-1 0,0 1 0,1-1 0,-1 0 0,1 0 0,-1-1 0,1 1-1,-1-1 1,1 0 0,6 0 0,-7-1-13,1 0 0,-1-1 0,0 0 0,1 0 0,-1 0 0,0 0-1,0-1 1,0 1 0,0-1 0,0 0 0,0 0 0,0-1 0,-1 1 0,1-1 0,5-5 0,3-5-55,0 0 1,-1-1-1,0 0 1,-1-1-1,-1 0 1,0 0-1,10-27 1,37-119-885,-10-21-1987,-25 60-5645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127"/>
    </inkml:context>
    <inkml:brush xml:id="br0">
      <inkml:brushProperty name="width" value="0.1" units="cm"/>
      <inkml:brushProperty name="height" value="0.1" units="cm"/>
      <inkml:brushProperty name="color" value="#008C3A"/>
    </inkml:brush>
  </inkml:definitions>
  <inkml:trace contextRef="#ctx0" brushRef="#br0">0 60 924,'3'0'1179,"-1"0"-949,-1 1 1,1-1-1,0 0 1,-1 0-1,1 1 1,0-1-1,-1 1 1,1-1-1,-1 1 1,1-1-1,-1 1 1,1 0-1,-1 0 1,0 0-1,1 0 1,-1 0-1,0 0 1,2 2-1,-1-1 82,0 1-1,0 0 0,0 1 1,-1-1-1,1 0 0,-1 0 1,1 1-1,0 3 0,1 9 416,0 1 1,-1-1-1,0 17 0,-1-15-146,4 46 858,14 147 2137,-13-171-2773,1 0 0,3-1 0,16 46 0,-22-75-566,0 0 0,0 0 0,1-1 0,1 1 0,9 12 0,-13-20-183,-1 0-1,1 0 1,0 0-1,0 0 1,0 0-1,0-1 1,0 1-1,0-1 1,1 1 0,-1-1-1,0 0 1,1 0-1,-1 0 1,1 0-1,-1 0 1,1-1-1,-1 1 1,1-1-1,-1 0 1,1 0-1,0 0 1,-1 0-1,1 0 1,0 0-1,-1-1 1,1 1-1,-1-1 1,5-1 0,2-2 43,-1-1 1,1 0 0,-1 0 0,0-1 0,0 0-1,-1 0 1,0-1 0,0 0 0,0 0 0,10-16 0,5-9 151,22-47 1,-40 71-221,41-84 83,48-144 0,-42 52-1717,-38 136 327,-10 32-686,-9 56-4884,13 3-682,-1-18 5167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461"/>
    </inkml:context>
    <inkml:brush xml:id="br0">
      <inkml:brushProperty name="width" value="0.1" units="cm"/>
      <inkml:brushProperty name="height" value="0.1" units="cm"/>
      <inkml:brushProperty name="color" value="#008C3A"/>
    </inkml:brush>
  </inkml:definitions>
  <inkml:trace contextRef="#ctx0" brushRef="#br0">1 511 588,'7'14'608,"1"0"1,12 15-1,-17-25-346,0 0-1,-1-1 1,1 0 0,1 1-1,-1-1 1,0 0-1,1-1 1,0 1 0,-1-1-1,1 1 1,0-1 0,0 0-1,5 1 1,-7-3-139,0 0 0,0 0 0,0 0 0,0 0 1,0 0-1,0-1 0,0 1 0,0-1 0,0 1 0,0-1 0,0 0 0,-1 1 1,1-1-1,0 0 0,0 0 0,-1 0 0,1-1 0,1 0 0,26-29 1310,-8 4-603,-1-2-1,-2-1 1,22-49-1,33-103 988,-35 84-866,6-8 735,-44 105-1650,0 0 1,1 0 0,-1 0-1,1 0 1,-1 0 0,0 1-1,1-1 1,0 0 0,-1 0-1,1 1 1,-1-1 0,1 0-1,0 1 1,-1-1 0,1 1 0,0-1-1,0 1 1,0-1 0,-1 1-1,3-1 1,-3 1-9,1 0 0,-1 1 1,1-1-1,0 0 0,-1 0 0,1 0 0,-1 1 0,1-1 1,-1 0-1,1 1 0,-1-1 0,1 1 0,-1-1 1,0 0-1,1 1 0,-1-1 0,0 1 0,1-1 1,-1 1-1,0-1 0,1 1 0,-1 1 0,3 3 76,-1 1 1,-1 0-1,1 0 0,1 11 0,10 62 558,3-2-1,3 0 0,4-1 1,63 139-1,-39-112 473,-47-102-909,-7-6-220,-11-8-492,0 2 1,-1 0 0,-1 1 0,0 1 0,0 0-1,-1 2 1,0 0 0,0 2 0,-44-6 0,-34 11-8802,78 1 7195,-11 0-774</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0.830"/>
    </inkml:context>
    <inkml:brush xml:id="br0">
      <inkml:brushProperty name="width" value="0.1" units="cm"/>
      <inkml:brushProperty name="height" value="0.1" units="cm"/>
      <inkml:brushProperty name="color" value="#008C3A"/>
    </inkml:brush>
  </inkml:definitions>
  <inkml:trace contextRef="#ctx0" brushRef="#br0">0 35 148,'11'-8'1399,"0"2"1,1-1-1,0 2 1,16-3 2562,-26 10-3778,-1 1-1,0-1 1,0 1 0,0-1-1,0 1 1,0-1-1,-1 1 1,1 0 0,-1-1-1,0 1 1,0 0-1,0 0 1,0-1 0,-1 5-1,-9 46 1587,4-27-1044,-4 24 607,3 0 0,-2 65 0,9-93-974,1 0 0,1 0 0,0 0 0,2 0 0,0-1 0,2 1 0,14 35 0,-19-53-313,1 0 0,0 1 1,0-1-1,1 0 1,-1 0-1,1-1 0,0 1 1,0-1-1,0 1 1,0-1-1,1 0 0,-1 0 1,1 0-1,0-1 0,0 1 1,0-1-1,0 0 1,0 0-1,1-1 0,-1 1 1,0-1-1,1 0 1,-1 0-1,1 0 0,0 0 1,-1-1-1,1 0 0,-1 0 1,1 0-1,0-1 1,-1 0-1,1 1 0,-1-2 1,9-2-1,9-4-28,-1-1 0,0-1 0,-1-1 0,0-1 0,-1 0 0,0-2 0,0 0 0,19-21-1,6-9-134,69-92 0,-74 78 44,-28 40 81,1 1 1,0 0 0,1 1 0,0 1-1,19-17 1,-32 32-4,1-1 1,-1 1-1,1-1 0,-1 1 1,1 0-1,-1-1 0,0 1 0,1 0 1,0-1-1,-1 1 0,1 0 1,-1 0-1,1-1 0,-1 1 0,1 0 1,-1 0-1,1 0 0,0 0 1,-1 0-1,1 0 0,0 0 0,-1 0 1,1 0-1,-1 0 0,1 0 1,-1 0-1,1 0 0,0 0 0,-1 1 1,1-1-1,-1 0 0,1 0 1,-1 1-1,1-1 0,-1 0 0,1 1 1,-1-1-1,1 0 0,-1 1 1,1-1-1,-1 1 0,0-1 0,1 1 1,-1-1-1,0 1 0,1-1 1,-1 1-1,0-1 0,0 1 0,0 0 1,1-1-1,-1 1 0,0-1 1,0 1-1,0 0 0,0 0 0,3 41 234,-3-39-219,-8 164 509,3-110-379,3 0-1,2 0 0,10 83 0,-9-135-206,0 0-1,0 0 0,0-1 0,0 1 0,1-1 0,0 1 1,0-1-1,0 0 0,5 7 0,-6-10-32,0 0 0,0 0 0,0 0 0,1 0 0,-1 0 0,0 0 0,1 0 0,-1-1 0,0 1 0,1-1 0,-1 1 0,1-1 0,-1 1 0,1-1 0,-1 0 0,1 0 0,-1 0 0,1 0 0,-1 0 0,1 0 0,-1 0 0,1 0 0,-1 0 0,1-1 0,-1 1 0,1-1 1,-1 1-1,1-1 0,-1 0 0,0 1 0,1-1 0,-1 0 0,0 0 0,2-2 0,7-5-2161,0 0 1,-1-1-1,0 0 1,16-20-1,-16 17 985,19-21-1891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6.280"/>
    </inkml:context>
    <inkml:brush xml:id="br0">
      <inkml:brushProperty name="width" value="0.025" units="cm"/>
      <inkml:brushProperty name="height" value="0.025" units="cm"/>
      <inkml:brushProperty name="color" value="#E71224"/>
    </inkml:brush>
  </inkml:definitions>
  <inkml:trace contextRef="#ctx0" brushRef="#br0">104 170 520,'135'-133'10675,"-134"132"-10603,-1 1-1,1-1 0,-1 1 1,1-1-1,-1 0 1,1 1-1,-1-1 1,0 1-1,1-1 1,-1 0-1,0 1 1,0-1-1,1 0 1,-1 1-1,0-1 1,0 0-1,0 1 1,0-1-1,0 0 1,0 0-1,0 1 1,0-1-1,0 0 1,0 1-1,0-1 1,0 0-1,0 0 1,-1 1-1,1-1 0,0 0 1,-1 1-1,1-1 1,0 1-1,-1-1 1,1 0-1,-1 1 1,1-1-1,-1 1 1,1-1-1,-1 1 1,1-1-1,-1 1 1,1 0-1,-1-1 1,0 1-1,1 0 1,-1-1-1,0 1 1,0 0-1,-2-2 60,0 1 0,0 0 1,0 0-1,0 1 0,0-1 0,0 0 0,0 1 1,0 0-1,0 0 0,-5 0 0,-3 3 131,1 0 0,-1 0 0,1 1 1,0 0-1,0 1 0,0 0 0,1 1 0,-1 0 0,1 1 0,1-1 0,-12 12 1,13-11-91,1 0-1,0 0 1,0 0 0,1 0 0,0 1 0,0 0 0,1 0 0,0 0 0,0 1 0,1 0 0,0-1 0,0 1 0,1 0 0,-1 10 0,3-16-128,-1 0-1,1 0 0,1 0 0,-1 0 0,0 0 0,1 0 0,-1 0 1,1 0-1,0 0 0,0 0 0,0 0 0,1 0 0,-1 0 1,1-1-1,-1 1 0,1-1 0,0 1 0,0-1 0,0 1 1,0-1-1,1 0 0,-1 0 0,0 0 0,1-1 0,0 1 0,-1 0 1,1-1-1,0 0 0,0 0 0,-1 1 0,1-2 0,0 1 1,5 1-1,3 0 28,1 0 0,0-1 0,0 0 0,0-1 0,0 0 0,0-1 0,17-3 0,4-4-231,-2-1 0,1-1 0,-1-2 0,0-1 0,-1-1 0,-1-2 0,29-20 0,-4 6-1520,-18 13-3413,-32 16 4104,6-2-9470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1.263"/>
    </inkml:context>
    <inkml:brush xml:id="br0">
      <inkml:brushProperty name="width" value="0.1" units="cm"/>
      <inkml:brushProperty name="height" value="0.1" units="cm"/>
      <inkml:brushProperty name="color" value="#008C3A"/>
    </inkml:brush>
  </inkml:definitions>
  <inkml:trace contextRef="#ctx0" brushRef="#br0">1 665 292,'3'14'816,"7"29"1559,-9-40-2114,0-1-1,0 1 0,0-1 0,0 1 0,1-1 1,-1 0-1,0 0 0,1 0 0,0 0 1,-1 0-1,1 0 0,0 0 0,3 2 1,0-5 575,1-4-561,0 0 0,-1 0 0,1 0 0,-1-1 0,0 1 0,0-1 0,-1-1 0,0 1-1,0-1 1,3-7 0,31-76 1137,-36 85-1322,136-447 3711,-113 360-2725,-23 85-884,-1 4-54,-1 0-1,1 0 0,0 0 1,0 0-1,0 0 0,1 0 1,-1 0-1,1 1 0,-1-1 1,5-5 392,-4 14-136,10 46 426,-9-34-472,1 1 1,1-2-1,14 36 0,-7-32-138,1 0-1,1-1 1,0 0-1,2-1 0,21 21 1,97 78 589,-89-81-508,-14-11-115,1 0 112,0 1 0,-2 2 0,47 58 0,-74-84-261,-1 0 0,0 0-1,0 0 1,0 1-1,0-1 1,-1 0-1,0 1 1,1 0 0,-1-1-1,0 1 1,-1 0-1,1 0 1,-1-1 0,1 1-1,-1 0 1,0 0-1,-1 0 1,1-1-1,-1 1 1,1 0 0,-1 0-1,0-1 1,-3 7-1,0-3 14,0 0-1,-1-1 1,1 0-1,-1 0 1,-1 0-1,1-1 1,-1 1-1,0-1 1,0-1-1,-11 7 0,-4 1 63,0-1 0,0-1-1,-1 0 1,0-2-1,-36 8 1,-122 15 623,58-12-231,55-9-187,35-6-1043,-47 13 0,67-11-750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09:31.594"/>
    </inkml:context>
    <inkml:brush xml:id="br0">
      <inkml:brushProperty name="width" value="0.1" units="cm"/>
      <inkml:brushProperty name="height" value="0.1" units="cm"/>
      <inkml:brushProperty name="color" value="#008C3A"/>
    </inkml:brush>
  </inkml:definitions>
  <inkml:trace contextRef="#ctx0" brushRef="#br0">3949 31 10557,'36'-9'1231,"1"1"0,0 2-1,63-2 1593,-113 12-1871,11-3-903,-154 38 2121,-304 34 581,-10-21-1131,-418 13 979,-1-33-317,116 8-131,683-32-2173,1 4 0,-134 35 0,210-44-206,6-1-82,0-1 0,0 1 0,0 1 0,0-1-1,0 1 1,1 0 0,-1 1 0,1 0 0,0 0 0,0 0 0,-10 10 0,16-14 55,0 1 0,-1 0 0,1-1 0,-1 1 1,1 0-1,0 0 0,-1-1 0,1 1 1,0 0-1,0 0 0,0-1 0,0 1 0,-1 0 1,1 0-1,0 0 0,0 0 0,1-1 0,-1 1 1,0 0-1,0 0 0,0 0 0,0-1 1,1 1-1,-1 0 0,0 0 0,1-1 0,-1 1 1,1 0-1,-1-1 0,1 1 0,-1 0 1,1-1-1,0 1-255,0 0 255,-1-1 1,2 2-1,2 0-837,0 1 1,0 0 0,0-1-1,1 0 1,4 2-1,38 11-2999</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04.482"/>
    </inkml:context>
    <inkml:brush xml:id="br0">
      <inkml:brushProperty name="width" value="0.1" units="cm"/>
      <inkml:brushProperty name="height" value="0.1" units="cm"/>
      <inkml:brushProperty name="color" value="#008C3A"/>
    </inkml:brush>
  </inkml:definitions>
  <inkml:trace contextRef="#ctx0" brushRef="#br0">341 76 724,'20'-22'3130,"-16"18"-2225,0 0 1,0 0-1,-1-1 0,6-6 1,8-14 3784,-116 207-3219,28-53-995,-29 51-4,-27 53 335,127-232-788,-1 0 0,1 0 0,-1 0 0,1 0 0,-1 0 0,1 0 0,0 0 0,-1 0 0,1 1 1,0-1-1,0 0 0,0 0 0,0 0 0,0 1 0,0-1 0,0 0 0,1 2 0,-1-2-7,0 0 0,1-1 0,-1 1 0,1-1 1,-1 1-1,1 0 0,-1-1 0,1 1 0,0-1 0,-1 0 0,1 1 0,0-1 0,-1 1 0,1-1 0,0 0 0,-1 0 1,1 1-1,0-1 0,0 0 0,1 0 0,4 1 31,1-1-1,0-1 1,-1 1 0,1-1-1,6-1 1,-6 1-31,398-82-56,-156 30-987,-221 47 26,0-1-1,40-14 1,-66 20 828,0 0 0,1 0 0,-1 0 0,1 0 0,-1-1 0,0 1-1,0-1 1,0 0 0,0 1 0,0-1 0,0 0 0,0 0 0,-1 0 0,1 0 0,1-4-1,-1 2-499,-1-1-1,0 1 0,0 0 1,0-1-1,0 1 0,-1-1 1,0 1-1,0-6 0,0-7-808</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04.850"/>
    </inkml:context>
    <inkml:brush xml:id="br0">
      <inkml:brushProperty name="width" value="0.1" units="cm"/>
      <inkml:brushProperty name="height" value="0.1" units="cm"/>
      <inkml:brushProperty name="color" value="#008C3A"/>
    </inkml:brush>
  </inkml:definitions>
  <inkml:trace contextRef="#ctx0" brushRef="#br0">21 12 3024,'0'-1'124,"0"1"0,-1-1 0,1 0-1,0 1 1,-1-1 0,1 0 0,-1 1 0,1-1-1,-1 1 1,1-1 0,-1 1 0,1-1-1,-1 1 1,1-1 0,-1 1 0,1 0 0,-1-1-1,0 1 1,1 0 0,-1-1 0,0 1 0,0 0-1,1 0 1,-2-1 0,1 2-70,1-1 1,-1 1-1,1 0 0,-1-1 0,1 1 1,-1 0-1,1-1 0,0 1 1,-1 0-1,1-1 0,0 1 1,-1 0-1,1 0 0,0-1 1,0 1-1,0 0 0,0 0 1,0 1-1,1 53 808,-1-51-611,57 479 5235,-39-354-4854,-17-97-919,3 7-1787,-4-37 1548,1 1-1,-1-1 1,1 1 0,0 0 0,0-1-1,0 0 1,0 1 0,1-1 0,-1 0-1,1 1 1,2 2 0,8 4-1524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12.341"/>
    </inkml:context>
    <inkml:brush xml:id="br0">
      <inkml:brushProperty name="width" value="0.1" units="cm"/>
      <inkml:brushProperty name="height" value="0.1" units="cm"/>
      <inkml:brushProperty name="color" value="#008C3A"/>
    </inkml:brush>
  </inkml:definitions>
  <inkml:trace contextRef="#ctx0" brushRef="#br0">449 79 208,'0'0'7685,"-2"-4"-7009,-1 0-478,0 0 0,0 0 0,0 0 0,0 0-1,-1 0 1,1 1 0,-1 0 0,0-1 0,0 1-1,0 1 1,0-1 0,-1 0 0,1 1 0,-9-3-1,5 3-20,-8-3 110,-1 1-1,1 0 1,-1 1 0,1 1 0,-25 0 0,37 2-258,-1 1 1,0 0-1,1-1 1,-1 2-1,1-1 1,-1 0-1,1 1 1,-1 0-1,1 0 1,0 0-1,0 1 1,0-1-1,0 1 1,1 0-1,-1 0 1,1 0-1,-1 1 1,1-1-1,0 1 1,1 0-1,-1 0 1,0 0-1,1 0 1,-3 6-1,-6 18 79,1 0 0,0 0 0,3 1 1,0 0-1,-4 44 0,1 154 396,8-103 31,0-99-410,1-9 0,0-1-1,1 1 1,4 28 0,-4-44-93,1 3-34,5-5 292,8-7-239,1 1 1,-1 1-1,17-6 1,-24 11-42,0 0 0,0 0 0,0 1 0,0 0 0,0 0 1,0 1-1,0 0 0,0 0 0,0 1 0,12 2 0,-1 2-1,0 1 1,0 0-1,-1 2 0,1 0 0,30 20 1,73 60 20,-120-87-30,42 33 46,59 63-1,-84-77 14,0 1-1,-1 0 1,-2 2 0,0 0-1,13 28 1,-24-43-35,-1 0 0,1 0-1,-2 1 1,1-1 0,-1 1 0,0-1 0,-1 1 0,0 0-1,0 0 1,-1 0 0,0-1 0,-1 1 0,0 0 0,0 0-1,-1-1 1,0 1 0,-1-1 0,1 1 0,-2-1 0,1 0-1,-1 0 1,0 0 0,-1-1 0,0 1 0,0-1 0,-1 0-1,1-1 1,-2 1 0,1-1 0,-13 10 0,0-3 14,0-1 1,0 0 0,-1-2 0,0 0-1,-1-1 1,0-1 0,0-1-1,-1-1 1,-35 6 0,-21-2-27,-111 0 1,107-8-273,61 0-93,-32-1-350,51-1 461,-1 0 1,0 0-1,0-1 1,0 0-1,1 1 1,-1-1-1,0 0 1,1 0-1,-1 0 1,0-1-1,1 1 1,0-1-1,-1 1 1,-3-4-1,6 4-12,-1 0-1,1 1 1,-1-1-1,1 0 1,-1 1-1,1-1 1,-1 0-1,1 1 1,0-1-1,0 0 0,-1 0 1,1 0-1,0 1 1,0-1-1,0 0 1,0 0-1,0 0 1,0 0-1,0 1 1,0-1-1,0 0 1,0 0-1,0 0 1,1 1-1,-1-1 1,0 0-1,1 0 0,0 0 1,7-16-2074</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7.718"/>
    </inkml:context>
    <inkml:brush xml:id="br0">
      <inkml:brushProperty name="width" value="0.1" units="cm"/>
      <inkml:brushProperty name="height" value="0.1" units="cm"/>
      <inkml:brushProperty name="color" value="#E71224"/>
    </inkml:brush>
  </inkml:definitions>
  <inkml:trace contextRef="#ctx0" brushRef="#br0">755 190 176,'28'-42'3260,"-11"14"-773,1 1-1,26-29 0,-41 52-1761,1 0 1,-1 0-1,0-1 0,-1 0 0,5-8 1,-7 12-111,0 1 15,-2 0-538,-1 0 1,1 0 0,-1 1 0,1-1 0,-1 1 0,1 0 0,0 0 0,-1 0-1,1 0 1,-4 3 0,-1 0 86,-19 9 228,0 2 0,2 1 0,0 1 1,-40 37-1,39-33-218,-58 53 317,4 3 0,-122 152 0,154-166-304,2 3 0,3 1 0,4 2 0,-51 123 0,82-174-115,1 0-1,0 0 1,2 1 0,0-1 0,-3 38 0,7-50-68,0 1 1,1 0 0,-1-1 0,1 1 0,0-1 0,1 0 0,0 1-1,0-1 1,0 0 0,1 0 0,0 0 0,0 0 0,0 0 0,1-1 0,0 0-1,0 1 1,0-1 0,1-1 0,-1 1 0,9 5 0,-1-1-19,2-1 0,-1-1 0,1 0 0,0-1 0,0-1 1,1 0-1,0-1 0,0 0 0,18 2 0,21 0-127,64-1-1,-105-5 98,424-17-4639,-436 17 4666,42-6-3120,-2-5-4606,-30 6 5004</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052"/>
    </inkml:context>
    <inkml:brush xml:id="br0">
      <inkml:brushProperty name="width" value="0.1" units="cm"/>
      <inkml:brushProperty name="height" value="0.1" units="cm"/>
      <inkml:brushProperty name="color" value="#E71224"/>
    </inkml:brush>
  </inkml:definitions>
  <inkml:trace contextRef="#ctx0" brushRef="#br0">880 6 280,'0'0'1560,"0"-6"-48,0 6 0,0 0 45,-37 6-17,8-1-44,-2 4-84,-10-1-116,-3 1-132,-12 5-108,-1-3-112,1 1-80,-1 2-135,-358 71-5230,390-85 2617,9-3-760,4 0 356,9 0-1865</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384"/>
    </inkml:context>
    <inkml:brush xml:id="br0">
      <inkml:brushProperty name="width" value="0.1" units="cm"/>
      <inkml:brushProperty name="height" value="0.1" units="cm"/>
      <inkml:brushProperty name="color" value="#E71224"/>
    </inkml:brush>
  </inkml:definitions>
  <inkml:trace contextRef="#ctx0" brushRef="#br0">694 1 1340,'-14'17'1791,"-2"0"0,0-1 1,-23 17-1,-11 12-263,-92 103 1575,-211 288-1,343-423-3495,-1 0 316,2 1 0,-10 18 0,16-26-961,0-1-1,1 1 1,0 0-1,1 0 1,-2 9 0,3-4-2154,5-5 968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8.867"/>
    </inkml:context>
    <inkml:brush xml:id="br0">
      <inkml:brushProperty name="width" value="0.1" units="cm"/>
      <inkml:brushProperty name="height" value="0.1" units="cm"/>
      <inkml:brushProperty name="color" value="#E71224"/>
    </inkml:brush>
  </inkml:definitions>
  <inkml:trace contextRef="#ctx0" brushRef="#br0">598 575 272,'0'0'1137,"-4"-1"-29,-6 0-671,1-2 0,-1 1 0,1-2 0,0 1 0,0-1-1,1 0 1,-1-1 0,1 0 0,0 0 0,0-1 0,0 0 0,-9-10 0,-12-14 654,-40-53 0,50 60-653,-162-208 2280,90 126-2270,88 101-669,0 1 0,0 0 0,0 0 0,0 1 1,0-1-1,0 1 0,-1-1 0,1 1 0,-1 0 1,0 1-1,1-1 0,-1 0 0,0 1 0,0 0 1,0 0-1,0 0 0,-8 0 0,6 3-3926,3 4 3361,2-6 376,0 9-1267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9.307"/>
    </inkml:context>
    <inkml:brush xml:id="br0">
      <inkml:brushProperty name="width" value="0.1" units="cm"/>
      <inkml:brushProperty name="height" value="0.1" units="cm"/>
      <inkml:brushProperty name="color" value="#E71224"/>
    </inkml:brush>
  </inkml:definitions>
  <inkml:trace contextRef="#ctx0" brushRef="#br0">1 645 184,'3'-1'272,"1"1"0,-1-1 0,0 0 1,0 0-1,1 0 0,-1 0 0,0-1 0,0 1 0,0-1 1,0 0-1,0 0 0,-1 0 0,1 0 0,-1 0 0,1-1 0,3-4 1,3-4 528,-1 1 1,13-24-1,3-14 534,-1-1 0,16-53-1,24-106 1281,-27 82-580,-21 100-608,-8 42-889,1 1-312,8 56 300,22 79 78,-20-98-310,2 0-1,2-2 1,3 0-1,59 91 1,-71-124-208,-3-3-33,2 0 1,0-1-1,20 21 0,-32-35-111,0-1-38,-2-1 74,1 1 1,-1 0 0,0-1 0,0 1 0,0-1 0,0 1 0,0-1 0,0 0 0,1 0 0,-1 0 0,-2-1 0,-3-2-47,-27-6-696,0 1 1,-1 2 0,-68-5-1,74 9 125,-33 0-1377,-30 6-6240,57 0 5915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6.633"/>
    </inkml:context>
    <inkml:brush xml:id="br0">
      <inkml:brushProperty name="width" value="0.025" units="cm"/>
      <inkml:brushProperty name="height" value="0.025" units="cm"/>
      <inkml:brushProperty name="color" value="#E71224"/>
    </inkml:brush>
  </inkml:definitions>
  <inkml:trace contextRef="#ctx0" brushRef="#br0">280 99 4620,'2'-1'190,"1"0"-1,0-1 1,-1 1-1,1 1 1,0-1-1,0 0 1,0 1-1,-1-1 0,1 1 1,0 0-1,0 0 1,0 0-1,0 1 1,0-1-1,-1 0 1,1 1-1,0 0 1,0 0-1,-1 0 0,1 0 1,0 0-1,-1 0 1,1 1-1,-1-1 1,0 1-1,4 2 1,0 2 297,0-1 1,0 1 0,0 0-1,-1 0 1,1 1 0,-1 0 0,7 14-1,1 16 752,-11-31-1224,-1-1 0,1 0-1,-1 0 1,1 0 0,1 0 0,-1 0 0,1 0 0,0-1 0,0 1 0,4 4 0,5-5-839,-8-4-390,-1 0 0,1-1 0,-1 0-1,1 0 1,-1 0 0,6-2 0,-7 2 1031,7-3-1803</inkml:trace>
  <inkml:trace contextRef="#ctx0" brushRef="#br0" timeOffset="1">566 62 88,'0'-1'242,"-1"-1"-1,1 1 0,0-1 1,-1 0-1,1 1 1,-1-1-1,1 1 1,-1 0-1,0-1 1,0 1-1,0-1 1,1 1-1,-1 0 1,-1 0-1,1 0 1,0-1-1,0 1 1,0 0-1,0 0 1,-1 1-1,1-1 1,-1 0-1,1 0 1,0 1-1,-1-1 1,-2 0-1,-6-3 366,-1 1 0,-21-3 0,14 3-113,-16-3-190,-1 2-1,0 1 1,0 2-1,-1 1 0,-56 8 1,47 0-3710,-84 24 0,103-23 1994</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5:59.787"/>
    </inkml:context>
    <inkml:brush xml:id="br0">
      <inkml:brushProperty name="width" value="0.1" units="cm"/>
      <inkml:brushProperty name="height" value="0.1" units="cm"/>
      <inkml:brushProperty name="color" value="#E71224"/>
    </inkml:brush>
  </inkml:definitions>
  <inkml:trace contextRef="#ctx0" brushRef="#br0">23 735 280,'5'-2'355,"1"0"0,-1-1 0,0 0 0,1 0 0,-1 0 0,0 0 0,-1-1 0,1 0 0,-1 0 0,0 0 0,0-1 0,7-9 0,-6 5-55,0 1 0,-1-1 0,0 0 0,-1 0 0,0-1 0,0 1 0,2-13 0,-2-5 117,-1-1 1,-1 0-1,-1 0 0,-7-44 0,2 25-185,-2 1 0,-2-1 0,-2 1 0,-29-73 1,38 114-209,-1 1-1,1 0 1,-1-1 0,0 1 0,0 0 0,-1 1 0,1-1 0,-8-5 0,11 9-16,0 0-1,-1-1 1,1 1-1,-1 0 1,1 0-1,0 0 1,-1 0-1,1-1 1,-1 1-1,1 0 1,-1 0-1,1 0 1,-1 0-1,1 0 1,-1 0-1,1 0 1,-1 1 0,1-1-1,0 0 1,-1 0-1,1 0 1,-1 0-1,1 0 1,-1 1-1,1-1 1,0 0-1,-1 0 1,1 1-1,-1-1 1,1 0-1,0 1 1,-1-1 0,1 0-1,0 1 1,0-1-1,-1 1 1,1-1-1,0 0 1,0 1-1,0-1 1,-1 1-1,1-1 1,0 1-1,0-1 1,0 1-1,0-1 1,0 0-1,0 1 1,0-1 0,0 1-1,0-1 1,0 1-1,0-1 1,0 1-1,0-1 1,1 1-1,-1-1 1,0 0-1,0 1 1,1 0-1,4 3 17,1-1-1,0 1 1,0-1-1,0-1 1,1 1-1,-1-1 1,1 0-1,-1-1 0,1 1 1,-1-1-1,1-1 1,8 1-1,17 0 104,35-4 0,-18 0-3,-1-4 0,-1-1 1,1-2-1,80-29 0,-19-1 257,-108 40-370,-1 0 1,0 0 0,1 0-1,-1 0 1,1 1 0,-1-1 0,0 0-1,1 0 1,-1 0 0,0 0 0,1 0-1,-1 0 1,0 1 0,1-1 0,-1 0-1,0 0 1,1 0 0,-1 1 0,0-1-1,0 0 1,1 0 0,-1 1 0,0-1-1,0 0 1,0 1 0,1-1 0,-1 0-1,0 1 1,0-1 0,0 0 0,0 1-1,0-1 1,1 0 0,-1 1 0,0-1-1,0 1 1,0-1 0,1 14 220,-2 12 342,-7 38 0,4-41-220,2 1 0,-1 31 0,4-22-7,2-1 1,1 0-1,1 1 0,12 35 1,-14-57-355,0-1 0,1 1 0,1-1 0,-1 0-1,2-1 1,-1 1 0,1-1 0,1 0 0,0 0 0,0-1 0,1 0 0,0 0 0,0-1 0,0 0 0,20 11 0,-24-15-210,1-1 1,0 0-1,-1 0 1,1-1-1,0 0 1,0 0-1,0 0 1,0 0-1,0-1 1,7 0-1,-6 0-625,-1-1 0,1 0-1,-1 0 1,1 0 0,-1-1 0,0 0-1,0 0 1,0 0 0,7-4 0,6-6-1487</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240"/>
    </inkml:context>
    <inkml:brush xml:id="br0">
      <inkml:brushProperty name="width" value="0.1" units="cm"/>
      <inkml:brushProperty name="height" value="0.1" units="cm"/>
      <inkml:brushProperty name="color" value="#E71224"/>
    </inkml:brush>
  </inkml:definitions>
  <inkml:trace contextRef="#ctx0" brushRef="#br0">19 675 840,'10'9'910,"22"19"1704,-30-26-2252,0 0 0,1 0-1,-1-1 1,0 1-1,1-1 1,-1 0 0,1 0-1,-1 0 1,1 0 0,-1 0-1,4 0 1,-4-1-212,-1 0 0,1 0-1,-1 0 1,0-1 0,1 1-1,-1 0 1,1-1 0,-1 1 0,0-1-1,0 1 1,1-1 0,-1 0 0,0 0-1,0 0 1,0 1 0,0-1-1,0 0 1,0 0 0,2-2 0,-1-1 51,0 1 1,0 0 0,0-1-1,-1 1 1,1-1 0,-1 0-1,1-4 1,1-5 200,-1 0-1,-1 0 1,1-18 0,-4-8 154,-1-1 0,-2 0 0,-15-57 0,-43-115-43,27 101-457,24 65 130,12 45-181,0 0 0,-1 0 1,1 0-1,0 0 0,1 0 0,-1 0 0,0 0 0,0 0 0,0 0 0,1 0 0,-1 0 0,0 1 0,1-1 0,-1 0 1,1 0-1,-1 0 0,1 0 0,-1 1 0,1-1 0,-1 0 0,1 0 0,0 1 0,0-1 0,-1 1 0,1-1 0,0 0 0,0 1 1,0 0-1,-1-1 0,1 1 0,0-1 0,0 1 0,0 0 0,0 0 0,0-1 0,0 1 0,0 0 0,0 0 0,0 0 1,0 0-1,1 0 0,4 0 2,1 0 0,-1 0 0,1 1 0,11 2 0,16 6-3,-1 3-1,-1 0 1,45 25 0,-47-22-22,-25-13-15,0 1 0,0-1 0,0 1 0,0 1 0,-1-1 0,1 1 0,-1 0 0,4 4 0,-7-7 11,-1 0 0,1 0 0,0 0 0,-1 0 0,1 0 0,-1 1 0,1-1 0,-1 0 0,1 0 0,-1 0 0,0 1 0,0-1 0,0 0 0,0 1 0,1-1 0,-2 0 0,1 0 0,0 1 0,0-1 0,0 0 0,-1 0 0,1 1 0,0-1 0,-1 0 0,1 0 0,-1 0 0,0 0 0,1 1 0,-1-1 0,0 0 0,0 0 0,0 0 0,1-1 0,-1 1 0,0 0 0,0 0 0,0 0 0,0-1 0,-1 1 0,1 0 0,-1 0 0,-27 16-1369,-1-1-1,-1-2 1,0-1 0,-36 11-1,25-10-2863,13-2 2204</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573"/>
    </inkml:context>
    <inkml:brush xml:id="br0">
      <inkml:brushProperty name="width" value="0.1" units="cm"/>
      <inkml:brushProperty name="height" value="0.1" units="cm"/>
      <inkml:brushProperty name="color" value="#E71224"/>
    </inkml:brush>
  </inkml:definitions>
  <inkml:trace contextRef="#ctx0" brushRef="#br0">1 2 1132,'0'0'136,"0"0"0,1 0 0,-1 0-1,0-1 1,0 1 0,1 0 0,-1 0 0,0 0 0,1 0-1,-1 0 1,0 0 0,1-1 0,-1 1 0,0 0 0,0 0-1,1 0 1,-1 0 0,0 0 0,1 0 0,-1 0 0,0 0-1,1 0 1,-1 1 0,0-1 0,1 0 0,-1 0 0,0 0 0,1 0-1,-1 0 1,0 0 0,0 1 0,1-1 0,-1 0 0,2 11 466,0 0 0,-1-1 0,0 1 0,-1 0 0,-1-1-1,1 1 1,-2-1 0,-2 12 0,-1 31 778,2 12 617,13 122 0,-7-161-1681,2 0-1,0 0 0,2-1 1,1 0-1,1 0 0,0-1 1,22 37-1,-27-54-348,1 0 0,-1-1 0,1 0 0,0 0 0,1 0-1,-1-1 1,1 0 0,0 0 0,1 0 0,-1-1 0,1 1 0,0-2 0,0 1 0,0-1 0,0 0-1,0 0 1,1-1 0,0 0 0,-1-1 0,1 1 0,0-2 0,0 1 0,-1-1 0,1 0 0,0 0 0,0-1-1,8-2 1,-1 0-544,-1-1-1,1 0 0,16-8 1,-8 2-2326,-2-1 0,38-26 0,-17 6 348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0.906"/>
    </inkml:context>
    <inkml:brush xml:id="br0">
      <inkml:brushProperty name="width" value="0.1" units="cm"/>
      <inkml:brushProperty name="height" value="0.1" units="cm"/>
      <inkml:brushProperty name="color" value="#E71224"/>
    </inkml:brush>
  </inkml:definitions>
  <inkml:trace contextRef="#ctx0" brushRef="#br0">11 1 468,'0'0'1171,"0"0"10,-1 2 2,-1 2-722,0 1-1,1-1 1,0 1-1,-1-1 1,2 1 0,-1-1-1,1 1 1,-1 0-1,1-1 1,0 1-1,1 0 1,-1-1 0,1 1-1,2 7 1,2 7 506,1 0 1,10 23 0,-11-31-786,0-1 1,1 0 0,1 0 0,0 0 0,0-1 0,1 0 0,0 0-1,1-1 1,-1 0 0,2 0 0,-1-1 0,1-1 0,0 1-1,0-2 1,1 1 0,15 4 0,13 4-120,1-3 1,1-1-1,50 6 1,-87-16-73,37 6-861,71 0 0,-10-11-8061,-73 2 6598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1.220"/>
    </inkml:context>
    <inkml:brush xml:id="br0">
      <inkml:brushProperty name="width" value="0.1" units="cm"/>
      <inkml:brushProperty name="height" value="0.1" units="cm"/>
      <inkml:brushProperty name="color" value="#E71224"/>
    </inkml:brush>
  </inkml:definitions>
  <inkml:trace contextRef="#ctx0" brushRef="#br0">739 464 560,'0'-1'316,"0"0"0,-1 0-1,1-1 1,0 1 0,-1 0 0,1 0-1,-1 0 1,1 0 0,-1-1 0,0 1-1,0 0 1,1 0 0,-1 0 0,-1-1-1,-39-7 2467,-80-9-1,40 7-1812,-101-13-261,-36-6-3814,215 29 3020,-30-6-1330,31 6 1169,1 1 1,-1-1-1,1 1 0,-1-1 0,1 1 1,0-1-1,-1 0 0,1 0 1,0 0-1,-1 0 0,1 0 1,0 0-1,0 0 0,0 0 1,0 0-1,0 0 0,-1-2 1,1-6-1006</inkml:trace>
  <inkml:trace contextRef="#ctx0" brushRef="#br0" timeOffset="1">199 187 2740,'50'-27'258,"43"-25"938,-92 52-1150,1 0-1,-1-1 1,0 0 0,0 1 0,0-1 0,0 0 0,0 1 0,0-1-1,0 0 1,0 0 0,0 0 0,0 0 0,0 0 0,-1 0 0,1 0-1,0 0 1,-1 0 0,1 0 0,-1-1 0,1 1 0,-1 0 0,0 0 0,1-1-1,-1 1 1,0 0 0,0 0 0,0-1 0,0 1 0,0 0 0,0-3-1,-1 2 25,-1 0-1,1 0 1,-1 0-1,1 0 0,-1 0 1,0 0-1,0 0 1,0 1-1,0-1 0,0 1 1,0 0-1,0-1 1,0 1-1,0 0 1,-3-1-1,-19-7 6,0 0 0,0 2 0,0 1 1,-1 0-1,-30-1 0,30 4-1470,0 3 1,-45 3-1,37 2 318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8T08:06:01.739"/>
    </inkml:context>
    <inkml:brush xml:id="br0">
      <inkml:brushProperty name="width" value="0.1" units="cm"/>
      <inkml:brushProperty name="height" value="0.1" units="cm"/>
      <inkml:brushProperty name="color" value="#E71224"/>
    </inkml:brush>
  </inkml:definitions>
  <inkml:trace contextRef="#ctx0" brushRef="#br0">199 140 688,'1'-4'463,"1"0"1,-1 0-1,0 0 0,0 0 1,-1 0-1,1 0 0,-1 0 1,0-1-1,0 1 0,0 0 1,-1 0-1,-1-8 0,1 9-256,1 1 1,0-1-1,0 0 0,1 1 0,-1-1 0,0 1 0,1-1 0,0 1 0,-1-1 0,1 1 1,0-1-1,0 1 0,2-3 0,2 1-52,-1 0 1,1 0-1,0 1 1,0-1-1,0 1 1,1 0-1,-1 1 1,1 0-1,-1-1 1,1 2-1,0-1 1,0 1-1,-1 0 1,12-1-1,-6 1-18,0 1 0,0 0 0,-1 1 0,1 0-1,0 0 1,-1 1 0,17 6 0,-8-1 16,-1 0 0,-1 2 0,1 0 1,-1 1-1,-1 1 0,0 1 0,0 0 0,-1 1 1,18 20-1,-25-24-93,0 0 0,-1 1 0,-1 0 1,0 0-1,0 0 0,-1 1 0,0-1 0,0 1 1,-2 1-1,1-1 0,-1 0 0,-1 1 0,0 0 1,-1-1-1,0 1 0,-1 0 0,-1 13 0,-1-5 13,-2-1-1,0 1 0,-1-1 0,-1 0 1,0 0-1,-2-1 0,-11 22 1,4-16 11,0 0 0,-2 0 0,-1-2 1,-27 29-1,-17 5 119,-3-2 0,-105 66 0,91-66-45,-27 20 372,105-74-512,0 1 0,0 0 0,0-1 0,0 1 0,0 0 0,1-1 0,-1 1 0,0 0 0,0 0 0,1 0 0,-1 0 0,0 0 0,1 0 0,-1 0 0,1 0 0,-1 0 0,1 0 0,-1 1 0,1-1-4,0-1 1,0 1 0,1 0-1,-1-1 1,0 1-1,0-1 1,0 1 0,1-1-1,-1 1 1,0-1-1,1 1 1,-1-1 0,1 1-1,-1-1 1,0 0-1,1 1 1,-1-1 0,1 1-1,-1-1 1,1 0-1,-1 0 1,1 1 0,-1-1-1,2 0 1,2 2 50,1 0-1,0-1 1,0 0-1,-1 0 1,1 0-1,9-1 1,54-4 404,-1-3 0,92-21 0,-102 17-215,161-35 850,160-26 3494,-357 68-4229,-15 3-236,0 0 0,0 0 0,1 0 0,-1 1 0,0 0 0,10 1 1,-15-1-190,-1 0 1,0 0-1,0 1 1,1-1-1,-1 0 1,0 0-1,0 0 1,0 0-1,1 0 1,-1 0-1,0 0 1,0 0-1,0 0 1,0 1 0,1-1-1,-1 0 1,0 0-1,0 0 1,0 0-1,0 1 1,0-1-1,1 0 1,-1 0-1,0 0 1,0 0-1,0 1 1,0-1-1,0 0 1,0 0 0,0 0-1,0 1 1,0-1-1,0 0 1,0 0-1,0 1 1,0-1-1,0 0 1,0 0-1,0 0 1,0 1-1,0-1 1,0 0-1,0 0 1,0 0 0,0 1-1,0-1 1,-1 0-1,1 0 1,0 0-1,0 1 1,0-1-1,0 0 1,0 0-1,-1 0 1,1 0-1,-7 7-2979,4-5 962,-1-1-873,1 2-3558,-2 4 2877</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33.783"/>
    </inkml:context>
    <inkml:brush xml:id="br0">
      <inkml:brushProperty name="width" value="0.1" units="cm"/>
      <inkml:brushProperty name="height" value="0.1" units="cm"/>
      <inkml:brushProperty name="color" value="#008C3A"/>
    </inkml:brush>
  </inkml:definitions>
  <inkml:trace contextRef="#ctx0" brushRef="#br0">872 19 224,'-11'-18'10496,"27"57"-9581,-3 1-1,-1 0 1,13 77-1,1 134 399,-22-139-916,-5 0 1,-5-1-1,-41 219 1,34-269-300,-2-1 1,-3 0-1,-30 67 1,34-95-64,-2 0 0,-2-2 1,0 1-1,-2-2 1,-1-1-1,-1 0 1,-29 26-1,40-44-28,-1 0 0,0-1 0,-1 0 0,0-1 0,0-1-1,-1 0 1,0 0 0,0-1 0,-1-1 0,-18 4 0,22-7-8,0 0 1,-1 0 0,1-2 0,-1 1-1,1-1 1,-1-1 0,1 0 0,-1 0-1,1-2 1,0 1 0,0-1-1,0-1 1,0 0 0,-13-7 0,8 1-14,0-1 0,0 0-1,1-1 1,0-1 0,1-1 0,1 0 0,0-1 0,1 0 0,1-1 0,0 0 0,1 0 0,1-2 0,-8-19 0,-1-8-44,2-1 1,2 0-1,1-1 0,-5-52 1,10 27-6,3 0 1,3 0-1,3 0 0,3 0 1,4 0-1,24-106 0,35-67-61,-56 212 108,2 1-1,1 0 0,2 1 1,1 1-1,27-36 1,-38 58 6,0 0 1,1 1-1,0-1 1,0 1 0,1 1-1,0 0 1,0 0-1,15-8 1,-19 12 2,0 0 1,1 1-1,-1-1 0,1 1 1,-1 0-1,1 0 1,0 0-1,-1 1 0,1 0 1,0 0-1,0 0 1,-1 0-1,1 1 1,0 0-1,-1 0 0,1 0 1,-1 1-1,1-1 1,-1 1-1,8 4 1,2 3-64,-1 0 0,1 1 1,-1 0-1,-1 2 0,0-1 1,-1 1-1,14 19 0,62 102-572,-70-104 473,41 77-2244,49 125 0,-67-139-2786,-18-43 3309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34.963"/>
    </inkml:context>
    <inkml:brush xml:id="br0">
      <inkml:brushProperty name="width" value="0.1" units="cm"/>
      <inkml:brushProperty name="height" value="0.1" units="cm"/>
      <inkml:brushProperty name="color" value="#008C3A"/>
    </inkml:brush>
  </inkml:definitions>
  <inkml:trace contextRef="#ctx0" brushRef="#br0">1248 26 412,'9'-5'1130,"0"0"0,0 1 0,19-7 0,-26 11-644,3 0-13,7 2-152,0 0 0,0 1 0,0 0 0,-1 0 0,0 1 0,1 1 0,18 11-1,-11-5 34,-2 1-1,0 1 0,31 29 1,-19-10 8,-1 1 0,-2 1 0,43 71 0,-47-64-242,-1 1 0,-2 0 0,-2 2 1,-1 0-1,-3 1 0,-2 0 0,-2 1 0,-1 0 1,1 62-1,-8-3 65,-5-1 1,-21 135-1,13-171-71,-3-1 0,-2 0 0,-4-2 0,-43 96 0,45-122-67,-2-1-1,-1-1 1,-2 0 0,-1-2-1,-2-1 1,-1-1 0,-2-2 0,-1 0-1,-2-2 1,0-2 0,-2-1-1,-1-2 1,-1-1 0,-74 34 0,73-42-16,-1-1 0,0-2-1,0-2 1,-1-1 0,0-2 0,-46 2 0,56-8-12,-1-2 0,0-1 1,1-1-1,0-2 0,0-1 0,0-1 0,0-2 0,-55-23 0,49 14-6,1-1 0,1-2-1,1-1 1,0-1-1,2-2 1,1-1-1,1-2 1,1-1 0,2 0-1,-34-51 1,43 54-6,0-1-1,2-1 1,2 0 0,0-1 0,2-1 0,1 0 0,1 0 0,2-1 0,1 0-1,2 0 1,0 0 0,2-1 0,2 1 0,4-37 0,3 20 13,1 0 0,4 0 1,1 1-1,2 1 1,2 0-1,2 1 0,2 1 1,2 1-1,2 1 0,2 1 1,1 1-1,2 2 0,2 1 1,2 1-1,0 2 1,3 1-1,1 2 0,1 2 1,49-29-1,-34 29 84,0 1-1,2 3 1,68-21-1,-80 33 6,1 2 0,0 2-1,0 2 1,87-3-1,-116 10-162,0 1 0,-1 0-1,1 1 1,-1 1 0,1 1-1,-1 0 1,0 1 0,0 0-1,-1 1 1,0 1 0,0 0-1,0 1 1,-1 1 0,17 13-1,-17-11-636,-2 1 0,1 0 0,-2 1 0,1 0 0,-2 0 0,0 1 0,-1 1 0,10 21 1,11 35-2477,6 16 960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4.787"/>
    </inkml:context>
    <inkml:brush xml:id="br0">
      <inkml:brushProperty name="width" value="0.1" units="cm"/>
      <inkml:brushProperty name="height" value="0.1" units="cm"/>
      <inkml:brushProperty name="color" value="#008C3A"/>
    </inkml:brush>
  </inkml:definitions>
  <inkml:trace contextRef="#ctx0" brushRef="#br0">72 11 620,'-10'-11'8077,"10"12"-7985,-37 166 4544,25-71-3062,3 0 0,5 120-1,5-200-1391,-1 21 419,2 0 0,1 0 0,13 53 0,-15-85-538,1 1 0,0-1-1,0 0 1,1 0 0,-1 0 0,1 0 0,0-1 0,1 1 0,-1-1-1,1 0 1,-1 1 0,1-2 0,1 1 0,-1 0 0,10 5 0,-7-5-63,0-1 1,1 0 0,0 0 0,0-1 0,0 0 0,0 0 0,0 0 0,0-1 0,1-1-1,8 1 1,12-2-712,124 4-1477,-102 0-1842,0 3-3760,-31-3 5266</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5.217"/>
    </inkml:context>
    <inkml:brush xml:id="br0">
      <inkml:brushProperty name="width" value="0.1" units="cm"/>
      <inkml:brushProperty name="height" value="0.1" units="cm"/>
      <inkml:brushProperty name="color" value="#008C3A"/>
    </inkml:brush>
  </inkml:definitions>
  <inkml:trace contextRef="#ctx0" brushRef="#br0">177 105 13157,'4'-3'132,"0"1"-18,-1 0 0,0 0-1,1 0 1,-1 0 0,0-1-1,0 1 1,0-1-1,-1 0 1,1 0 0,2-3-1,-5 5-92,0 0 0,0 0 0,0 0 0,0 1 0,0-1 0,0 0 0,0 0 0,0 1 0,-1-1 0,1 0-1,0 0 1,0 1 0,-1-1 0,1 0 0,-1 0 0,1 1 0,0-1 0,-1 0 0,1 1 0,-1-1 0,1 1 0,-1-1-1,-1 0 1,-14-13 209,16 14-207,-7-6 16,-1 1-1,1 1 0,-1 0 1,0 0-1,0 0 1,-13-3-1,18 6-133,-1 0-1,0 0 1,0 0-1,1 0 0,-1 1 1,0 0-1,0 0 1,0 0-1,0 0 0,1 1 1,-1-1-1,0 1 1,0 0-1,1 0 0,-1 0 1,1 1-1,-5 2 1,6-3-46,0 0 1,0 1 0,1-1 0,-1 1-1,1-1 1,0 1 0,-1 0 0,1-1-1,0 1 1,0 0 0,0 0 0,0 0-1,0 0 1,0 0 0,1 0 0,-1 0-1,1 0 1,-1 0 0,1 0 0,0 0-1,0 1 1,0-1 0,0 0 0,0 0-1,0 0 1,1 0 0,-1 0 0,2 3-1,-1-1-35,0 0-1,0-1 1,1 1-1,-1-1 1,1 1-1,0-1 1,0 0-1,1 0 0,-1 0 1,1 0-1,-1 0 1,1 0-1,0-1 1,0 1-1,3 1 1,137 71 1996,-142-75-1781,-1 0-1,1 0 1,-1 1-1,1-1 1,-1 0-1,1 0 1,-1 0-1,1 1 1,-1-1-1,1 0 1,-1 0-1,1 1 1,-1-1-1,0 1 1,1-1-1,-1 0 1,0 1-1,1-1 1,-1 1-1,0-1 1,1 1-1,-1-1 1,0 1-1,0-1 1,0 1-1,1-1 1,-1 1-1,0-1 1,0 1-1,0-1 1,0 1-1,0-1 0,0 1 1,0-1-1,0 1 1,0-1-1,0 1 1,-1-1-1,1 1 1,0-1-1,0 1 1,0-1-1,-1 1 1,1-1-1,0 1 1,0-1-1,-1 1 1,1-1-1,0 0 1,-1 1-1,1-1 1,-1 1-1,1-1 1,0 0-1,-1 1 1,-2 0 95,1 1 0,-1-1 1,1 0-1,-1 0 1,0 0-1,1 0 1,-1 0-1,-5 1 0,-59-1 752,0 1-2748,23 6-4152,31-3 4168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017"/>
    </inkml:context>
    <inkml:brush xml:id="br0">
      <inkml:brushProperty name="width" value="0.025" units="cm"/>
      <inkml:brushProperty name="height" value="0.025" units="cm"/>
      <inkml:brushProperty name="color" value="#E71224"/>
    </inkml:brush>
  </inkml:definitions>
  <inkml:trace contextRef="#ctx0" brushRef="#br0">49 49 316,'70'-31'5189,"-31"14"-1681,-38 17-1988,-2 3-789,-11 20 608,-22 28 1,-13 25 208,46-74-1517,-14 29 882,-19 51 0,30-73-757,2 0 1,0 0-1,0-1 1,0 1 0,1 0-1,0 0 1,1 1 0,0-1-1,1 0 1,-1 0-1,4 14 1,-2-20-113,-1 1 0,1 0-1,0-1 1,0 1 0,1-1 0,-1 0 0,0 0-1,1 0 1,0 0 0,0 0 0,0 0-1,0-1 1,0 1 0,1-1 0,-1 0 0,1 0-1,-1 0 1,1-1 0,0 1 0,-1-1-1,1 0 1,0 0 0,0 0 0,6 0 0,2 0 30,0 0 0,0 0-1,0-1 1,0-1 0,0 0 0,23-5 0,-16 1-34,0-2-1,0 0 0,0-2 1,-1 1-1,-1-2 0,0-1 1,0 0-1,-1-1 1,0-1-1,-1 0 0,0-1 1,-1 0-1,-1-2 0,0 1 1,-2-2-1,1 1 1,-2-2-1,0 1 0,-1-2 1,8-24-1,-15 37-38,-1 1 1,1-1-1,-1 0 1,-1 0-1,1 1 0,-1-1 1,0 0-1,0 0 0,0 1 1,-1-1-1,0 0 1,0 0-1,-3-5 0,3 8-31,-1 0-1,1 0 0,-1 0 1,0 0-1,0 0 0,0 0 1,0 1-1,-1-1 0,1 1 1,-1-1-1,1 1 0,-1 0 1,0 0-1,0 0 0,0 1 1,0-1-1,0 0 0,0 1 1,0 0-1,-1 0 0,1 0 1,0 0-1,-4 0 0,-4 0-184,0 1-1,-1 0 0,1 0 1,0 1-1,0 0 0,-15 4 1,-64 22-1602,85-26 1695,-111 46-3555,43-7-3930,45-25 5374</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0:57.139"/>
    </inkml:context>
    <inkml:brush xml:id="br0">
      <inkml:brushProperty name="width" value="0.05" units="cm"/>
      <inkml:brushProperty name="height" value="0.05" units="cm"/>
      <inkml:brushProperty name="color" value="#008C3A"/>
    </inkml:brush>
  </inkml:definitions>
  <inkml:trace contextRef="#ctx0" brushRef="#br0">126 189 808,'0'0'799,"0"3"-4,1 4-303,0-1 0,1 1 0,-1-1 0,1 1 0,0-1 0,1 0 0,5 11 0,30 49 1751,-29-52-1877,30 43 838,2-2 0,52 53 0,-40-49-484,71 77 829,46 56 377,-162-183-1811,-1 0 0,-1 1 0,1 0-1,-1 0 1,-1 1 0,0 0 0,-1 0-1,6 20 1,-9-27-91,-1 0 0,1 0 0,-1 0 0,0 0 0,0 0 0,0 0 0,0 0 0,-1 0 0,0 0 0,0 0 0,0 0 0,0 0 0,-1 0-1,1 0 1,-1 0 0,0-1 0,0 1 0,0-1 0,-1 1 0,1-1 0,-1 0 0,0 0 0,0 0 0,0 0 0,0-1 0,-1 1 0,1-1 0,-6 3 0,-4 2-34,-1-1-1,0-1 1,0 0 0,-1-1 0,0 0 0,1-1 0,-1 0 0,0-2 0,0 0 0,-1 0 0,1-2-1,0 0 1,0 0 0,0-1 0,0-1 0,1-1 0,-1 0 0,-26-12 0,35 13 0,1 0 0,-1 0 0,1-1 0,0 0 0,0 0 0,0 0 1,0-1-1,1 0 0,0 0 0,0 0 0,0 0 0,0 0 0,1-1 0,-5-10 1,5 6 2,0 1 0,1-1 0,0 0 0,0 0 0,1 0 0,1 0 1,-1 0-1,3-17 0,4-9 13,1 0 0,2 1 0,1 0 0,17-36 0,-23 61-1,92-213 132,30-84 117,-122 293-241,0 0 0,0 0 0,-1 0 0,-1-1 1,0 1-1,-1-1 0,-1-15 0,-1 26-27,1 0 0,-1 0 0,0-1 0,0 1 0,0 0 0,0 0 0,-1 0 0,0 0 1,0 0-1,0 0 0,0 1 0,-1-1 0,1 1 0,-1-1 0,0 1 0,0 0 0,0 0 0,0 0 0,-1 1 0,1-1 0,-1 1 0,0 0 0,1 0 0,-1 0 0,0 0 0,0 1 0,-9-3 0,0 1-186,0 1-1,0 0 0,0 1 0,-1 1 1,1 0-1,-1 1 0,1 0 0,-25 6 0,-9 4-1969,-49 21-1,65-21 721,-90 30-2164,4 3 1098</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2.550"/>
    </inkml:context>
    <inkml:brush xml:id="br0">
      <inkml:brushProperty name="width" value="0.05" units="cm"/>
      <inkml:brushProperty name="height" value="0.05" units="cm"/>
      <inkml:brushProperty name="color" value="#008C3A"/>
    </inkml:brush>
  </inkml:definitions>
  <inkml:trace contextRef="#ctx0" brushRef="#br0">1 88 1156,'18'-75'12828,"-13"63"-6940,-6 23-1615,1 1-4652,3 248 4810,2-179-3387,18 93-1,-15-119-603,-6-34-232,1-1 0,1 0 0,13 39 0,-17-57-247,0-1 1,1 0-1,-1 0 0,1 0 0,-1 1 0,1-1 1,-1 0-1,1 0 0,0 0 0,-1 0 0,1 0 1,0 0-1,0 0 0,0 0 0,0 0 0,0 0 1,0-1-1,0 1 0,0 0 0,0-1 0,0 1 1,1 0-1,-1-1 0,0 0 0,0 1 0,0-1 1,1 0-1,-1 1 0,0-1 0,0 0 0,1 0 1,1 0-1,-1-1-202,-1 0 0,1 0 1,0 0-1,-1 0 0,1 0 0,-1 0 1,0-1-1,1 1 0,-1 0 0,0-1 1,0 1-1,0-1 0,0 0 1,0 1-1,0-1 0,0 0 0,0 1 1,-1-1-1,1 0 0,-1 0 0,1-3 1,0 0-2214,0-1 0,-1 1 0,0-1 0,0 0 0,-1-8 0,0 0-1225</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2.878"/>
    </inkml:context>
    <inkml:brush xml:id="br0">
      <inkml:brushProperty name="width" value="0.05" units="cm"/>
      <inkml:brushProperty name="height" value="0.05" units="cm"/>
      <inkml:brushProperty name="color" value="#008C3A"/>
    </inkml:brush>
  </inkml:definitions>
  <inkml:trace contextRef="#ctx0" brushRef="#br0">915 48 1152,'2'-2'859,"1"0"1,-1-1-1,1 1 0,-1 0 1,0-1-1,0 1 0,0-1 0,-1 0 1,1 0-1,1-4 0,-5 3 787,-6 2-871,1-1-1,-1 1 0,0 1 0,1-1 0,-1 1 0,-15 0 0,-54 4 2175,49-1-2180,-95 4 1682,20-3-706,-201 34 0,273-30-3012,-58 20 0,78-22 99,-1 0 0,1 1 1,-11 7-1,17-9-302,-1 1 1,0-1-1,1 1 1,0 0-1,0 0 1,-5 9-1,-5 13-2061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3.381"/>
    </inkml:context>
    <inkml:brush xml:id="br0">
      <inkml:brushProperty name="width" value="0.05" units="cm"/>
      <inkml:brushProperty name="height" value="0.05" units="cm"/>
      <inkml:brushProperty name="color" value="#008C3A"/>
    </inkml:brush>
  </inkml:definitions>
  <inkml:trace contextRef="#ctx0" brushRef="#br0">0 15 12,'4'-14'12983,"-1"28"-6781,-1-2-8208,0 25 3887,-3 40 1,0 1-204,4 10 552,29 165 0,-26-214-2079,-4-25-664,0 0-1,1 0 1,1 0 0,7 19-1,-10-31-802,2 3 1354</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3.711"/>
    </inkml:context>
    <inkml:brush xml:id="br0">
      <inkml:brushProperty name="width" value="0.05" units="cm"/>
      <inkml:brushProperty name="height" value="0.05" units="cm"/>
      <inkml:brushProperty name="color" value="#008C3A"/>
    </inkml:brush>
  </inkml:definitions>
  <inkml:trace contextRef="#ctx0" brushRef="#br0">676 33 15381,'1'0'57,"-1"0"0,1-1 0,-1 1 1,0 0-1,1 0 0,-1-1 0,0 1 0,1 0 0,-1 0 0,1-1 0,-1 1 0,0 0 0,0-1 0,1 1 0,-1 0 0,0-1 0,0 1 0,1-1 0,-1 1 0,0-1 0,0 1 0,0 0 0,0-1 0,0 1 0,1-1 0,-1 1 0,0-1 0,0 1 0,0-1 0,0 1 0,0 0 0,0-1 0,-1 1 0,1-1 0,0 1 0,0-1 0,0 1 0,0-1 0,-1 1 0,1-1 0,-22-6 1439,-38 1-394,-1 2 0,-70 6 0,114-2-1018,-12 1-483,1 1 0,0 2-1,0 1 1,-39 11 0,46-9-1271,0 1-1,1 1 1,-1 1 0,2 1 0,0 0 0,-20 16-1,-11 14-1529</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4.166"/>
    </inkml:context>
    <inkml:brush xml:id="br0">
      <inkml:brushProperty name="width" value="0.05" units="cm"/>
      <inkml:brushProperty name="height" value="0.05" units="cm"/>
      <inkml:brushProperty name="color" value="#008C3A"/>
    </inkml:brush>
  </inkml:definitions>
  <inkml:trace contextRef="#ctx0" brushRef="#br0">5 32 916,'7'-12'2356,"-6"11"-1901,0-1 0,0 1 0,0 0 0,-1-1 0,1 1 0,0 0 0,-1-1 0,1 1 0,-1-1 0,1-3 4044,0 10-3323,1 9-511,-2 1-1,0-1 1,0 1 0,-2-1-1,0 0 1,-4 16 0,-2 22 399,5-15-411,2 1-1,1-1 1,5 40-1,24 109 26,-17-152-1376,-1-20-1499,-10-14 1902,-1 0-1,1 1 0,-1-1 1,1 0-1,-1 1 0,1-1 1,0 0-1,-1 0 0,1 0 1,-1 0-1,1 0 1,0 0-1,-1 1 0,1-1 1,-1 0-1,1-1 0,0 1 1,-1 0-1,1 0 0,-1 0 1,1 0-1,0 0 0,0-1 1,9-16-6925</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4.496"/>
    </inkml:context>
    <inkml:brush xml:id="br0">
      <inkml:brushProperty name="width" value="0.05" units="cm"/>
      <inkml:brushProperty name="height" value="0.05" units="cm"/>
      <inkml:brushProperty name="color" value="#008C3A"/>
    </inkml:brush>
  </inkml:definitions>
  <inkml:trace contextRef="#ctx0" brushRef="#br0">704 26 856,'0'-5'3120,"-9"-7"-1495,-4 10 75,-12-1-4,-7 0-76,-2 3-136,-13 3-140,-7-3-152,-9 5-176,1 1-328,-4 3-491,0-4-578,3 9-807,-3 6-3904,9 0 1732,10 3 1143</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047"/>
    </inkml:context>
    <inkml:brush xml:id="br0">
      <inkml:brushProperty name="width" value="0.05" units="cm"/>
      <inkml:brushProperty name="height" value="0.05" units="cm"/>
      <inkml:brushProperty name="color" value="#008C3A"/>
    </inkml:brush>
  </inkml:definitions>
  <inkml:trace contextRef="#ctx0" brushRef="#br0">0 1 356,'3'3'1399,"1"2"-1000,-1 0-1,0 0 1,-1 0 0,1 0 0,-1 0-1,0 1 1,0-1 0,-1 1 0,0-1-1,0 1 1,0 0 0,0-1 0,-1 8-1,6 137 4413,7 102-269,-6-175-3020,22 95 0,-22-143-1244,-3-8-316,1 0 0,1-1 0,14 34 0,-12-42-849,-2-9-1741,5-17-8653</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382"/>
    </inkml:context>
    <inkml:brush xml:id="br0">
      <inkml:brushProperty name="width" value="0.05" units="cm"/>
      <inkml:brushProperty name="height" value="0.05" units="cm"/>
      <inkml:brushProperty name="color" value="#008C3A"/>
    </inkml:brush>
  </inkml:definitions>
  <inkml:trace contextRef="#ctx0" brushRef="#br0">833 68 9081,'15'-19'2508,"-12"16"-2086,0 0 1,-1 0 0,1 0-1,-1 0 1,0-1-1,0 1 1,0-1-1,2-4 1,-4 7-355,-1 1 0,1-1 0,0 1 0,-1-1 0,1 1 0,-1-1 0,1 1 0,-1-1 0,1 1 0,-1-1 0,1 1 0,-1 0 0,1-1 0,-1 1 0,1 0 0,-1-1 0,1 1 0,-1 0 0,0 0 0,1 0 0,-1-1 0,0 1 0,0 0 0,-16-3 667,-50 0 1016,-93 8 0,-66 19-1569,207-22-230,-106 19-1878,81-10-1673,0 1-1,-47 21 0,26-3 487</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5.831"/>
    </inkml:context>
    <inkml:brush xml:id="br0">
      <inkml:brushProperty name="width" value="0.05" units="cm"/>
      <inkml:brushProperty name="height" value="0.05" units="cm"/>
      <inkml:brushProperty name="color" value="#008C3A"/>
    </inkml:brush>
  </inkml:definitions>
  <inkml:trace contextRef="#ctx0" brushRef="#br0">1 18 92,'13'-18'9528,"5"240"-1364,1 10-4676,-15-198-3045,17 114 1313,-7-62-3140,-15-82 704,-9-36-15254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352"/>
    </inkml:context>
    <inkml:brush xml:id="br0">
      <inkml:brushProperty name="width" value="0.025" units="cm"/>
      <inkml:brushProperty name="height" value="0.025" units="cm"/>
      <inkml:brushProperty name="color" value="#E71224"/>
    </inkml:brush>
  </inkml:definitions>
  <inkml:trace contextRef="#ctx0" brushRef="#br0">1 263 572,'36'12'2175,"-25"-7"-1165,0-1-1,1-1 0,-1 1 0,1-2 1,15 2-1,-23-4-840,-1-1 0,0 0 0,0 1 0,0-1 0,0 0 0,0-1-1,0 1 1,0 0 0,0-1 0,-1 0 0,1 1 0,0-1 0,-1 0 0,1 0 0,-1-1 0,0 1 0,4-6 0,1-1 182,0-1 1,-1 0-1,7-14 1,66-137 1981,-78 159-2268,16-28 619,-16 29-610,0-1 1,-1 1-1,1 0 0,0-1 0,0 1 0,0 0 1,1 0-1,-1 0 0,0 0 0,0 0 0,1 0 0,-1 0 1,0 0-1,1 0 0,-1 1 0,1-1 0,1 0 1,-2 5 183,2 12-42,-1 0 0,0 0 0,-2 0 0,-1 25 0,1-16 145,2 33-1,-1-46-247,1-1-1,0 0 1,0 0 0,1 0-1,7 15 1,-9-23-130,1 0 0,-1 0 0,1 0 0,0 0 0,0-1-1,0 1 1,0-1 0,1 0 0,-1 1 0,1-1 0,-1 0 0,1 0 0,0-1 0,0 1 0,0 0-1,0-1 1,0 0 0,0 0 0,0 0 0,0 0 0,0 0 0,0-1 0,6 1-1,-4-1-209,1 0 0,-1 0 0,1-1-1,-1 0 1,0 0 0,1 0-1,-1-1 1,0 0 0,0 0-1,0 0 1,0 0 0,5-5-1,-4 4-1221,-1-1 0,0 0-1,-1 0 1,1 0 0,0-1-1,4-6 1,1-3-1027</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163"/>
    </inkml:context>
    <inkml:brush xml:id="br0">
      <inkml:brushProperty name="width" value="0.05" units="cm"/>
      <inkml:brushProperty name="height" value="0.05" units="cm"/>
      <inkml:brushProperty name="color" value="#008C3A"/>
    </inkml:brush>
  </inkml:definitions>
  <inkml:trace contextRef="#ctx0" brushRef="#br0">764 14 1572,'0'0'118,"0"0"0,0-1 0,0 1 0,0 0 0,0 0 0,1-1 0,-1 1 0,0 0 0,0 0 0,0-1 0,0 1 0,0 0 1,0 0-1,0-1 0,0 1 0,0 0 0,0 0 0,0-1 0,-1 1 0,1 0 0,0 0 0,0 0 0,0-1 0,0 1 0,0 0 0,0 0 0,0-1 0,-1 1 0,1 0 0,0 0 0,0 0 0,0 0 0,-1-1 0,1 1 0,0 0 0,0 0 0,0 0 0,-1 0 0,1 0 0,0-1 0,-17-3 1802,-19 3 81,-19 4-425,-228 16 2730,219-11-5626,1 2-1,-88 27 1,138-33-314,0 1-1,1 1 1,-16 9-1,2 0-416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500"/>
    </inkml:context>
    <inkml:brush xml:id="br0">
      <inkml:brushProperty name="width" value="0.05" units="cm"/>
      <inkml:brushProperty name="height" value="0.05" units="cm"/>
      <inkml:brushProperty name="color" value="#008C3A"/>
    </inkml:brush>
  </inkml:definitions>
  <inkml:trace contextRef="#ctx0" brushRef="#br0">493 1 320,'0'0'7109,"-47"8"-5897,19-5-108,-7 3-128,-5-1-208,-1 7-276,-10 2-364,1 3-416,0 2-488,-4 13-2980,4 4 1275,3 4 845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6.842"/>
    </inkml:context>
    <inkml:brush xml:id="br0">
      <inkml:brushProperty name="width" value="0.05" units="cm"/>
      <inkml:brushProperty name="height" value="0.05" units="cm"/>
      <inkml:brushProperty name="color" value="#008C3A"/>
    </inkml:brush>
  </inkml:definitions>
  <inkml:trace contextRef="#ctx0" brushRef="#br0">1 1 1104,'1'0'206,"0"1"0,0-1 0,1 1 0,-1-1 0,0 1 0,0-1-1,0 1 1,0 0 0,0-1 0,0 1 0,0 0 0,0 0 0,0 0 0,0 0 0,0 0 0,0 0-1,-1 0 1,1 0 0,0 0 0,-1 0 0,1 1 0,-1-1 0,0 0 0,1 0 0,-1 0 0,0 1-1,1-1 1,-1 0 0,0 3 0,4 49 2244,-3-36-1521,8 115 2529,19 185 1454,-18-250-3772,2 0 0,36 109 0,-46-170-1091,3 8 60,0 0-1,0-1 1,2 1 0,13 22 0,-19-35-158,-1-1 0,1 1 0,-1 0 0,1 0 0,-1-1 0,1 1 0,0-1 0,-1 1 0,1 0 0,0-1 0,-1 1 1,1-1-1,0 1 0,0-1 0,-1 0 0,1 1 0,0-1 0,0 0 0,0 1 0,-1-1 0,1 0 0,0 0 0,0 0 0,0 0 0,0 0 0,0 0 1,0 0-1,-1 0 0,1 0 0,0 0 0,0-1 0,0 1 0,0 0 0,0-1 0,-1 1 0,1 0 0,0-1 0,1 0 0,-1 0-468,1-1 0,-1 1-1,0-1 1,1 1 0,-1-1 0,0 0-1,0 1 1,0-1 0,0 0 0,-1 0-1,1 0 1,0 0 0,-1 0-1,1 1 1,-1-5 0,1-14-3856,-1-7 1328</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180"/>
    </inkml:context>
    <inkml:brush xml:id="br0">
      <inkml:brushProperty name="width" value="0.05" units="cm"/>
      <inkml:brushProperty name="height" value="0.05" units="cm"/>
      <inkml:brushProperty name="color" value="#008C3A"/>
    </inkml:brush>
  </inkml:definitions>
  <inkml:trace contextRef="#ctx0" brushRef="#br0">880 56 13501,'4'-3'252,"-1"-1"-1,0 1 0,1-1 1,-2 0-1,1 0 0,3-4 1,-7 6-144,0 1 0,0 0 0,1 0 0,-1 0 0,0 0 1,0 0-1,0 1 0,0-1 0,0 0 0,-2-1 0,-3 0 38,1 0 0,-1 0 0,0 0 0,0 0-1,0 1 1,0 0 0,0 0 0,0 1 0,0 0 0,0 0 0,-7 1 0,-3-1 27,-231 7 523,1 24-3612,219-26-240,0 1 0,-35 13 0,33-5 754</inkml:trace>
  <inkml:trace contextRef="#ctx0" brushRef="#br0" timeOffset="1">641 553 13857,'20'6'851,"-20"-6"-831,0 0-1,0 0 1,0 0-1,0 0 0,0 0 1,0 0-1,0 0 1,0 0-1,-1 0 1,1 0-1,0 1 1,0-1-1,0 0 0,0 0 1,0 0-1,0 0 1,0 0-1,0 0 1,0 0-1,0 0 1,0 0-1,0 0 0,0 0 1,0 0-1,0 0 1,0 0-1,0 0 1,-1 0-1,1 1 0,0-1 1,0 0-1,0 0 1,0 0-1,0 0 1,0 0-1,0 0 1,0 0-1,0 0 0,0 0 1,0 0-1,0 0 1,0 1-1,0-1 1,0 0-1,0 0 1,1 0-1,-1 0 0,0 0 1,0 0-1,0 0 1,0 0-1,0 0 1,0 0-1,0 0 1,0 0-1,0 0 0,0 0 1,0 1-1,0-1 1,-35 2 2038,13-1-1830,-287 43 2023,208-20-4526,3 6-3630,46-10 1743,9 2 1264</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603"/>
    </inkml:context>
    <inkml:brush xml:id="br0">
      <inkml:brushProperty name="width" value="0.05" units="cm"/>
      <inkml:brushProperty name="height" value="0.05" units="cm"/>
      <inkml:brushProperty name="color" value="#008C3A"/>
    </inkml:brush>
  </inkml:definitions>
  <inkml:trace contextRef="#ctx0" brushRef="#br0">0 1 916,'69'382'11024,"-59"-332"-10117,16 85 1462,57 249 3340,-76-347-5393,-7-18-757,0-19 385,0 0-1,0 1 0,0-1 0,0 0 0,0 1 1,0-1-1,0 0 0,0 1 0,0-1 1,0 0-1,0 1 0,-1-1 0,1 0 0,0 0 1,0 1-1,0-1 0,0 0 0,-1 0 0,1 1 1,0-1-1,0 0 0,0 0 0,-1 1 0,1-1 1,0 0-1,-1 0 0,1 0 0,0 0 0,0 1 1,-1-1-1,1 0 0,-3-3-2112,-14-27-6774,10 12 6116</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7.938"/>
    </inkml:context>
    <inkml:brush xml:id="br0">
      <inkml:brushProperty name="width" value="0.05" units="cm"/>
      <inkml:brushProperty name="height" value="0.05" units="cm"/>
      <inkml:brushProperty name="color" value="#008C3A"/>
    </inkml:brush>
  </inkml:definitions>
  <inkml:trace contextRef="#ctx0" brushRef="#br0">755 55 188,'0'-1'210,"1"0"0,-1-1 1,0 1-1,0 0 0,1 0 0,-1 0 1,0-1-1,0 1 0,-1 0 0,1 0 1,0 0-1,0-1 0,0 1 0,-1 0 0,1 0 1,-1 0-1,1 0 0,-1-1 0,1 1 1,-1 0-1,0-1 0,-1 0 21,0 1 0,0-1 0,1 1 0,-1 0 0,0-1 0,0 1 0,0 0 0,0 0 0,0 0 0,0 1 0,-3-2 1,-7 0 456,-1-1 0,0 2 1,-19-1-1,17 1-143,-49-2 572,-1 3 0,-82 10 0,9 15-2453,99-15-1117,-52 22-1,41-9-264,5 5 824</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253"/>
    </inkml:context>
    <inkml:brush xml:id="br0">
      <inkml:brushProperty name="width" value="0.05" units="cm"/>
      <inkml:brushProperty name="height" value="0.05" units="cm"/>
      <inkml:brushProperty name="color" value="#008C3A"/>
    </inkml:brush>
  </inkml:definitions>
  <inkml:trace contextRef="#ctx0" brushRef="#br0">858 19 660,'6'-1'824,"16"-4"1669,-13-2 1972,-13 5-2787,-51-1 2105,-97 5 1,-58 19-1662,206-21-2069,-30 4-172,-165 26 463,171-23-1477,-38 15 0,47-15-984,1 2 0,-33 19 0,20-3-1785,7 2 1186</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588"/>
    </inkml:context>
    <inkml:brush xml:id="br0">
      <inkml:brushProperty name="width" value="0.05" units="cm"/>
      <inkml:brushProperty name="height" value="0.05" units="cm"/>
      <inkml:brushProperty name="color" value="#008C3A"/>
    </inkml:brush>
  </inkml:definitions>
  <inkml:trace contextRef="#ctx0" brushRef="#br0">0 0 1044,'9'37'1639,"-1"1"1,-2-1-1,-2 1 0,-1 43 0,1-4 97,-1-31-887,2 42 1075,4 0 0,21 88 1,-28-169-1853,7 21 278,-9-27-383,1 0 0,-1 0 0,1 0-1,-1-1 1,1 1 0,-1 0 0,1 0-1,-1-1 1,1 1 0,0 0 0,0-1 0,-1 1-1,1 0 1,0-1 0,0 1 0,0-1-1,0 0 1,0 1 0,-1-1 0,1 0-1,0 1 1,0-1 0,0 0 0,2 0 0,0-5-921,3-9-1429,-1 0-1,-1 0 1,3-21 0,-6 4-24</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08.921"/>
    </inkml:context>
    <inkml:brush xml:id="br0">
      <inkml:brushProperty name="width" value="0.05" units="cm"/>
      <inkml:brushProperty name="height" value="0.05" units="cm"/>
      <inkml:brushProperty name="color" value="#008C3A"/>
    </inkml:brush>
  </inkml:definitions>
  <inkml:trace contextRef="#ctx0" brushRef="#br0">805 159 1192,'4'-3'533,"1"1"0,-1-1 0,1 0 0,-1 0 0,0 0 0,0-1 0,-1 1 0,1-1 0,5-7 0,-9 9-375,1 1-1,0-1 1,0 0-1,-1 1 1,1-1-1,-1 0 1,1 1-1,-1-1 0,0 0 1,0 0-1,0 1 1,0-1-1,0 0 1,0 1-1,0-1 1,-1 0-1,1 0 1,0 1-1,-1-1 1,1 0-1,-1 1 1,0-1-1,0 1 1,0-1-1,0 1 1,0-1-1,0 1 1,0 0-1,0-1 1,0 1-1,0 0 0,-1 0 1,-1-1-1,-3-4 193,-1 2 1,0-1-1,0 1 0,-1 0 0,1 1 0,-15-5 0,-48-11 726,51 15-1093,0 0 1,-1 2-1,1 1 0,-1 0 0,1 1 0,-1 1 0,-32 6 0,37-3-1052,-1 0-1,1 1 1,-1 0 0,2 2-1,-26 13 1,8 0-1941,4 0 912</inkml:trace>
  <inkml:trace contextRef="#ctx0" brushRef="#br0" timeOffset="1">657 442 1272,'11'4'499,"7"2"1074,-2 0 0,23 13 0,-39-19-1492,1 0-1,-1 0 1,0 0 0,1 0 0,-1 1 0,1-1-1,-1 0 1,0 0 0,1 1 0,-1-1-1,0 0 1,1 1 0,-1-1 0,0 0 0,0 1-1,1-1 1,-1 0 0,0 1 0,0-1-1,1 1 1,-1-1 0,0 0 0,0 1 0,0-1-1,0 1 1,0-1 0,0 1 0,0-1-1,0 1 1,0-1 0,0 1 0,-12 9 1794,-28 4 155,36-13-1873,-66 15 862,-1-2 0,0-4 1,0-2-1,-105-3 1,69-13-3125,90 5-122,0 0 1,0-1-1,-33-12 0,25 2-367</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0.854"/>
    </inkml:context>
    <inkml:brush xml:id="br0">
      <inkml:brushProperty name="width" value="0.05" units="cm"/>
      <inkml:brushProperty name="height" value="0.05" units="cm"/>
      <inkml:brushProperty name="color" value="#008C3A"/>
    </inkml:brush>
  </inkml:definitions>
  <inkml:trace contextRef="#ctx0" brushRef="#br0">27 5 292,'-4'-5'7845,"-18"273"909,21-211-7634,3 1 0,17 98 0,-18-151-1110,1 6 147,0 0 1,1 0 0,7 16-1,-10-25-221,1 0 0,0-1 0,-1 1 0,1 0-1,0-1 1,0 1 0,0-1 0,0 1 0,1-1 0,-1 1 0,0-1 0,1 0-1,-1 1 1,0-1 0,1 0 0,0 0 0,-1 0 0,1 0 0,0 0-1,-1-1 1,1 1 0,0 0 0,0-1 0,0 1 0,-1-1 0,1 0-1,0 0 1,0 0 0,2 0 0,-2 0-196,-1 0 0,0-1 1,0 1-1,0-1 0,0 0 0,0 1 0,0-1 1,0 0-1,0 0 0,0 1 0,0-1 1,0 0-1,-1 0 0,1 0 0,0 0 0,0 0 1,0-2-1,9-21-6809,-6 7 4475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7.837"/>
    </inkml:context>
    <inkml:brush xml:id="br0">
      <inkml:brushProperty name="width" value="0.025" units="cm"/>
      <inkml:brushProperty name="height" value="0.025" units="cm"/>
      <inkml:brushProperty name="color" value="#E71224"/>
    </inkml:brush>
  </inkml:definitions>
  <inkml:trace contextRef="#ctx0" brushRef="#br0">1 8 120,'0'0'127,"0"-1"1,0 1-1,0-1 1,1 1-1,-1-1 1,0 1-1,0 0 1,1-1-1,-1 1 1,1 0-1,-1-1 1,0 1-1,1 0 1,-1-1-1,0 1 1,1 0-1,-1 0 1,1-1-1,-1 1 1,1 0-1,-1 0 1,1 0-1,-1 0 1,1-1-1,-1 1 1,1 0-1,-1 0 1,1 0-1,0 0 1,12 10 2279,6 20 360,3 30-74,-19-51-2381,0 1 0,0 0 0,1-1 0,0 0 0,0 0 0,1 0 1,1-1-1,-1 0 0,1 1 0,11 9 0,-11-12-192,1-1 1,0-1-1,1 1 1,-1-1-1,1 0 0,0-1 1,0 0-1,0 0 1,0-1-1,0 0 1,0 0-1,1-1 1,-1 0-1,1 0 1,-1-1-1,1 0 1,-1-1-1,15-2 0,-10 0-11,1 0-1,-1 0 1,0-2-1,0 1 0,0-2 1,-1 0-1,0 0 1,0-1-1,0-1 0,18-15 1,-30 23-96,0-1 1,0 1-1,0 0 1,0 0-1,0 0 1,1-1-1,-1 1 1,0 0-1,0 0 1,0 0-1,0 0 1,0-1-1,1 1 1,-1 0-1,0 0 1,0 0-1,0 0 1,1 0 0,-1 0-1,0 0 1,0-1-1,0 1 1,1 0-1,-1 0 1,0 0-1,0 0 1,0 0-1,1 0 1,-1 0-1,0 0 1,0 0-1,1 0 1,-1 0-1,0 0 1,0 0-1,0 0 1,1 0-1,-1 1 1,0-1-1,0 0 1,1 0-1,-3 12 276,-15 29-37,11-26-35,-24 72 900,-33 177 0,39-148-641,19-93-391,2-6 1,-1 0 1,-1 0-1,-13 32 0,17-48-79,0 1-1,0 0 0,0 0 1,0 0-1,0-1 0,-1 1 0,1-1 1,-1 1-1,1-1 0,-1 1 0,1-1 1,-1 0-1,0 0 0,0 0 1,0 0-1,-2 1 0,0-5-29,-5-8-14,2-1-1,-1 0 0,2-1 0,-1 0 0,2 0 0,0 0 0,-5-18 0,8 23 27,1 7 20,0-1 0,0 0 0,1 0 0,-1 0 0,1 0 0,0 0 0,-1 0 0,1 1 1,0-1-1,0 0 0,0 0 0,0 0 0,1 0 0,-1 0 0,0 0 0,1 0 0,-1 0 0,1 0 1,0 1-1,0-1 0,0 0 0,0 0 0,0 1 0,0-1 0,0 1 0,0-1 0,1 1 0,-1-1 0,0 1 1,1 0-1,-1 0 0,1 0 0,0 0 0,-1 0 0,1 0 0,0 0 0,2-1 0,8-1 83,-1-1-1,1 2 0,0-1 0,0 2 1,13-1-1,6-1-3,20-4-545,36-7-114,-59 6-4406,-1-2-4503</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1.173"/>
    </inkml:context>
    <inkml:brush xml:id="br0">
      <inkml:brushProperty name="width" value="0.05" units="cm"/>
      <inkml:brushProperty name="height" value="0.05" units="cm"/>
      <inkml:brushProperty name="color" value="#008C3A"/>
    </inkml:brush>
  </inkml:definitions>
  <inkml:trace contextRef="#ctx0" brushRef="#br0">915 17 1092,'0'0'73,"0"0"1,0 0-1,1 0 0,-1 0 0,0 0 1,0 0-1,0 0 0,0 0 0,0 0 1,1 0-1,-1 0 0,0 0 0,0 0 0,0 0 1,0 0-1,0 0 0,1-1 0,-1 1 1,0 0-1,0 0 0,0 0 0,0 0 1,0 0-1,0 0 0,0 0 0,1-1 1,-1 1-1,0 0 0,0 0 0,0 0 1,0 0-1,0-1 0,0 1 0,0 0 1,0 0-1,0 0 0,0 0 0,0 0 0,0-1 1,0 1-1,0 0 0,0 0 0,0 0 1,0 0-1,0-1 0,0 1 0,0 0 1,0 0-1,0 0 0,0 0 0,0 0 1,-1-1-1,1 1 0,0 0 0,0 0 1,0 0-1,0 0 0,0 0 0,0-1 1,-23-2 1505,-1 0 0,1 1 0,-30 1 1,12 1-399,-213 1 3374,208 0-3975,-160 11 1007,172-7-2441,-34 9 0,47-8-1466,1 0-1,-33 16 1,25-5-1435,5 3 1140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1.657"/>
    </inkml:context>
    <inkml:brush xml:id="br0">
      <inkml:brushProperty name="width" value="0.05" units="cm"/>
      <inkml:brushProperty name="height" value="0.05" units="cm"/>
      <inkml:brushProperty name="color" value="#008C3A"/>
    </inkml:brush>
  </inkml:definitions>
  <inkml:trace contextRef="#ctx0" brushRef="#br0">46 26 940,'-4'-26'12413,"-6"74"-10224,2-1 1,-4 95 0,9-94-1438,-6 241 2701,11-226-2908,3 0 0,19 96 0,-22-148-1218,2-1 0,-1 1 0,7 11-1,-9-19 1001,4-39-18174</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009"/>
    </inkml:context>
    <inkml:brush xml:id="br0">
      <inkml:brushProperty name="width" value="0.05" units="cm"/>
      <inkml:brushProperty name="height" value="0.05" units="cm"/>
      <inkml:brushProperty name="color" value="#008C3A"/>
    </inkml:brush>
  </inkml:definitions>
  <inkml:trace contextRef="#ctx0" brushRef="#br0">720 91 56,'1'-1'164,"-1"1"-1,1-1 1,-1 1 0,1-1-1,-1 1 1,0-1 0,1 0-1,-1 1 1,0-1 0,0 0-1,1 1 1,-1-1 0,0 0-1,0 0 1,0 1 0,0-1-1,0 0 1,0 1-1,0-1 1,0 0 0,0 0-1,0 1 1,-1-1 0,1 0-1,0 1 1,-1-2 0,0 1 3,0-1 0,0 1 1,0 0-1,0 0 1,-1 0-1,1 0 0,0 0 1,-1 0-1,1 0 0,0 0 1,-3 0-1,-4-2 439,0 0 0,-1 0 0,-13-1 0,-11-2 411,-208-29 3901,201 32-5364,0 2-1,0 1 0,0 2 1,-42 8-1,69-7-672,0 0 0,0 1 1,0 0-1,0 1 0,-22 12 0,-7 11-997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358"/>
    </inkml:context>
    <inkml:brush xml:id="br0">
      <inkml:brushProperty name="width" value="0.05" units="cm"/>
      <inkml:brushProperty name="height" value="0.05" units="cm"/>
      <inkml:brushProperty name="color" value="#008C3A"/>
    </inkml:brush>
  </inkml:definitions>
  <inkml:trace contextRef="#ctx0" brushRef="#br0">0 0 1280,'4'5'430,"-2"-1"1,1 1-1,0 0 0,-1 0 1,0 0-1,0 0 0,0 0 1,-1 0-1,0 0 0,0 1 1,0 5-1,0 9 1171,-2 34 0,-1-14-419,-10 478 7592,12-516-8773,0 4-128,0-1-1,0 0 0,0 0 0,1 0 0,-1 0 0,2 0 0,1 7 0,1-7 129,3-6-4171,3-7-2950,-6 0 4501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2.714"/>
    </inkml:context>
    <inkml:brush xml:id="br0">
      <inkml:brushProperty name="width" value="0.05" units="cm"/>
      <inkml:brushProperty name="height" value="0.05" units="cm"/>
      <inkml:brushProperty name="color" value="#008C3A"/>
    </inkml:brush>
  </inkml:definitions>
  <inkml:trace contextRef="#ctx0" brushRef="#br0">752 72 944,'-1'-2'206,"1"1"1,0-1-1,-1 0 0,1 1 1,-1-1-1,0 0 0,0 1 0,1-1 1,-1 1-1,0-1 0,0 1 1,0-1-1,-1 1 0,1 0 1,0-1-1,-1 1 0,1 0 0,0 0 1,-1 0-1,1 0 0,-1 0 1,1 1-1,-4-2 0,-42-14 2053,42 14-2017,-33-5 571,-1 1-1,1 2 0,-1 1 1,0 3-1,-40 3 1,43 0-638,0 1 0,0 2 0,-59 17 0,75-16-837,0 0 0,-35 20 0,42-20-475,1 1 0,1 1 0,-1 0 0,1 0 0,-9 11-1,-2 5-716</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055"/>
    </inkml:context>
    <inkml:brush xml:id="br0">
      <inkml:brushProperty name="width" value="0.05" units="cm"/>
      <inkml:brushProperty name="height" value="0.05" units="cm"/>
      <inkml:brushProperty name="color" value="#008C3A"/>
    </inkml:brush>
  </inkml:definitions>
  <inkml:trace contextRef="#ctx0" brushRef="#br0">651 9 1152,'12'6'4773,"-49"-6"-3429,8 0-24,-2-3-80,-10 0-124,-3 0-104,-6 1-96,-4-1-208,-2 3-252,-4 5-328,-3 1-488,10 5-588,-4 6-3424,10 3 1484,6 6 983</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400"/>
    </inkml:context>
    <inkml:brush xml:id="br0">
      <inkml:brushProperty name="width" value="0.05" units="cm"/>
      <inkml:brushProperty name="height" value="0.05" units="cm"/>
      <inkml:brushProperty name="color" value="#008C3A"/>
    </inkml:brush>
  </inkml:definitions>
  <inkml:trace contextRef="#ctx0" brushRef="#br0">1 0 780,'6'220'6750,"-5"-114"-4674,14 446 5703,-14-539-7638,-1-5-101,0 0 1,0 0-1,1-1 0,0 1 0,0 0 0,1 0 0,4 11 1,-4-20-373,-1 0 1,0 0 0,0-1 0,-1 1-1,1 0 1,0-1 0,0 1 0,-1-1-1,1 1 1,0-3 0,9-31-7240,-4 13 5190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3.724"/>
    </inkml:context>
    <inkml:brush xml:id="br0">
      <inkml:brushProperty name="width" value="0.05" units="cm"/>
      <inkml:brushProperty name="height" value="0.05" units="cm"/>
      <inkml:brushProperty name="color" value="#008C3A"/>
    </inkml:brush>
  </inkml:definitions>
  <inkml:trace contextRef="#ctx0" brushRef="#br0">670 180 376,'1'-3'256,"-1"0"1,0 0-1,0-1 1,0 1-1,0 0 0,0 0 1,-1 0-1,1 0 0,-1 0 1,0-1-1,0 1 1,0 0-1,0 1 0,-1-1 1,1 0-1,-1 0 0,1 1 1,-1-1-1,0 0 0,0 1 1,0 0-1,-1-1 1,1 1-1,0 0 0,-5-3 1,-7-4 422,0-1 0,-1 2 0,-21-10 0,35 17-649,-24-10 213,-1 1 1,-1 1-1,0 2 1,0 0-1,-1 2 1,1 1-1,-1 1 1,0 1-1,0 2 1,-49 5-1,66-3-506,1 0-1,0 0 0,0 1 0,-11 5 1,16-5-507,-1-1 0,1 1 1,0 0-1,1 0 1,-6 5-1,3 1-1453,6 2 676</inkml:trace>
  <inkml:trace contextRef="#ctx0" brushRef="#br0" timeOffset="1">607 285 920,'30'9'822,"-5"0"960,-17-7 3581,-235 17 57,-8 20-3630,205-32-1743,-48 12-3101,65-15 1416,0 1 0,1 0 0,-23 13 1,9 1-710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193"/>
    </inkml:context>
    <inkml:brush xml:id="br0">
      <inkml:brushProperty name="width" value="0.05" units="cm"/>
      <inkml:brushProperty name="height" value="0.05" units="cm"/>
      <inkml:brushProperty name="color" value="#008C3A"/>
    </inkml:brush>
  </inkml:definitions>
  <inkml:trace contextRef="#ctx0" brushRef="#br0">70 7 1068,'-4'-6'10739,"-4"29"-8045,-8 43-1150,-23 254 3935,37-270-4973,2 0 1,2 1-1,2-1 0,15 67 1,-18-114-530,13 44-50,-14-45-42,1 0 1,0 0-1,-1-1 0,1 1 1,0 0-1,0-1 0,0 1 0,0-1 1,1 1-1,-1-1 0,0 1 1,1-1-1,-1 0 0,1 1 1,-1-1-1,1 0 0,0 0 0,-1 0 1,1-1-1,3 2 0,-3-2-437,-1 0-1,1-1 1,-1 1-1,1-1 1,-1 0-1,1 1 1,-1-1-1,0 0 1,1 0-1,-1 0 1,0 0-1,0 0 1,1 0-1,-1 0 1,0-1-1,0 1 1,0 0-1,-1 0 1,1-1-1,0 1 1,0-1-1,0-2 0,9-15-2621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526"/>
    </inkml:context>
    <inkml:brush xml:id="br0">
      <inkml:brushProperty name="width" value="0.05" units="cm"/>
      <inkml:brushProperty name="height" value="0.05" units="cm"/>
      <inkml:brushProperty name="color" value="#008C3A"/>
    </inkml:brush>
  </inkml:definitions>
  <inkml:trace contextRef="#ctx0" brushRef="#br0">852 60 1196,'0'-1'117,"1"0"-1,-1 0 1,1 1-1,-1-1 1,0 0 0,0 0-1,1 0 1,-1 0-1,0 0 1,0 1 0,0-1-1,0 0 1,0 0-1,0 0 1,0 0 0,0 0-1,0 0 1,-1 1-1,1-1 1,0 0 0,-1 0-1,1 0 1,0 0-1,-1 1 1,1-1 0,-1 0-1,1 1 1,-1-1-1,1 0 1,-1 1 0,0-1-1,1 0 1,-1 1-1,0-1 1,1 1-1,-1-1 1,0 1 0,0 0-1,0-1 1,1 1-1,-1 0 1,0-1 0,0 1-1,0 0 1,0 0-1,0 0 1,0 0 0,-22-7 1138,0 2 1,-1 0-1,-25 0 1,-73-1 1098,122 6-2351,-39 0 279,0 2 0,1 1 0,-45 10 0,47-5-997,0 2 0,1 1 0,-47 22 0,58-20-611,1 1 0,0 0 0,1 2 0,-24 22 0,-22 24-760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9.506"/>
    </inkml:context>
    <inkml:brush xml:id="br0">
      <inkml:brushProperty name="width" value="0.025" units="cm"/>
      <inkml:brushProperty name="height" value="0.025" units="cm"/>
      <inkml:brushProperty name="color" value="#E71224"/>
    </inkml:brush>
  </inkml:definitions>
  <inkml:trace contextRef="#ctx0" brushRef="#br0">193 227 312,'0'0'1037,"4"-2"-15,2-1-553,0 0 0,-1-1 0,0 0 0,0 0-1,0 0 1,0-1 0,-1 1 0,1-1 0,5-9 0,27-32 2905,-28 36-2053,0-1 0,0 1 0,-1-2 0,-1 1 0,11-22 0,-18 32-1245,1 0 1,-1 0-1,0 0 1,1 0-1,-1 0 0,0 0 1,0 0-1,0 0 1,0 0-1,0 0 1,0 0-1,0 0 1,0 0-1,0 0 1,0 0-1,-1 0 1,1 0-1,0 0 1,-1 0-1,1 0 0,-1 0 1,1 0-1,-1 1 1,0-2-1,0 0 13,-1 1 0,0 0 0,1 0 0,-1 0 0,0 0 0,1 0 0,-1 0 0,0 0 0,0 0 0,0 1 0,-3-2 0,-2 1 83,0 0 0,0 0 1,0 1-1,-1 0 0,-11 1 1,6 1-56,0 1 0,-1 1 0,1 0 0,1 1 0,-1 1 0,1-1 0,0 2 1,0 0-1,-14 11 0,10-5-14,0 0 0,1 2 0,0 0 0,1 0 0,-16 24 0,27-35-77,0 0-1,1-1 1,0 1 0,0 0-1,0 0 1,1 0-1,-1 1 1,1-1-1,0 0 1,0 1 0,1-1-1,-1 0 1,1 1-1,0-1 1,0 1-1,1 5 1,0-7-6,0 0 0,0 0 0,0 0 0,0 0 0,1 1 0,-1-2 0,1 1-1,0 0 1,0 0 0,0 0 0,0-1 0,1 1 0,-1-1 0,1 0 0,-1 0 0,1 0 0,0 0 0,0 0 0,0-1 0,0 1 0,5 1 0,11 4 31,-1-2 0,2 0 0,-1-1 1,0-1-1,1-1 0,-1-1 1,1-1-1,26-2 0,22-6-147,69-17 1,-95 16-161,56-12-4052,-98 21 4028,13-2-1246,-11 2-2262,6 6-6280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4.871"/>
    </inkml:context>
    <inkml:brush xml:id="br0">
      <inkml:brushProperty name="width" value="0.05" units="cm"/>
      <inkml:brushProperty name="height" value="0.05" units="cm"/>
      <inkml:brushProperty name="color" value="#008C3A"/>
    </inkml:brush>
  </inkml:definitions>
  <inkml:trace contextRef="#ctx0" brushRef="#br0">0 20 752,'12'-20'9663,"-10"25"-9324,0-1 0,0 0 1,-1 1-1,1 0 0,-1-1 0,0 1 0,-1 0 1,1-1-1,-1 6 0,-1 53 1867,0-30-1311,1 48 748,-2-7-218,4 1-1,14 96 0,-14-159-1341,-2-8-100,1 0 0,-1 1-1,1-1 1,0 0-1,0 0 1,1 0 0,-1 1-1,1-1 1,0-1-1,4 8 1,-5-10-24,-1-1 0,0 1 0,1-1 0,-1 0 0,0 0-1,1 1 1,-1-1 0,1 0 0,-1 0 0,0 1 0,1-1 0,-1 0 0,1 0-1,-1 0 1,1 0 0,-1 1 0,0-1 0,1 0 0,-1 0 0,1 0 0,-1 0 0,1 0-1,-1 0 1,1 0 0,-1-1 0,1 1 0,-1 0 0,1 0 0,-1 0 0,0 0 0,1 0-1,-1-1 1,1 1 0,13-16-3849,5-25-4830,-7 12 5593</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206"/>
    </inkml:context>
    <inkml:brush xml:id="br0">
      <inkml:brushProperty name="width" value="0.05" units="cm"/>
      <inkml:brushProperty name="height" value="0.05" units="cm"/>
      <inkml:brushProperty name="color" value="#008C3A"/>
    </inkml:brush>
  </inkml:definitions>
  <inkml:trace contextRef="#ctx0" brushRef="#br0">1012 62 14357,'3'0'130,"18"0"284,-21 0-362,1 0 0,0 0 1,-1 0-1,1 0 0,-1 0 0,1 0 0,0 0 1,-1 0-1,1 0 0,-1 0 0,1 0 0,-1-1 1,1 1-1,0 0 0,-1 0 0,1-1 0,-1 1 1,1 0-1,-1-1 0,0 1 0,1-1 1,-1 1-1,1 0 0,0-2 0,-9 0 707,-32-9 225,-1 2 0,-68-7 0,-95 2 144,181 13-1045,-234-2-572,128 14-1950,5 12-3986,59-2 2419,15 3 1217</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542"/>
    </inkml:context>
    <inkml:brush xml:id="br0">
      <inkml:brushProperty name="width" value="0.05" units="cm"/>
      <inkml:brushProperty name="height" value="0.05" units="cm"/>
      <inkml:brushProperty name="color" value="#008C3A"/>
    </inkml:brush>
  </inkml:definitions>
  <inkml:trace contextRef="#ctx0" brushRef="#br0">18 0 1424,'3'27'1817,"-2"-1"0,0 0-1,-1 0 1,-7 38 0,2-8 1,2-11-575,-5 107 2065,8-129-2832,2 0 0,0 0 1,1 0-1,8 30 0,-10-49-535,1 0 0,-1 0-1,1 0 1,0 0-1,0 0 1,0-1 0,0 1-1,0-1 1,1 0-1,0 1 1,-1-1 0,7 4-1,-7-5-229,0-1-1,0 0 0,0 0 0,0 0 1,0 0-1,0 0 0,0 0 1,0-1-1,1 1 0,1-1 0,-1 1-409,-1-1 0,1 0 0,-1-1 0,1 1-1,-1 0 1,0-1 0,1 1 0,-1-1-1,1 0 1,2-1 0,10-4-2033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5.890"/>
    </inkml:context>
    <inkml:brush xml:id="br0">
      <inkml:brushProperty name="width" value="0.05" units="cm"/>
      <inkml:brushProperty name="height" value="0.05" units="cm"/>
      <inkml:brushProperty name="color" value="#008C3A"/>
    </inkml:brush>
  </inkml:definitions>
  <inkml:trace contextRef="#ctx0" brushRef="#br0">691 145 1172,'3'-2'108,"2"-2"487,0-1 1,0 0 0,0 0 0,0-1-1,6-9 1,-11 14-457,1-1 0,0 1 1,-1 0-1,1 0 0,-1-1 0,0 1 1,1 0-1,-1-1 0,0 1 0,0 0 0,0-1 1,0 1-1,0 0 0,0-1 0,0 1 1,0 0-1,0-1 0,-1 1 0,1 0 0,-1 0 1,1-1-1,-1 1 0,1 0 0,-1 0 0,0 0 1,1-1-1,-1 1 0,0 0 0,0 0 1,0 0-1,0 0 0,0 1 0,0-1 0,0 0 1,0 0-1,0 1 0,-2-2 0,-12-5 453,0 1 0,0 0-1,-1 1 1,1 1-1,-1 1 1,0 0 0,-22-1-1,21 2-224,-53-7 1071,-126 1 0,164 9-2204,0 3-1,-36 7 0,45-5-1561,0 0 1,0 2-1,-33 16 0,26-8-9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213"/>
    </inkml:context>
    <inkml:brush xml:id="br0">
      <inkml:brushProperty name="width" value="0.05" units="cm"/>
      <inkml:brushProperty name="height" value="0.05" units="cm"/>
      <inkml:brushProperty name="color" value="#008C3A"/>
    </inkml:brush>
  </inkml:definitions>
  <inkml:trace contextRef="#ctx0" brushRef="#br0">1003 3 1028,'9'2'3032,"-12"0"-1072,-28-2-151,-53-4 129,-252 2 2444,260 7-4660,1 3 1,-107 27 0,155-28-1027,0 1 1,1 1 0,0 1 0,1 2-1,-26 15 1,8 4-670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549"/>
    </inkml:context>
    <inkml:brush xml:id="br0">
      <inkml:brushProperty name="width" value="0.05" units="cm"/>
      <inkml:brushProperty name="height" value="0.05" units="cm"/>
      <inkml:brushProperty name="color" value="#008C3A"/>
    </inkml:brush>
  </inkml:definitions>
  <inkml:trace contextRef="#ctx0" brushRef="#br0">217 133 14425,'10'257'4645,"4"-21"-1082,-8-170-7325,-1 0-7105</inkml:trace>
  <inkml:trace contextRef="#ctx0" brushRef="#br0" timeOffset="1">843 113 712,'0'-1'124,"1"0"0,-1 0 0,1 0 1,-1 0-1,1 0 0,-1 0 0,0 0 0,1 0 0,-1 0 0,0-1 1,0 1-1,0 0 0,0 0 0,0 0 0,0 0 0,0 0 0,0-1 0,0 1 1,-1 0-1,1 0 0,-1 0 0,1 0 0,0 0 0,-1 0 0,0 0 0,1 0 1,-1 0-1,0 0 0,1 0 0,-1 0 0,0 0 0,0 1 0,0-1 1,0 0-1,1 0 0,-3 0 0,-3-3 488,-1 1 0,0-1 0,0 1 0,-12-3 1,8 2-89,-12-3 313,-1 2 0,1 0 0,-34-1-1,-2-2 37,-36-3-727,-1 4 1,-102 6-1,176 1-942,0 2 1,-25 5-1,33-4-409,1 1 1,0 0-1,0 1 0,-17 8 0,4 2-641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6.891"/>
    </inkml:context>
    <inkml:brush xml:id="br0">
      <inkml:brushProperty name="width" value="0.05" units="cm"/>
      <inkml:brushProperty name="height" value="0.05" units="cm"/>
      <inkml:brushProperty name="color" value="#008C3A"/>
    </inkml:brush>
  </inkml:definitions>
  <inkml:trace contextRef="#ctx0" brushRef="#br0">911 0 1360,'1'1'124,"0"-1"-1,0 1 1,0-1-1,-1 1 0,1-1 1,0 1-1,-1-1 1,1 1-1,0 0 1,-1-1-1,1 1 1,-1 0-1,1 0 1,-1-1-1,1 1 1,-1 0-1,1 0 1,-1 0-1,0 0 1,1 0-1,-1 0-44,-1 0 0,1-1 0,0 1 0,0-1 0,-1 1 0,1-1 0,0 1 0,-1-1 0,1 1 0,0-1 0,-1 0 0,1 1 0,-1-1 0,1 1 0,-1-1 0,1 0 0,-1 1 1,1-1-1,-1 0 0,1 0 0,-1 1 0,1-1 0,-1 0 0,-7 2 534,0 0 0,0 0 1,-12 0-1,15-1-369,-398 31 7916,349-26-7922,-122 15 441,90-3-2721,61-10-631,-31 12-1,20 0-808,7-1 1057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177"/>
    </inkml:context>
    <inkml:brush xml:id="br0">
      <inkml:brushProperty name="width" value="0.05" units="cm"/>
      <inkml:brushProperty name="height" value="0.05" units="cm"/>
      <inkml:brushProperty name="color" value="#008C3A"/>
    </inkml:brush>
  </inkml:definitions>
  <inkml:trace contextRef="#ctx0" brushRef="#br0">5 18 556,'12'-18'10480,"-14"37"-2527,-2 7-8020,-2 29 1572,3 0 0,2 1 0,2-1 0,3 0 0,17 88 1,-19-135-1462,0-1 1,0 0 0,1 0 0,0 0 0,4 7 0,-6-12-163,0 0 0,0 0 0,0-1 0,0 1 0,0 0 0,1-1 0,-1 1 0,1-1 0,-1 1 0,1-1 0,-1 0 0,1 0 0,0 0 0,0 0 0,0 0 0,-1 0 0,1 0 0,0-1 0,0 1 0,0-1 0,0 1 0,3-1 0,-4 0-186,0 0-1,0 0 1,0 0 0,1-1-1,-1 1 1,0-1-1,0 1 1,0-1-1,0 1 1,0-1-1,0 0 1,0 1-1,0-1 1,0 0-1,0 0 1,0 0 0,0 0-1,-1 0 1,1 1-1,0-3 1,11-20-8925,-9 7 5680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512"/>
    </inkml:context>
    <inkml:brush xml:id="br0">
      <inkml:brushProperty name="width" value="0.05" units="cm"/>
      <inkml:brushProperty name="height" value="0.05" units="cm"/>
      <inkml:brushProperty name="color" value="#008C3A"/>
    </inkml:brush>
  </inkml:definitions>
  <inkml:trace contextRef="#ctx0" brushRef="#br0">1032 29 248,'1'-1'308,"0"1"-148,0 0-1,0-1 0,0 1 1,1-1-1,-1 1 0,0-1 1,0 1-1,0-1 0,0 0 0,0 0 1,0 1-1,0-1 0,0 0 1,-1 0-1,1 0 0,0 0 1,0 0-1,-1 0 0,1 0 0,-1 0 1,2-2-1,-4 2 73,1 0 0,-1 1 0,1-1 0,-1 0 0,0 1 0,1-1 0,-1 1-1,1 0 1,-1-1 0,-2 1 0,3 0 47,-13-2 411,0 1 0,0 1 0,0 0 0,-17 3-1,-5-1 209,-430 42 4266,355-31-4984,-42 8-2068,126-15-225,-1 1 0,1 1 0,-33 14-1,23-4-127</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8.950"/>
    </inkml:context>
    <inkml:brush xml:id="br0">
      <inkml:brushProperty name="width" value="0.05" units="cm"/>
      <inkml:brushProperty name="height" value="0.05" units="cm"/>
      <inkml:brushProperty name="color" value="#008C3A"/>
    </inkml:brush>
  </inkml:definitions>
  <inkml:trace contextRef="#ctx0" brushRef="#br0">26 4 200,'3'-3'9687,"-31"325"-102,31 6-5340,5-259-3717,-7-63-799,1 0-1,-1 0 1,1 0-1,0-1 1,1 1-1,-1 0 0,1-1 1,7 10-1,-9-13-970,1 0 978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29.856"/>
    </inkml:context>
    <inkml:brush xml:id="br0">
      <inkml:brushProperty name="width" value="0.025" units="cm"/>
      <inkml:brushProperty name="height" value="0.025" units="cm"/>
      <inkml:brushProperty name="color" value="#E71224"/>
    </inkml:brush>
  </inkml:definitions>
  <inkml:trace contextRef="#ctx0" brushRef="#br0">153 72 108,'5'-5'437,"4"-3"941,0 0 0,0-1 0,-1 0 0,15-20 1664,-25 28-2930,1 1 1,0-1 0,-1 1-1,1 0 1,-1-1-1,1 1 1,-1 0-1,1 0 1,-1 0 0,0 0-1,-2 0 1,4 1-3,-9 1 600,-8 11-221,1 0 1,1 2-1,0-1 0,1 2 1,1 0-1,0 0 1,1 1-1,1 1 1,0 0-1,2 1 0,0 0 1,1 0-1,1 0 1,-6 26-1,12-41-381,0 0 0,1 0 1,-1 0-1,1-1 0,0 1 0,0 0 0,1 0 1,-1 0-1,1 0 0,0 0 0,1 5 0,-1-7-58,1 0-1,-1-1 0,0 1 0,0 0 0,1 0 0,-1-1 1,1 1-1,-1 0 0,1-1 0,0 0 0,-1 1 0,1-1 1,0 0-1,0 0 0,0 0 0,0 0 0,0 0 1,0 0-1,0-1 0,1 1 0,3 0 0,4 0 40,0-1 0,0 0-1,-1 0 1,1-1 0,0 0-1,0-1 1,-1 0 0,1-1-1,-1 0 1,0 0 0,0-1-1,0 0 1,9-6 0,1-1 16,-1 0 1,-1-2 0,0 0-1,-1-1 1,14-15 0,-16 14 11,0 0 1,20-32-1,-31 42-97,0 1-1,-1 0 0,0-1 0,1 1 0,-2-1 0,1 0 0,0 0 0,-1 0 0,0 0 0,0 0 0,-1 0 0,1 0 0,-1 0 1,0 0-1,-1 0 0,1 0 0,-2-6 0,1 9-39,0-1 0,0 1 0,-1-1 0,1 1 0,-1 0 0,1 0 0,-1 0 0,0-1-1,0 2 1,0-1 0,0 0 0,0 0 0,0 1 0,0-1 0,-1 1 0,1-1 0,-1 1 0,1 0 0,-1 0 0,1 0 0,-1 0 0,0 1 0,1-1 0,-1 1 0,0 0 0,1-1 0,-4 1 0,-9 0-442,0 1 1,0 0-1,-24 5 1,35-5 286,-90 19-4534,32 1-3892,40-10 5846</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294"/>
    </inkml:context>
    <inkml:brush xml:id="br0">
      <inkml:brushProperty name="width" value="0.05" units="cm"/>
      <inkml:brushProperty name="height" value="0.05" units="cm"/>
      <inkml:brushProperty name="color" value="#008C3A"/>
    </inkml:brush>
  </inkml:definitions>
  <inkml:trace contextRef="#ctx0" brushRef="#br0">981 17 760,'-3'-2'393,"1"0"-1,-1 0 1,0 0-1,0 1 1,0 0 0,-1-1-1,1 1 1,0 0 0,0 0-1,-1 1 1,1-1-1,-6 0 1,-45 2 1764,34 0-1267,-252 15 4966,187-6-4965,-100 25 0,155-27-1428,1 1 0,0 1 0,-38 20 0,49-21-632,2 1 1,-1 0-1,1 2 1,1 0-1,0 0 1,-18 21-1,0 9-1064</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611"/>
    </inkml:context>
    <inkml:brush xml:id="br0">
      <inkml:brushProperty name="width" value="0.05" units="cm"/>
      <inkml:brushProperty name="height" value="0.05" units="cm"/>
      <inkml:brushProperty name="color" value="#008C3A"/>
    </inkml:brush>
  </inkml:definitions>
  <inkml:trace contextRef="#ctx0" brushRef="#br0">27 0 820,'0'0'4774,"0"4"-3181,-7 51 1858,-3 14-554,3 0 1,4 127-1,4-181-2674,1 0 0,1 0 0,6 21 0,-8-32-320,1 0-1,0 0 1,0 0-1,0 0 1,0 0-1,1 0 1,3 4-1,-5-7-92,0 1 0,1-1 0,-1 0 0,1 0-1,-1 1 1,1-1 0,0 0 0,-1-1 0,1 1-1,0 0 1,-1 0 0,1-1 0,0 1 0,0-1-1,0 1 1,0-1 0,3 0 0,-4 0-379,1 0 1,0 0 0,0-1 0,-1 1-1,1-1 1,0 1 0,-1-1-1,1 0 1,0 1 0,-1-1-1,1 0 1,-1 0 0,0 0-1,2-2 1,10-8-2122</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19.944"/>
    </inkml:context>
    <inkml:brush xml:id="br0">
      <inkml:brushProperty name="width" value="0.05" units="cm"/>
      <inkml:brushProperty name="height" value="0.05" units="cm"/>
      <inkml:brushProperty name="color" value="#008C3A"/>
    </inkml:brush>
  </inkml:definitions>
  <inkml:trace contextRef="#ctx0" brushRef="#br0">670 100 12061,'3'-2'133,"15"-11"5,-18 12-102,0 1-1,0-1 1,1 1-1,-1-1 1,0 1-1,0 0 0,1-1 1,-1 1-1,0-1 1,0 1-1,0-1 1,0 1-1,0-1 1,0 1-1,0-1 1,0 1-1,0-1 0,0 1 1,0-1-1,0 1 1,0-1-1,0 1 1,0-1-1,-1 1 1,1-1-1,0 1 1,0-1-1,-1 1 1,1-1-1,0 1 0,0-1 1,-1 1-1,1 0 1,0-1-1,-1 1 1,1 0-1,-1-1 1,1 1-1,-1 0 1,1 0-1,0-1 1,-1 1-1,1 0 0,-2 0 1,-15-9 327,-1 1 1,0 0 0,0 2-1,-1 0 1,0 1-1,-28-4 1,-125-5 369,127 13-1150,1 2 0,-62 10 1,43 3-2639,1 7-3324,27-5 4037</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280"/>
    </inkml:context>
    <inkml:brush xml:id="br0">
      <inkml:brushProperty name="width" value="0.05" units="cm"/>
      <inkml:brushProperty name="height" value="0.05" units="cm"/>
      <inkml:brushProperty name="color" value="#008C3A"/>
    </inkml:brush>
  </inkml:definitions>
  <inkml:trace contextRef="#ctx0" brushRef="#br0">692 0 13453,'0'0'208,"-22"17"200,-6-11 340,-7-1 168,-9-2-127,-3 0-165,-3-3-156,-4 3-96,1-3-144,-3 0-200,-4 6-252,0-1-392,7 4-525,2 2-4391,7 6 1884,10 3 1239</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595"/>
    </inkml:context>
    <inkml:brush xml:id="br0">
      <inkml:brushProperty name="width" value="0.05" units="cm"/>
      <inkml:brushProperty name="height" value="0.05" units="cm"/>
      <inkml:brushProperty name="color" value="#008C3A"/>
    </inkml:brush>
  </inkml:definitions>
  <inkml:trace contextRef="#ctx0" brushRef="#br0">42 1 1540,'0'0'1640,"1"5"16,-1 23 865,0 0 0,-8 53 0,2-24-1023,-3 40 372,-9 155 1902,17-203-3234,2 0 1,3 0 0,10 54-1,-12-95-658,0 1 1,0-1-1,1-1 0,0 1 0,0 0 0,5 7 0,-7-13-84,0-1 0,0 1 0,0 0 0,1-1 0,-1 1 0,1-1 0,-1 0 0,1 1 0,-1-1 0,1 0 0,0 0 0,3 1 0,-4-1-180,1-1 1,-1 1-1,1-1 1,-1 0-1,1 0 0,-1 0 1,1 0-1,0 0 1,-1 0-1,1 0 1,-1-1-1,1 1 1,-1-1-1,1 1 1,-1-1-1,1 1 0,-1-1 1,2-1-1,10-6-3329,0 0 1128</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0.932"/>
    </inkml:context>
    <inkml:brush xml:id="br0">
      <inkml:brushProperty name="width" value="0.05" units="cm"/>
      <inkml:brushProperty name="height" value="0.05" units="cm"/>
      <inkml:brushProperty name="color" value="#008C3A"/>
    </inkml:brush>
  </inkml:definitions>
  <inkml:trace contextRef="#ctx0" brushRef="#br0">723 147 628,'0'-3'216,"1"0"1,-2 1-1,1-1 1,0 0-1,0 0 0,-1 0 1,0 1-1,1-1 1,-1 0-1,0 1 0,-1-1 1,1 1-1,0-1 1,-1 1-1,1 0 1,-1-1-1,0 1 0,1 0 1,-1 0-1,0 0 1,-1 0-1,-2-2 0,-6-4 445,1 0-1,-1 1 0,-18-9 1,10 8-253,0-1-1,-1 2 1,-1 1 0,1 1 0,-1 0-1,1 1 1,-1 2 0,-29-1 0,31 3-679,0 1 0,1 1 0,-35 9 0,38-7-769,1 1-1,-1 0 1,1 1-1,0 1 1,-13 8-1,1 2-609</inkml:trace>
  <inkml:trace contextRef="#ctx0" brushRef="#br0" timeOffset="1">664 237 12717,'21'6'273,"-12"-4"67,-1 0-1,1 0 1,13 1 0,-29-3-43,1 1 0,0 0 0,0 0 0,-8 2 0,-18 4 250,-77 5 157,-162 18 429,91-3-8103,127-16 3145,5 0 1158</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1.433"/>
    </inkml:context>
    <inkml:brush xml:id="br0">
      <inkml:brushProperty name="width" value="0.05" units="cm"/>
      <inkml:brushProperty name="height" value="0.05" units="cm"/>
      <inkml:brushProperty name="color" value="#008C3A"/>
    </inkml:brush>
  </inkml:definitions>
  <inkml:trace contextRef="#ctx0" brushRef="#br0">54 4 992,'1'0'170,"-1"-1"1,1 1-1,-1 0 0,1-1 1,-1 1-1,1 0 0,0 0 1,-1-1-1,1 1 0,-1 0 1,1 0-1,0 0 0,-1 0 1,1 0-1,0 0 0,-1 0 1,1 0-1,-1 0 0,1 0 1,0 0-1,-1 0 0,1 1 0,0-1 1,-1 0-1,1 0 0,-1 1 1,1-1-1,-1 0 0,1 1 1,-1-1-1,1 0 0,-1 1 1,1-1-1,-1 1 0,1-1 1,-1 1-1,0-1 0,1 1 1,-1-1-1,0 1 0,1 0 1,-1-1-1,0 1 0,0-1 1,1 1-1,-1 0 0,0-1 1,0 1-1,0-1 0,0 1 0,0 0 1,0-1-1,0 2 0,0 5 336,0 1-1,-1 0 1,-2 12-1,1-10 293,-22 140 3416,-14 109-500,32-194-2501,3 0 0,9 128 0,3-147-1120,-8-44-199,-1 1 0,1-1 0,0 1 0,0-1 0,0 1 1,0-1-1,0 0 0,1 1 0,-1-1 0,1 0 0,0 0 0,-1 0 1,1 0-1,3 2 0,-4-4-97,-1 0 1,1 1 0,0-1-1,-1 0 1,1 0 0,0 0-1,-1 0 1,1 0 0,0 0-1,0 0 1,-1 0 0,1 0 0,0 0-1,-1-1 1,1 1 0,0 0-1,-1 0 1,1-1 0,0 1-1,-1 0 1,1-1 0,-1 1-1,1-1 1,-1 1 0,1-1-1,-1 1 1,1-1 0,-1 1-1,1-1 1,0 0 0,11-20-7648,-3 2 4636</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1.752"/>
    </inkml:context>
    <inkml:brush xml:id="br0">
      <inkml:brushProperty name="width" value="0.05" units="cm"/>
      <inkml:brushProperty name="height" value="0.05" units="cm"/>
      <inkml:brushProperty name="color" value="#008C3A"/>
    </inkml:brush>
  </inkml:definitions>
  <inkml:trace contextRef="#ctx0" brushRef="#br0">1022 115 192,'11'-5'501,"25"-12"842,-35 16-1196,1 0 1,-1 0 0,1 0-1,-1-1 1,1 1-1,-1 0 1,0-1-1,0 1 1,1-1-1,-1 1 1,0-1-1,0 1 1,-1-1-1,1 0 1,0 1-1,-1-1 1,2-3-1,-2 4-42,0 0 0,0 0 0,-1 0 0,1 0 0,0 0 0,0 0 0,-1 0 0,1 0 0,0 0 0,-1 0 0,1 0 0,-1 1 0,1-1-1,-1 0 1,1 0 0,-1 0 0,0 1 0,1-1 0,-1 0 0,0 1 0,0-1 0,0 0 0,-1 0 0,-24-11 1528,-3 3-718,-1 2 0,0 2 0,0 0 0,-35 0 0,-124 6 1230,172 0-1987,-60 2-111,1 4 0,-82 18 1,109-13-1542,-53 19 0,67-18-616,1 2-1,-35 21 0,9 3-240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101"/>
    </inkml:context>
    <inkml:brush xml:id="br0">
      <inkml:brushProperty name="width" value="0.05" units="cm"/>
      <inkml:brushProperty name="height" value="0.05" units="cm"/>
      <inkml:brushProperty name="color" value="#008C3A"/>
    </inkml:brush>
  </inkml:definitions>
  <inkml:trace contextRef="#ctx0" brushRef="#br0">64 1 668,'0'0'10534,"-4"3"-9208,0 2-981,0 0 0,1 0 1,-1 0-1,1 1 0,0-1 1,1 1-1,-1 0 1,1 0-1,0 0 0,-2 12 1,-10 72 2005,13-83-2196,-4 32 689,1 1-1,2 0 1,7 77-1,-4-110-819,0 1 0,1-1-1,0-1 1,0 1 0,6 11-1,-7-16-211,0 0 0,0 0 0,0-1 0,0 1 0,0-1 0,0 1-1,1-1 1,-1 1 0,1-1 0,-1 0 0,1 1 0,-1-1 0,1 0 0,0 0-1,0 0 1,-1-1 0,1 1 0,0 0 0,0-1 0,0 1 0,0-1 0,0 1-1,3-1 1,15-19-9296,-9 1 6486</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433"/>
    </inkml:context>
    <inkml:brush xml:id="br0">
      <inkml:brushProperty name="width" value="0.05" units="cm"/>
      <inkml:brushProperty name="height" value="0.05" units="cm"/>
      <inkml:brushProperty name="color" value="#008C3A"/>
    </inkml:brush>
  </inkml:definitions>
  <inkml:trace contextRef="#ctx0" brushRef="#br0">864 36 104,'0'0'3295,"-2"-2"-1620,-5-1-1095,0 1-1,-1-1 0,1 1 0,-1 0 0,1 1 1,-1-1-1,1 2 0,-1-1 0,-12 1 1,-11-1 657,-260-12 5085,270 13-6035,-167-3 595,64 2-3965,99 2-1310,-39 6 1,33-1 1617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0.405"/>
    </inkml:context>
    <inkml:brush xml:id="br0">
      <inkml:brushProperty name="width" value="0.025" units="cm"/>
      <inkml:brushProperty name="height" value="0.025" units="cm"/>
      <inkml:brushProperty name="color" value="#E71224"/>
    </inkml:brush>
  </inkml:definitions>
  <inkml:trace contextRef="#ctx0" brushRef="#br0">0 304 1272,'4'2'566,"0"-1"-1,0 1 1,1-1 0,-1 0-1,0 0 1,0 0 0,1 0-1,4-1 1,-7 0-396,0 0 1,0 0-1,0 0 0,0-1 0,0 1 0,-1-1 0,1 1 1,0-1-1,0 0 0,-1 0 0,1 0 0,0 0 0,-1 0 1,1 0-1,-1 0 0,1 0 0,-1-1 0,1 1 1,-1-1-1,1-1 0,14-22 841,-1 0 1,-2-1-1,0 0 1,-2-1-1,-1-1 1,-1 0-1,-1 0 1,6-49-1,-14 77-980,0 0-1,1 0 0,-1 0 0,0 0 0,0 0 1,0-1-1,0 1 0,0 0 0,0 0 0,0 0 1,0 0-1,0 0 0,0 0 0,0-1 0,0 1 1,0 0-1,0 0 0,0 0 0,0 0 0,0 0 1,0 0-1,0-1 0,0 1 0,0 0 1,0 0-1,0 0 0,0 0 0,0 0 0,0 0 1,0 0-1,0-1 0,0 1 0,-1 0 0,1 0 1,0 0-1,0 0 0,0 0 0,0 0 0,0 0 1,0 0-1,0 0 0,0 0 0,-1-1 0,1 1 1,0 0-1,0 0 0,0 0 0,0 0 0,0 0 1,0 0-1,-1 0 0,1 0 0,0 0 0,0 0 1,0 0-1,0 0 0,0 0 0,0 0 0,-1 0 1,1 0-1,0 0 0,0 1 0,-10 8 396,8-6-395,0-1-1,0 1 1,0 0 0,0 0 0,1 0 0,-1 0 0,1 0 0,0 1-1,-1 3 1,1 0 81,1 0-1,0 0 0,0 0 1,0 0-1,1 0 0,0-1 1,0 1-1,1 0 1,0 0-1,0-1 0,5 11 1,-4-12-53,0-1 1,0 1-1,0-1 1,1 0-1,-1 0 1,1-1 0,0 1-1,0-1 1,0 0-1,0 0 1,1 0-1,-1 0 1,1-1 0,0 0-1,0 0 1,5 2-1,-1-1-25,0-1-1,1 0 1,-1 0-1,1-1 1,0 0-1,-1 0 0,1-1 1,0-1-1,-1 0 1,1 0-1,-1 0 1,1-2-1,-1 1 1,0-1-1,0 0 1,0-1-1,0 0 1,0 0-1,-1-1 1,0 0-1,0-1 1,0 0-1,-1 0 0,14-14 1,-20 19-60,7-7-370,-1 0 0,1 0 0,-1-1 0,-1 0 1,1 0-1,-2 0 0,1-1 0,5-14 1,-11 24 143,0 0 0,0-1 0,0 1 0,0 0 0,0 0 0,0-1 0,0 1 0,0 0 0,0-1 0,-1 1 1,1 0-1,0-1 0,0 1 0,0 0 0,0 0 0,0-1 0,0 1 0,-1 0 0,1 0 0,0-1 0,0 1 0,0 0 0,-1 0 1,1 0-1,0-1 0,0 1 0,-1 0 0,1 0 0,-1 0 0,0-3-1434,13 1-39,-6 1 1821,-1 0-1,1 1 1,0 0-1,-1 0 1,1 1-1,0-1 1,0 1-1,-1 1 1,1-1-1,-1 1 1,1 0-1,-1 0 1,9 5-1,-6-2 254,0 1-1,0-1 0,-1 1 1,1 0-1,-1 1 1,-1 0-1,0 0 0,6 8 1,45 77 2447,-56-92-2824,-1 1 1,1 0-1,-1-1 0,1 1 1,-1 0-1,1-1 0,-1 1 1,1-1-1,0 1 0,-1-1 1,1 1-1,0-1 1,0 1-1,-1-1 0,1 0 1,0 1-1,0-1 0,0 0 1,0 0-1,-1 0 0,1 0 1,0 1-1,0-1 0,0 0 1,0-1-1,-1 1 0,1 0 1,0 0-1,0 0 1,0 0-1,0-1 0,-1 1 1,1 0-1,0-1 0,0 1 1,-1 0-1,1-1 0,0 1 1,0-1-1,-1 1 0,1-1 1,-1 0-1,1 1 0,0-1 1,-1 0-1,1-1 1,5-5-1380,-1 0 1,0-1-1,7-13 1,-5 7-2767,3 2 1848</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2.886"/>
    </inkml:context>
    <inkml:brush xml:id="br0">
      <inkml:brushProperty name="width" value="0.05" units="cm"/>
      <inkml:brushProperty name="height" value="0.05" units="cm"/>
      <inkml:brushProperty name="color" value="#008C3A"/>
    </inkml:brush>
  </inkml:definitions>
  <inkml:trace contextRef="#ctx0" brushRef="#br0">298 40 48,'-3'-9'1322,"3"7"-1016,-1 0-1,1 1 0,-1-1 0,1 0 1,-1 1-1,0-1 0,1 0 0,-1 1 1,0-1-1,0 1 0,0-1 0,-1 1 1,1 0-1,0-1 0,0 1 0,-1 0 1,1 0-1,-1 0 0,-2-1 1668,-1 3-341,-1 2-1267,1 0 0,0 0 0,0 1 0,0-1 0,0 1 0,0 0 0,1 0 0,-1 1 0,1-1 0,-7 11 0,-36 61 2317,37-58-2210,-15 28 533,2 0 1,2 2 0,2 0-1,2 1 1,-19 93 0,32-120-721,1 1 1,0 32-1,3-50-435,0 1 0,0-1 0,1 1 0,0-1 0,0 1 0,0-1-1,0 0 1,1 0 0,0 1 0,0-1 0,0 0 0,1 0-1,-1-1 1,1 1 0,7 8 0,-1-8-1971,-8-5 1474,-1 0 1,1 0-1,0 0 0,0 0 0,0 0 1,0 0-1,0 0 0,0 0 0,0 0 1,0-1-1,0 1 0,0 0 1,0-1-1,-1 1 0,1 0 0,0-1 1,1 0-1,3-2 471,5-8-2874</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299"/>
    </inkml:context>
    <inkml:brush xml:id="br0">
      <inkml:brushProperty name="width" value="0.05" units="cm"/>
      <inkml:brushProperty name="height" value="0.05" units="cm"/>
      <inkml:brushProperty name="color" value="#008C3A"/>
    </inkml:brush>
  </inkml:definitions>
  <inkml:trace contextRef="#ctx0" brushRef="#br0">843 150 844,'0'0'125,"1"-1"-1,0 1 1,-1 0-1,1-1 1,0 1-1,-1-1 1,1 1-1,-1-1 1,1 1-1,-1-1 1,1 1-1,-1-1 1,1 0-1,-1 1 1,1-1-1,-1 0 1,0 1-1,1-1 1,-1 0-1,0 1 1,0-1-1,1 0 1,-1 0 0,0 1-1,0-1 1,0 0-1,0 0 1,0 1-1,0-1 1,0 0-1,0-1 1,-1 0 89,0 1 1,0-1 0,0 0 0,-1 0 0,1 1-1,0-1 1,-1 1 0,1-1 0,-1 1-1,1-1 1,-4-1 0,-4-3 506,-1 0 0,0 1 1,-15-6-1,-27-8 419,-2 3 1,0 3-1,0 1 1,-1 4-1,-61-3 1,98 10-1189,1 1 1,-1 1 0,0 1 0,0 0 0,1 1 0,-1 1 0,-17 7 0,21-6-576,1 1 1,-1 0 0,1 1-1,1 0 1,-17 13 0,26-17-72,-1 0 1,1 0 0,-1 1-1,1-1 1,0 1 0,1-1-1,-1 1 1,0 0 0,-3 9-1,-1 7-1491</inkml:trace>
  <inkml:trace contextRef="#ctx0" brushRef="#br0" timeOffset="1">670 410 1020,'43'10'1230,"-30"-5"-193,1-2 0,0 0 0,26 1 0,-39-4 67,-8-1 101,-33-5 347,-1 2 0,-44 0 0,-90 9 353,163-5-1841,-27 2-264,2 2-1,-1 2 1,-51 14 0,66-14-1000,0 2 1,1 1-1,0 1 1,0 0-1,1 2 1,-29 21 0,1 10-1004</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633"/>
    </inkml:context>
    <inkml:brush xml:id="br0">
      <inkml:brushProperty name="width" value="0.05" units="cm"/>
      <inkml:brushProperty name="height" value="0.05" units="cm"/>
      <inkml:brushProperty name="color" value="#008C3A"/>
    </inkml:brush>
  </inkml:definitions>
  <inkml:trace contextRef="#ctx0" brushRef="#br0">69 1 14001,'-4'46'4701,"-11"39"-2717,-1 2-1053,9-34-512,-16 135 861,20-149-1041,3 1 1,6 70 0,4-66-503,-10-42 159,1 0 1,0 0 0,0 0-1,0 0 1,0 0-1,0 0 1,0 0-1,1 0 1,-1 0 0,0-1-1,1 1 1,0 0-1,-1-1 1,1 1-1,0-1 1,0 0-1,3 2 1,-4-3-111,0 1-1,0-1 1,0 0 0,0 0 0,1 0-1,-1 0 1,0 0 0,0 0-1,0 0 1,0-1 0,0 1 0,1 0-1,-1-1 1,0 1 0,0-1-1,0 1 1,0-1 0,0 1 0,0-1-1,0 0 1,-1 1 0,1-1-1,0 0 1,1-1 0,18-24-7662,-20 25 7693,13-21-2867</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3.967"/>
    </inkml:context>
    <inkml:brush xml:id="br0">
      <inkml:brushProperty name="width" value="0.05" units="cm"/>
      <inkml:brushProperty name="height" value="0.05" units="cm"/>
      <inkml:brushProperty name="color" value="#008C3A"/>
    </inkml:brush>
  </inkml:definitions>
  <inkml:trace contextRef="#ctx0" brushRef="#br0">720 185 12305,'10'-4'209,"-5"3"-90,-1 0 0,0-1 0,0 1 0,0-1 0,0 0 0,6-4 0,-9 5-70,-1 1 0,1-1-1,-1 0 1,1 0-1,0 1 1,-1-1 0,1 0-1,-1 0 1,1 0-1,-1 0 1,0 0-1,1 1 1,-1-1 0,0 0-1,0 0 1,0 0-1,0 0 1,1 0-1,-1 0 1,-1 0 0,1 0-1,0 0 1,0 0-1,0 0 1,0 0-1,-1 0 1,1 0 0,0 0-1,-1 0 1,1 1-1,-1-1 1,1 0-1,-1 0 1,1 0 0,-1 1-1,0-2 1,-6-6 135,0 0 0,0 0 0,0 1 0,-1 0 0,0 0 0,-1 1 0,0 0 0,0 1 0,0 0 0,-18-8 0,-5 1-25,0 2 0,-35-8 0,48 14-339,0 0-1,-1 2 0,1 0 0,-1 2 1,0 0-1,-23 3 0,27-1-1208,0 1 0,1 1 0,-1 0 0,-24 12 0,15-2-1822,5 2 974</inkml:trace>
  <inkml:trace contextRef="#ctx0" brushRef="#br0" timeOffset="1">610 414 888,'29'12'1365,"22"7"2440,-125-31 2522,-5 8-3304,-85 8-1203,133-2-1369,-126 14-1848,124-10-1728,1 1-1,-54 20 0,52-11 645</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036"/>
    </inkml:context>
    <inkml:brush xml:id="br0">
      <inkml:brushProperty name="width" value="0.05" units="cm"/>
      <inkml:brushProperty name="height" value="0.05" units="cm"/>
      <inkml:brushProperty name="color" value="#008C3A"/>
    </inkml:brush>
  </inkml:definitions>
  <inkml:trace contextRef="#ctx0" brushRef="#br0">101 59 816,'-19'-57'16490,"19"57"-16362,0 0-1,0 0 0,-1 0 0,1-1 1,0 1-1,0 0 0,-1 0 1,1 0-1,0 0 0,-1 0 0,1-1 1,0 1-1,-1 0 0,1 0 1,0 0-1,-1 0 0,1 0 0,0 0 1,0 0-1,-1 0 0,1 0 1,0 0-1,-1 0 0,1 1 0,0-1 1,-1 0-1,1 0 0,0 0 1,-1 0-1,1 0 0,0 1 0,0-1 1,-1 0-1,-13 42 1257,3 1 0,1 0 0,-7 70 0,2 136 4147,14-225-5465,0 10-66,-1-2 0,1 0 0,8 62 0,-7-93 0,0 0-8,0 1-1,0-1 1,0 0-1,0 0 1,0 0-1,1 1 0,-1-1 1,0 0-1,0 0 1,1 0-1,-1 0 1,1 0-1,-1 0 1,1 0-1,0 0 1,-1 0-1,1 0 1,0 0-1,-1 0 0,1 0 1,0 0-1,0-1 1,0 1-1,0 0 1,0-1-1,0 1 1,0-1-1,2 2 1,3-10-3982,-6 8 3866,1 0-1,-1-1 1,1 1 0,-1 0-1,1-1 1,-1 1-1,0 0 1,1-1 0,-1 1-1,0-1 1,1 1 0,-1-1-1,0 1 1,0-1-1,1 1 1,-1-1 0,0 1-1,0-1 1,0 1-1,0-1 1,0 0 0,0-8-2780,-1-15-9512,0 12 8659</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371"/>
    </inkml:context>
    <inkml:brush xml:id="br0">
      <inkml:brushProperty name="width" value="0.05" units="cm"/>
      <inkml:brushProperty name="height" value="0.05" units="cm"/>
      <inkml:brushProperty name="color" value="#008C3A"/>
    </inkml:brush>
  </inkml:definitions>
  <inkml:trace contextRef="#ctx0" brushRef="#br0">1216 0 1248,'0'0'3210,"-5"0"-1462,-213 13 6008,57-1-5187,-141-9 1013,-7 0-2842,297-2-690,-19 0-1652,-33 6 0,55-5 541,0-1 1,1 2 0,0-1 0,-1 1 0,1 0-1,0 1 1,0 0 0,-12 9 0,-7 11-1869</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6.906"/>
    </inkml:context>
    <inkml:brush xml:id="br0">
      <inkml:brushProperty name="width" value="0.05" units="cm"/>
      <inkml:brushProperty name="height" value="0.05" units="cm"/>
      <inkml:brushProperty name="color" value="#008C3A"/>
    </inkml:brush>
  </inkml:definitions>
  <inkml:trace contextRef="#ctx0" brushRef="#br0">132 88 1220,'1'-18'1374,"-1"12"-371,1 0 0,-1 0 0,0 0 0,-1 1 0,1-1 0,-1 0 0,0 0-1,-1 0 1,-4-11 1550,3 20-1024,-3 7-837,0-1-1,1 1 1,0 0 0,0 0-1,1 0 1,-4 14-1,-16 75 1854,18-68-1811,-13 60 1484,-6 99 0,20-129-1500,4 0 0,10 102 1,-9-162-761,5 27-581,-5-27 499,1 0 0,-1 0 1,0 0-1,0 0 0,1 0 0,-1-1 1,0 1-1,1 0 0,-1 0 0,1-1 1,-1 1-1,1 0 0,-1-1 0,1 1 1,-1 0-1,1-1 0,0 1 0,-1-1 1,1 1-1,0-1 0,0 1 0,-1-1 0,1 0 1,0 1-1,0-1 0,1 1 0,1-35-16273,-5 20 12805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277"/>
    </inkml:context>
    <inkml:brush xml:id="br0">
      <inkml:brushProperty name="width" value="0.05" units="cm"/>
      <inkml:brushProperty name="height" value="0.05" units="cm"/>
      <inkml:brushProperty name="color" value="#008C3A"/>
    </inkml:brush>
  </inkml:definitions>
  <inkml:trace contextRef="#ctx0" brushRef="#br0">780 76 1204,'62'-22'7340,"-62"22"-7273,0 0 0,1 0 1,-1 0-1,0 0 0,0-1 0,1 1 0,-1 0 0,0 0 1,0 0-1,0-1 0,1 1 0,-1 0 0,0 0 0,0 0 1,0-1-1,0 1 0,1 0 0,-1-1 0,0 1 0,0 0 1,0 0-1,0-1 0,0 1 0,0 0 0,0-1 0,0 1 1,0 0-1,0-1 0,0 1 0,0 0 0,0 0 0,0-1 1,0 1-1,0 0 0,0-1 0,0 1 0,0 0 0,-1 0 1,1-1-1,0 1 0,0 0 0,0 0 0,0-1 0,-1 1 0,1 0 1,0 0-1,0-1 0,-1 1 0,1 0 0,0 0 0,0 0 1,-1 0-1,1-1 0,0 1 0,0 0 0,-1 0 0,1 0 1,0 0-1,-1 0 0,1 0 0,-16-8 1096,-17 0-92,-1 1 0,0 2 0,0 2 0,-40 0 0,31 2-490,35 0-495,-217-4 1476,180 7-2418,-1 1-1,-84 18 1,87-8-1861,33-9 642,0 1 0,0 0 0,-17 10 0,10 2-727</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606"/>
    </inkml:context>
    <inkml:brush xml:id="br0">
      <inkml:brushProperty name="width" value="0.05" units="cm"/>
      <inkml:brushProperty name="height" value="0.05" units="cm"/>
      <inkml:brushProperty name="color" value="#008C3A"/>
    </inkml:brush>
  </inkml:definitions>
  <inkml:trace contextRef="#ctx0" brushRef="#br0">914 1 13601,'1'1'36,"-1"0"0,0 1-1,0-1 1,0 0-1,0 1 1,0-1 0,0 1-1,0-1 1,0 0 0,-1 1-1,1-1 1,-1 0 0,1 1-1,-1-1 1,1 0-1,-1 0 1,0 1 0,1-1-1,-1 0 1,0 0 0,0 0-1,0 0 1,0 0 0,0 0-1,0 0 1,0 0-1,0-1 1,0 1 0,-1 0-1,1-1 1,0 1 0,0-1-1,-3 1 1,-6 3 290,1-1 0,-1 0 0,-16 2 0,20-4-184,-98 14 1431,-124 0-1,122-10-2402,-119 20 0,211-22-325,0 0 0,0 0 1,0 1-1,1 1 0,-1 1 0,1 0 0,1 0 0,-14 10 0,-7 11-1483</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7.924"/>
    </inkml:context>
    <inkml:brush xml:id="br0">
      <inkml:brushProperty name="width" value="0.05" units="cm"/>
      <inkml:brushProperty name="height" value="0.05" units="cm"/>
      <inkml:brushProperty name="color" value="#008C3A"/>
    </inkml:brush>
  </inkml:definitions>
  <inkml:trace contextRef="#ctx0" brushRef="#br0">144 1 904,'5'1'7782,"-5"0"-7653,0 12 1731,-6 22-789,-14 25 1031,-62 212 3195,67-209-4009,-11 110-1,26-168-1389,0-1 0,0 0 0,1 1 0,-1-1 1,1 0-1,0 1 0,0-1 0,0 0 0,1 0 0,2 5 0,5 4-2594,4-3-3358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0.737"/>
    </inkml:context>
    <inkml:brush xml:id="br0">
      <inkml:brushProperty name="width" value="0.025" units="cm"/>
      <inkml:brushProperty name="height" value="0.025" units="cm"/>
      <inkml:brushProperty name="color" value="#E71224"/>
    </inkml:brush>
  </inkml:definitions>
  <inkml:trace contextRef="#ctx0" brushRef="#br0">566 45 468,'2'-1'546,"0"0"1,0-1-1,-1 0 1,1 1-1,0-1 0,-1 0 1,1 0-1,-1 0 1,2-4-1,-3 6-455,0 0 1,0-1-1,0 1 1,0 0-1,0-1 0,0 1 1,0 0-1,0 0 1,0-1-1,0 1 1,0 0-1,0-1 0,-1 1 1,1 0-1,0 0 1,0-1-1,0 1 1,0 0-1,-1 0 0,1-1 1,0 1-1,0 0 1,-1 0-1,1 0 0,0-1 1,0 1-1,-1 0 1,-17-6 1222,-16 1 191,0 2-1,-45 0 0,20 6-1195,-105 17 0,134-14-1364,-49 17 1,59-15-2772,-29 14 0,36-13 1966</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8.258"/>
    </inkml:context>
    <inkml:brush xml:id="br0">
      <inkml:brushProperty name="width" value="0.05" units="cm"/>
      <inkml:brushProperty name="height" value="0.05" units="cm"/>
      <inkml:brushProperty name="color" value="#008C3A"/>
    </inkml:brush>
  </inkml:definitions>
  <inkml:trace contextRef="#ctx0" brushRef="#br0">862 134 1164,'6'-12'1308,"-9"1"64,-6 0 172,-7-3 57,-6 2-25,-13-2-108,-12-3-140,-13 6-124,-5 0-132,-14 2-240,-6 1-336,10 5-436,-10 3-548,9 0-652,-2 11-3416,2 3 1548,20 0 1023</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8.675"/>
    </inkml:context>
    <inkml:brush xml:id="br0">
      <inkml:brushProperty name="width" value="0.05" units="cm"/>
      <inkml:brushProperty name="height" value="0.05" units="cm"/>
      <inkml:brushProperty name="color" value="#008C3A"/>
    </inkml:brush>
  </inkml:definitions>
  <inkml:trace contextRef="#ctx0" brushRef="#br0">125 1 1092,'-2'11'8057,"-12"50"-4866,-28 126 1529,-18 207 0,58-383-4669,-2 43 461,4-50-638,0-1 0,0 1 0,0 0 0,1 0 0,0 0 0,-1 0 0,2 0 0,-1-1 0,0 1 0,4 6 0,-5-10-19,0 0 1,0 1-1,0-1 0,0 0 0,1 0 1,-1 0-1,0 1 0,0-1 0,0 0 1,1 0-1,-1 0 0,0 1 0,0-1 1,1 0-1,-1 0 0,0 0 0,0 0 0,1 0 1,-1 0-1,0 0 0,1 0 0,-1 1 1,0-1-1,0 0 0,1 0 0,-1 0 1,0 0-1,1 0 0,-1-1 0,0 1 0,0 0 1,1 0-1,-1 0 0,0 0 0,1 0 1,-1 0-1,0 0 0,0 0 0,1-1 1,-1 1-1,0 0 0,0 0 0,0 0 0,1-1 1,-1 1-1,0 0 0,0 0 0,0 0 1,1-1-1,7-13-5994,-7 12 6646,7-16-3410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008"/>
    </inkml:context>
    <inkml:brush xml:id="br0">
      <inkml:brushProperty name="width" value="0.05" units="cm"/>
      <inkml:brushProperty name="height" value="0.05" units="cm"/>
      <inkml:brushProperty name="color" value="#008C3A"/>
    </inkml:brush>
  </inkml:definitions>
  <inkml:trace contextRef="#ctx0" brushRef="#br0">522 154 136,'7'-2'506,"0"-1"0,0-1 0,0 1 1,-1-1-1,1 0 0,6-6 0,-12 9-389,0 0 1,0 0-1,0 0 0,0 0 1,0 0-1,-1 0 0,1 0 1,0 0-1,0 0 0,-1 0 0,1-1 1,-1 1-1,1 0 0,-1 0 1,1-1-1,-1 1 0,0 0 1,1-1-1,-1 1 0,0 0 1,0-1-1,0 1 0,0-1 1,-1 1-1,1 0 0,0-1 0,0 1 1,-1 0-1,1 0 0,-1-1 1,1 1-1,-1 0 0,0 0 1,1-1-1,-1 1 0,0 0 1,0 0-1,0 0 0,0 0 1,0 0-1,0 0 0,0 0 0,-1 0 1,-6-5 270,0 0 1,-1 1-1,1 0 0,-1 0 1,0 1-1,0 0 0,-16-4 1,-2 0 431,-42-5 1,40 9-625,1 2-1,-1 1 0,0 1 1,-44 5-1,53-1-959,1 0 1,-34 11-1,38-9-1004,0 1 1,1 0-1,-26 17 0,11-2-100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327"/>
    </inkml:context>
    <inkml:brush xml:id="br0">
      <inkml:brushProperty name="width" value="0.05" units="cm"/>
      <inkml:brushProperty name="height" value="0.05" units="cm"/>
      <inkml:brushProperty name="color" value="#008C3A"/>
    </inkml:brush>
  </inkml:definitions>
  <inkml:trace contextRef="#ctx0" brushRef="#br0">1003 2 1324,'10'3'6812,"-45"-5"-5747,-21-1 362,-283 11 3624,0 27-4687,257-21-2410,52-7-1587,-56 22 1,40-9 1216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29.675"/>
    </inkml:context>
    <inkml:brush xml:id="br0">
      <inkml:brushProperty name="width" value="0.05" units="cm"/>
      <inkml:brushProperty name="height" value="0.05" units="cm"/>
      <inkml:brushProperty name="color" value="#008C3A"/>
    </inkml:brush>
  </inkml:definitions>
  <inkml:trace contextRef="#ctx0" brushRef="#br0">98 0 1092,'1'2'547,"0"0"-1,-1 0 1,0 0-1,1 0 1,-1 0-1,0 0 1,0 0 0,0 0-1,0 0 1,0 0-1,0 0 1,-1 0-1,1 0 1,-1 0 0,0 3-1,-17 37 3195,8-18-2094,-6 27 268,1 0-1,-7 56 1,14-48-932,2 0 0,3 1 0,7 88 1,-2-127-1011,8 30 1,3-5-4927</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009"/>
    </inkml:context>
    <inkml:brush xml:id="br0">
      <inkml:brushProperty name="width" value="0.05" units="cm"/>
      <inkml:brushProperty name="height" value="0.05" units="cm"/>
      <inkml:brushProperty name="color" value="#008C3A"/>
    </inkml:brush>
  </inkml:definitions>
  <inkml:trace contextRef="#ctx0" brushRef="#br0">946 115 768,'3'-1'229,"-2"0"0,1 0 0,0 0 0,0 0 0,0-1 1,0 1-1,-1-1 0,1 1 0,-1-1 0,1 1 0,-1-1 0,1 0 0,-1 0 0,0 0 0,0 0 0,1-3 1,-2 4-85,1-1 1,-1 1 0,-1-1 0,1 1-1,0 0 1,0-1 0,0 1 0,-1 0-1,1-1 1,-1 1 0,1 0 0,-1 0 0,1-1-1,-1 1 1,0 0 0,0 0 0,0 0-1,1 0 1,-1 0 0,0 0 0,0 0 0,-1 0-1,1 0 1,0 0 0,0 1 0,0-1-1,-3-1 1,-5-3 424,-1 0-1,0 1 1,-1 0-1,1 0 1,-19-3-1,-59-6 1189,11 6-841,0 3 1,-92 8 0,115 1-1541,-54 13 1,67-9-2139,-73 29 1,94-30 1074,-30 17 1,-26 25-662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358"/>
    </inkml:context>
    <inkml:brush xml:id="br0">
      <inkml:brushProperty name="width" value="0.05" units="cm"/>
      <inkml:brushProperty name="height" value="0.05" units="cm"/>
      <inkml:brushProperty name="color" value="#008C3A"/>
    </inkml:brush>
  </inkml:definitions>
  <inkml:trace contextRef="#ctx0" brushRef="#br0">1 1 36,'4'4'465,"0"0"0,-1 1 0,0 0 1,1 0-1,-1 0 0,-1 0 0,1 0 0,-1 1 0,0-1 0,0 1 1,-1 0-1,1-1 0,0 10 0,0 12 1304,0 44 1,-2-49-972,-10 217 4686,7-177-4430,-1-40-859,3-18-315,0 0-1,1 0 1,-1-1-1,1 1 1,-1 0-1,1 0 1,1 0-1,-1 0 1,1 5 0,0-7 215,1-2-1718,20-22-8851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0.706"/>
    </inkml:context>
    <inkml:brush xml:id="br0">
      <inkml:brushProperty name="width" value="0.05" units="cm"/>
      <inkml:brushProperty name="height" value="0.05" units="cm"/>
      <inkml:brushProperty name="color" value="#008C3A"/>
    </inkml:brush>
  </inkml:definitions>
  <inkml:trace contextRef="#ctx0" brushRef="#br0">1044 177 196,'1'-1'299,"1"-1"68,0-1-1,0 1 0,-1-1 0,1 1 0,-1-1 1,1 0-1,-1 1 0,1-5 0,-2 6-254,0-1-1,0 1 0,0-1 0,0 1 1,0 0-1,-1-1 0,1 1 0,-1 0 0,1-1 1,-1 1-1,1 0 0,-1 0 0,1-1 1,-1 1-1,0 0 0,0 0 0,0 0 1,0 0-1,0 0 0,0 0 0,0 0 1,-1-1-1,-14-11 443,-1 1 0,0 0 1,-1 1-1,0 1 0,-1 1 0,0 0 0,-1 2 1,1 0-1,-41-8 0,29 9-579,0 2 1,0 1-1,0 2 0,0 1 0,0 1 0,-33 5 0,38-1-1676,-1 0-1,1 2 0,-49 19 1,31-5-63</inkml:trace>
  <inkml:trace contextRef="#ctx0" brushRef="#br0" timeOffset="1">677 375 13073,'25'3'400,"-6"-3"-260,-10-3 304,-9-3 828,-44-2-584,6 5-119,-9 3-105,-16 3-60,-3 3-180,-3-1-240,-6 7-288,-7-7-368,16 9-421,3-5-4211,0 5 1804,10 6 1191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044"/>
    </inkml:context>
    <inkml:brush xml:id="br0">
      <inkml:brushProperty name="width" value="0.05" units="cm"/>
      <inkml:brushProperty name="height" value="0.05" units="cm"/>
      <inkml:brushProperty name="color" value="#008C3A"/>
    </inkml:brush>
  </inkml:definitions>
  <inkml:trace contextRef="#ctx0" brushRef="#br0">103 5 180,'1'-5'9965,"-7"17"-7047,-9 25-931,-10 36 1152,-15 75 1,34-120-2706,1 0 1,2 0-1,1 0 1,1 0-1,1 1 1,5 32-1,-2-43-292,1-1-1,9 29 0,-11-41-313,0 0 0,0 0 0,0-1 0,0 1 0,1-1 0,0 1 0,0-1 0,0 0 0,0 0 0,0 0 0,1-1 0,0 1 0,0-1 0,5 3 0,0-2-1418,-8-4 1135,0 0 1,0 0-1,-1 0 1,1 0-1,0 0 0,0 0 1,-1 0-1,1 0 1,0-1-1,0 1 1,0 0-1,-1 0 0,1-1 1,0 1-1,-1-1 1,1 1-1,0 0 1,-1-1-1,1 1 0,0-1 1,-1 1-1,1-1 1,-1 0-1,2 0 1,4-8-2869</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395"/>
    </inkml:context>
    <inkml:brush xml:id="br0">
      <inkml:brushProperty name="width" value="0.05" units="cm"/>
      <inkml:brushProperty name="height" value="0.05" units="cm"/>
      <inkml:brushProperty name="color" value="#008C3A"/>
    </inkml:brush>
  </inkml:definitions>
  <inkml:trace contextRef="#ctx0" brushRef="#br0">720 189 728,'29'-10'1224,"25"-11"1187,-51 19-2182,0 1 0,0-1 0,0 0 0,0 0 0,-1 0 1,1 0-1,-1-1 0,1 1 0,-1-1 0,0 1 0,0-1 0,0 0 1,2-4-1,-3 6-76,0-1 0,-1 1 0,0-1 1,1 1-1,-1-1 0,0 1 0,1-1 0,-1 1 1,0-1-1,0 1 0,0-1 0,-1 1 1,1 0-1,0-1 0,0 1 0,-1-1 0,1 1 1,-1-1-1,0-1 0,-1 0 49,0 1 0,0-1 0,0 0 0,0 1 0,0 0 0,0-1 0,-1 1 0,-4-3 0,-1 0 180,-1 0 1,0 0-1,0 0 1,-16-4-1,-9-1-73,0 2 0,-1 1 0,0 2 0,0 1 0,0 2 0,0 1 0,-60 7 0,56 0-1268,-73 21 0,82-17-484,0 2-1,1 0 1,0 2-1,1 1 1,-30 22 0,-5 13-804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46:18.862"/>
    </inkml:context>
    <inkml:brush xml:id="br0">
      <inkml:brushProperty name="width" value="0.05" units="cm"/>
      <inkml:brushProperty name="height" value="0.05" units="cm"/>
      <inkml:brushProperty name="color" value="#008C3A"/>
    </inkml:brush>
  </inkml:definitions>
  <inkml:trace contextRef="#ctx0" brushRef="#br0">34 169 588,'4'-7'1493,"-2"4"-841,0 0-1,0 0 1,0-1-1,-1 1 1,1 0-1,-1-1 1,0 1-1,1-9 3096,-2 16-3391,-1 0-226,0-3-88,1 0 1,0 0-1,-1 1 0,1-1 1,0 0-1,0 0 1,0 0-1,0 0 0,0 0 1,0 0-1,0 1 1,0-1-1,0 0 0,1 0 1,-1 0-1,0 0 1,2 2-1,-2-2-3,1 0 1,0-1-1,0 1 0,0 0 0,0-1 1,0 1-1,0 0 0,0-1 1,0 0-1,1 1 0,-1-1 0,0 1 1,0-1-1,0 0 0,0 0 0,0 0 1,1 0-1,-1 0 0,0 0 0,0 0 1,0 0-1,1 0 0,-1-1 1,0 1-1,0 0 0,0-1 0,0 1 1,0-1-1,2 0 0,36-19 264,-34 18-228,0-2-40,0 1 0,0-1-1,0 0 1,0-1 0,0 1-1,-1-1 1,0 0 0,0 0-1,0 0 1,-1 0 0,5-10-1,-7 14-32,0-1-1,0 0 1,0 0-1,0 0 1,-1 0-1,1 0 1,-1-1-1,1 1 1,-1 0-1,0 0 1,0 0-1,0 0 1,0-1-1,0 1 1,0 0-1,0 0 1,-1 0-1,1 0 1,-1 0-1,0 0 1,0 0-1,1 0 1,-1 0-1,-1 0 1,1 0-1,0 0 1,0 0-1,-1 1 1,1-1-1,-1 0 1,1 1-1,-1 0 1,0-1-1,-2-1 1,2 3 0,1-1 0,-1 1 0,0-1 0,1 1 0,-1 0 0,0 0 0,0 0 0,1 0 0,-1 0 0,0 0 0,0 1 0,1-1 0,-1 0 0,0 1 0,1 0 0,-1-1 0,1 1 0,-1 0 0,-2 1 0,-27 21 121,19-10 44,2 1-1,-1 0 1,2 1 0,0 0 0,0 0 0,2 1 0,0 0 0,1 1 0,0-1 0,1 1 0,1 0 0,1 1-1,1-1 1,-1 28 0,3-34-123,0 1-1,2-1 1,-1 0-1,1 0 1,4 11 0,-5-18-244,0-1 1,0 1 0,1-1 0,-1 1-1,1-1 1,0 0 0,0 0 0,0 1-1,0-1 1,1-1 0,-1 1 0,1 0-1,0-1 1,-1 1 0,1-1 0,1 0-1,-1 0 1,5 3 0,-7-5-352,1 1 1,-1-1-1,0 0 1,1 0-1,-1 1 1,1-1-1,-1 0 1,1 0-1,-1 0 1,1 0-1,-1-1 1,2 1-1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1.071"/>
    </inkml:context>
    <inkml:brush xml:id="br0">
      <inkml:brushProperty name="width" value="0.025" units="cm"/>
      <inkml:brushProperty name="height" value="0.025" units="cm"/>
      <inkml:brushProperty name="color" value="#E71224"/>
    </inkml:brush>
  </inkml:definitions>
  <inkml:trace contextRef="#ctx0" brushRef="#br0">1 0 1260,'10'6'698,"0"1"-1,0 0 0,-1 0 1,0 1-1,0 0 1,-1 0-1,0 1 1,0 0-1,9 15 1,1 8 1448,26 57 1,7 14 198,-49-101-2414,-1 1-1,1-1 0,0 1 0,0-1 0,0 0 0,1 0 0,-1 0 1,0 0-1,1 0 0,-1 0 0,1-1 0,0 1 0,-1-1 1,1 0-1,0 0 0,0 0 0,4 1 0,-2-1-839,1 0-1,0-1 1,0 0-1,-1 0 1,1 0-1,0-1 1,-1 1-1,9-3 1,2-2-1042</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1.747"/>
    </inkml:context>
    <inkml:brush xml:id="br0">
      <inkml:brushProperty name="width" value="0.05" units="cm"/>
      <inkml:brushProperty name="height" value="0.05" units="cm"/>
      <inkml:brushProperty name="color" value="#008C3A"/>
    </inkml:brush>
  </inkml:definitions>
  <inkml:trace contextRef="#ctx0" brushRef="#br0">44 1 14077,'3'2'158,"0"0"0,0 0 0,-1 1 0,1-1 0,-1 1 0,1 0 0,-1-1 0,0 1 0,0 0 0,-1 1 0,1-1 1,0 0-1,-1 0 0,0 1 0,0-1 0,0 1 0,0-1 0,-1 1 0,1-1 0,-1 7 0,0 8 201,0 0 1,-2 0 0,-3 17 0,1-11-66,-25 144 993,15-99-882,3 0-1,-3 95 1,14-163-490,0 1 0,0-1 0,0 0-1,0 0 1,0 1 0,0-1 0,0 0 0,0 1 0,1-1-1,-1 0 1,0 1 0,1-1 0,-1 0 0,1 0 0,0 0 0,-1 1-1,1-1 1,0 0 0,-1 0 0,1 0 0,0 0 0,0 0 0,0 0-1,0-1 1,0 1 0,0 0 0,0 0 0,0-1 0,1 1-1,-1 0 1,2 0 0,-1-1-405,0 0-1,0 0 0,-1-1 1,1 1-1,0 0 1,0-1-1,0 1 0,0-1 1,-1 0-1,1 1 1,0-1-1,-1 0 0,1 0 1,0 0-1,-1 0 1,1-1-1,-1 1 0,0 0 1,1-1-1,-1 1 1,0 0-1,2-3 0,9-12-2246</inkml:trace>
  <inkml:trace contextRef="#ctx0" brushRef="#br0" timeOffset="1">487 153 284,'6'-1'445,"3"-2"362,0 0 0,1 0 0,-1-1 0,-1 0 0,13-7 0,-19 10-644,-1 0 0,0 0 0,0 0 0,0 0 1,0 0-1,0 0 0,0-1 0,0 1 0,0 0 0,0 0 0,-1-1 0,1 1 0,0 0 1,-1-1-1,1 1 0,-1-1 0,1-2 0,-1 2-16,0 0-1,-1 0 1,1 0 0,0 0-1,-1 1 1,0-1-1,1 0 1,-1 0 0,0 0-1,0 1 1,0-1 0,0 0-1,0 1 1,0-1-1,-1 1 1,1-1 0,-3-1-1,-3-3 91,0 0 0,0 1-1,-1 0 1,0 1 0,0-1-1,0 1 1,0 1 0,-1 0 0,1 0-1,-1 1 1,-14-3 0,-6 1-180,-1 1 1,-36 1 0,38 3-741,-1 1 1,-30 5-1,39-3-1019,-1 1 0,1 1 0,-31 13 0,10 2-202</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2.124"/>
    </inkml:context>
    <inkml:brush xml:id="br0">
      <inkml:brushProperty name="width" value="0.05" units="cm"/>
      <inkml:brushProperty name="height" value="0.05" units="cm"/>
      <inkml:brushProperty name="color" value="#008C3A"/>
    </inkml:brush>
  </inkml:definitions>
  <inkml:trace contextRef="#ctx0" brushRef="#br0">402 2 608,'167'28'5313,"-165"-28"-5080,1 0-1,-1 0 1,1 0-1,-1 0 1,1-1-1,-1 1 1,1-1 0,-1 1-1,4-3 1,2 1 848,-6 1 74,-7-1-56,0-1-864,0 1-1,-1 0 1,0 1-1,1-1 1,-1 1-1,0 0 1,-6 0-1,-51-2 798,25 2-670,-176-1-1007,167 2-579,-81 7-5678,67-1 4717</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7.500"/>
    </inkml:context>
    <inkml:brush xml:id="br0">
      <inkml:brushProperty name="width" value="0.05" units="cm"/>
      <inkml:brushProperty name="height" value="0.05" units="cm"/>
      <inkml:brushProperty name="color" value="#008C3A"/>
    </inkml:brush>
  </inkml:definitions>
  <inkml:trace contextRef="#ctx0" brushRef="#br0">48 26 1232,'9'-26'19072,"-15"72"-17189,-13 96 1835,5-47-2046,-3 128-1,17-203-1993,-1-11-711,1 0 0,0 1-1,1-1 1,3 15 0,-2-22-573</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7.831"/>
    </inkml:context>
    <inkml:brush xml:id="br0">
      <inkml:brushProperty name="width" value="0.05" units="cm"/>
      <inkml:brushProperty name="height" value="0.05" units="cm"/>
      <inkml:brushProperty name="color" value="#008C3A"/>
    </inkml:brush>
  </inkml:definitions>
  <inkml:trace contextRef="#ctx0" brushRef="#br0">670 26 1216,'0'-1'201,"1"1"1,-1 0-1,1-1 0,-1 1 0,1-1 1,-1 1-1,0 0 0,1-1 0,-1 1 1,1-1-1,-1 1 0,0-1 0,1 1 1,-1-1-1,0 0 0,0 1 0,0-1 1,1 1-1,-1-1 0,0 0 0,0 1 0,0-1 1,0 1-1,0-1 0,0 0 0,0 0 1,-1 0-83,1 1 0,-1-1-1,1 0 1,-1 1 0,1-1 0,-1 1 0,0-1 0,1 1 0,-1-1 0,0 1 0,0 0 0,1-1-1,-1 1 1,0 0 0,0 0 0,1 0 0,-2-1 0,-40-2 1876,41 3-1946,-195 10 4302,2 21-4649,164-23-1430,0 1 1,0 2-1,2 1 1,-30 16-1,3 4-517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166"/>
    </inkml:context>
    <inkml:brush xml:id="br0">
      <inkml:brushProperty name="width" value="0.05" units="cm"/>
      <inkml:brushProperty name="height" value="0.05" units="cm"/>
      <inkml:brushProperty name="color" value="#008C3A"/>
    </inkml:brush>
  </inkml:definitions>
  <inkml:trace contextRef="#ctx0" brushRef="#br0">76 16 644,'6'-16'12751,"-41"322"-4926,-8 113-4420,41-397-3554,1-14-231,1 0 0,-1 0 1,1 1-1,1-1 0,0 0 0,0 0 1,3 12-1,1-12-2894</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485"/>
    </inkml:context>
    <inkml:brush xml:id="br0">
      <inkml:brushProperty name="width" value="0.05" units="cm"/>
      <inkml:brushProperty name="height" value="0.05" units="cm"/>
      <inkml:brushProperty name="color" value="#008C3A"/>
    </inkml:brush>
  </inkml:definitions>
  <inkml:trace contextRef="#ctx0" brushRef="#br0">780 46 992,'3'-8'1328,"-3"2"1448,-16-5-1231,4 5 3,-10 0-108,-10 1-128,-5 5-136,-11-3-112,-2 6-204,-13 2-276,0 1-340,1 8-360,-14 9-548,4 2-484,-13 26-3252,7 8 1496,12 9 983</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8.815"/>
    </inkml:context>
    <inkml:brush xml:id="br0">
      <inkml:brushProperty name="width" value="0.05" units="cm"/>
      <inkml:brushProperty name="height" value="0.05" units="cm"/>
      <inkml:brushProperty name="color" value="#008C3A"/>
    </inkml:brush>
  </inkml:definitions>
  <inkml:trace contextRef="#ctx0" brushRef="#br0">53 1 1092,'4'0'9371,"-4"-1"-9191,0 20 2461,-7 30-1032,-14 70 1180,7 2 0,-1 137 0,19-183-2162,-3-68-754,0 0 0,0-1 0,1 1-1,0 0 1,0-1 0,1 1 0,0-1 0,5 10 0,-8-16-19,0 1 0,1 0 0,-1-1 0,0 1-1,0-1 1,1 0 0,-1 1 0,0-1 0,1 1 0,-1-1 0,1 1 0,-1-1 0,0 0 0,1 1 0,-1-1 0,1 0 0,-1 1 0,1-1 0,-1 0 0,1 0 0,-1 0 0,1 1 0,-1-1-1,1 0 1,-1 0 0,1 0 0,0 0 0,-1 0 0,1 0 0,-1 0 0,1 0 0,-1 0 0,1 0 0,-1 0 0,1 0 0,-1-1 0,1 1 0,0 0 0,0-1 0,0 0-641,1-1 1,-1 1 0,0-1-1,0 1 1,0-1-1,0 0 1,0 1 0,0-1-1,0 0 1,0-3 0,3-11-2177</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152"/>
    </inkml:context>
    <inkml:brush xml:id="br0">
      <inkml:brushProperty name="width" value="0.05" units="cm"/>
      <inkml:brushProperty name="height" value="0.05" units="cm"/>
      <inkml:brushProperty name="color" value="#008C3A"/>
    </inkml:brush>
  </inkml:definitions>
  <inkml:trace contextRef="#ctx0" brushRef="#br0">815 102 12429,'4'-2'161,"1"-1"-1,-1 0 1,0 0-1,0-1 1,0 1 0,7-8-1,-10 10-80,-1 0 1,1 0-1,0 0 0,-1 0 0,1 0 0,0 0 1,-1 0-1,1 0 0,-1 0 0,0 0 1,1 0-1,-1 0 0,0 0 0,0 0 0,1-1 1,-1 1-1,0 0 0,0 0 0,0 0 0,0 0 1,-1 0-1,1-1 0,0 1 0,0 0 1,-1 0-1,1 0 0,-1 0 0,1 0 0,-1 0 1,1 0-1,-1 0 0,1 0 0,-1 0 0,0 0 1,0 0-1,1 1 0,-1-1 0,-2-1 1,-4-3 148,0 1 0,0 1 0,0-1 0,0 1 0,-1 0 0,0 1 1,1 0-1,-1 0 0,0 1 0,0-1 0,-15 1 0,-10 1 201,-48 6 0,4 4-1631,-123 32 1,147-27-1304,1 3-1,1 2 1,-54 29-1,16 3-323</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487"/>
    </inkml:context>
    <inkml:brush xml:id="br0">
      <inkml:brushProperty name="width" value="0.05" units="cm"/>
      <inkml:brushProperty name="height" value="0.05" units="cm"/>
      <inkml:brushProperty name="color" value="#008C3A"/>
    </inkml:brush>
  </inkml:definitions>
  <inkml:trace contextRef="#ctx0" brushRef="#br0">47 0 360,'3'2'1533,"-1"0"-1247,1 1 0,-1-1 0,0 1 0,0-1 0,0 1 0,0 0 0,-1 0 0,1 0 0,-1 0 0,0 0 0,0 0 0,0 0 0,0 1 0,0-1 0,-1 0 0,1 1 0,-1-1 0,0 4 0,0 12 626,0 0 0,-4 20 0,2-17-249,-27 233 3288,-10 174-64,38-416-3870,1 0 0,3 24 1,-2-34-233,-1 1 0,1-1 1,0 1-1,0-1 0,0 1 1,1-1-1,-1 0 1,1 0-1,0 0 0,0 1 1,0-2-1,0 1 0,0 0 1,1 0-1,2 2 0,-4-4-121,0-1 0,-1 1 0,1-1 0,0 1 0,-1-1 0,1 0 0,0 1-1,0-1 1,0 0 0,-1 0 0,1 1 0,0-1 0,0 0 0,0 0 0,-1 0 0,1 0-1,0 0 1,0 0 0,0 0 0,-1 0 0,1-1 0,0 1 0,1 0 0,10-3-2219</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39.816"/>
    </inkml:context>
    <inkml:brush xml:id="br0">
      <inkml:brushProperty name="width" value="0.05" units="cm"/>
      <inkml:brushProperty name="height" value="0.05" units="cm"/>
      <inkml:brushProperty name="color" value="#008C3A"/>
    </inkml:brush>
  </inkml:definitions>
  <inkml:trace contextRef="#ctx0" brushRef="#br0">795 94 13517,'7'-9'68,"-4"1"-16,-3-3 116,-3-1 352,-10 4 400,-6-3 64,-9-1-103,-13 4-161,-9 2-152,-13 3-76,-6 0-204,-6 1-288,-13 4-420,-4 4-588,-2 0-5029,9 2 2053,0 6 1355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1.423"/>
    </inkml:context>
    <inkml:brush xml:id="br0">
      <inkml:brushProperty name="width" value="0.025" units="cm"/>
      <inkml:brushProperty name="height" value="0.025" units="cm"/>
      <inkml:brushProperty name="color" value="#E71224"/>
    </inkml:brush>
  </inkml:definitions>
  <inkml:trace contextRef="#ctx0" brushRef="#br0">0 325 940,'1'1'259,"0"-1"1,0 1-1,0-1 0,-1 1 1,1-1-1,0 1 0,0-1 1,0 0-1,0 0 0,0 1 1,0-1-1,0 0 0,0 0 1,0 0-1,2 0 0,3-2 160,0-1 0,1 0-1,-1 0 1,-1 0 0,1-1-1,0 1 1,-1-1 0,0-1-1,0 1 1,0-1 0,-1 0-1,8-10 1,7-11 851,21-37 0,-38 59-1178,-1 2-54,15-23 792,-2 0 1,-1-1-1,-1-1 0,14-46 1,-29 75-554,0 0 1,0 0 0,-1 0 0,1 1 0,0-1 0,1 1 0,-1-1 0,0 1 0,-3 5 0,2-2-152,0 1 0,1-1 0,-1 1 1,2 0-1,-1 0 0,1 0 1,0 0-1,0 0 0,1 0 0,0 0 1,0 1-1,0-1 0,1 0 1,1 1-1,-1-1 0,1 0 1,0 1-1,1-1 0,0 0 0,0 0 1,0 0-1,1 0 0,0 0 1,0-1-1,1 1 0,0-1 1,0 0-1,0 0 0,1 0 0,0-1 1,0 0-1,0 0 0,1 0 1,0 0-1,0-1 0,10 6 1,-6-5-43,2 0-1,-1 0 1,0-2 0,1 1 0,0-1 0,-1-1 0,1 0 0,0-1 0,0 0 0,1 0 0,-1-2 0,0 1 0,17-4-1,-22 2-92,-1 0 0,1 0 0,0 0 0,0 0 0,-1-1-1,0-1 1,1 1 0,-1-1 0,0 0 0,-1 0-1,1 0 1,-1-1 0,0 0 0,0 0 0,0-1 0,-1 1-1,0-1 1,0 0 0,0 0 0,-1 0 0,0-1 0,0 1-1,0-1 1,1-7 0,-2 8-104,-1 0 0,1 0 0,-1 0 0,-1 0 1,1-1-1,-1 1 0,0 0 0,-1 0 0,0-7 0,0 11-74,1 0 0,-1 0 0,0-1 0,0 1 0,0 0 0,0 0 0,0 0 0,0 0 0,0 0 1,-1 0-1,1 1 0,-1-1 0,1 0 0,-1 1 0,0-1 0,1 1 0,-1 0 0,0-1 0,0 1 0,0 0 0,0 0 0,0 0 0,-1 0 0,1 1 0,-4-2 0,5 2-168,-1 0 0,0 1 1,0-1-1,1 0 0,-1 1 0,0-1 0,1 1 0,-1-1 0,0 1 1,1 0-1,-1 0 0,1 0 0,-1 0 0,1 0 0,-1 0 0,-1 2 0,-1 0-2137,-5 3-1329,-1 0 1158</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175"/>
    </inkml:context>
    <inkml:brush xml:id="br0">
      <inkml:brushProperty name="width" value="0.05" units="cm"/>
      <inkml:brushProperty name="height" value="0.05" units="cm"/>
      <inkml:brushProperty name="color" value="#008C3A"/>
    </inkml:brush>
  </inkml:definitions>
  <inkml:trace contextRef="#ctx0" brushRef="#br0">99 1 1148,'1'34'2052,"-2"1"0,-1-1 1,-14 67-1,7-42-876,7-51-1039,-59 454 7070,58-437-6839,1-9-173,0 0 1,1 1-1,1-1 0,2 22 1,-2-37-290,0-1 1,0 1-1,0 0 1,0-1-1,0 1 0,0 0 1,0-1-1,0 1 1,0-1-1,0 1 1,1 0-1,-1-1 0,0 1 1,0-1-1,1 1 1,-1-1-1,0 1 1,1-1-1,-1 1 0,0-1 1,1 1-1,-1-1 1,1 1-1,-1-1 1,1 0-1,-1 1 0,1-1 1,-1 0-1,1 1 1,0-1-1,-1 0 1,1 0-1,-1 0 1,1 1-1,0-1 0,-1 0 1,1 0-1,-1 0 1,2 0-1,-1-1-421,1 1-1,-1-1 0,0 0 1,1 0-1,-1 0 0,0 0 1,0 0-1,0 0 1,0 0-1,0 0 0,0-1 1,0 1-1,0 0 1,0-1-1,0-1 0,6-11-2081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503"/>
    </inkml:context>
    <inkml:brush xml:id="br0">
      <inkml:brushProperty name="width" value="0.05" units="cm"/>
      <inkml:brushProperty name="height" value="0.05" units="cm"/>
      <inkml:brushProperty name="color" value="#008C3A"/>
    </inkml:brush>
  </inkml:definitions>
  <inkml:trace contextRef="#ctx0" brushRef="#br0">993 65 284,'2'0'159,"-1"-1"-1,0 0 1,0 1-1,0-1 1,0 0 0,0 0-1,0 0 1,0 0-1,0 0 1,0 0 0,0 0-1,-1 0 1,1 0-1,0 0 1,-1 0 0,1-1-1,-1 1 1,1 0-1,-1 0 1,1-1 0,-1 1-1,0 0 1,0-2-1,0 1 5,-1 1 0,1 0 0,-1-1 0,0 1 0,0 0-1,0 0 1,1 0 0,-1 0 0,0 0 0,0 0 0,-1 0 0,1 0-1,0 0 1,0 0 0,0 0 0,-1 1 0,1-1 0,0 1 0,-1-1-1,1 1 1,0-1 0,-3 1 0,-15-6 600,-1 2-1,0 1 1,1 0 0,-1 2-1,-28 0 1,-100 13 1171,-76 23-1265,170-22-1634,0 1 0,-55 23 0,87-28-649,1 1 1,0 1-1,-22 15 1,4 5-421</inkml:trace>
  <inkml:trace contextRef="#ctx0" brushRef="#br0" timeOffset="1">648 588 1120,'0'0'4124,"-47"-8"-2683,18 8-97,-8 0-132,-7 3-128,-10 2-224,-2 4-312,-7 2-332,-6 3-508,-1 6-536,4 6-2856,7 7 1251,5 4 829</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0.890"/>
    </inkml:context>
    <inkml:brush xml:id="br0">
      <inkml:brushProperty name="width" value="0.05" units="cm"/>
      <inkml:brushProperty name="height" value="0.05" units="cm"/>
      <inkml:brushProperty name="color" value="#008C3A"/>
    </inkml:brush>
  </inkml:definitions>
  <inkml:trace contextRef="#ctx0" brushRef="#br0">20 8 1232,'1'-1'220,"-1"1"1,0 0-1,0-1 0,0 1 1,1-1-1,-1 1 0,0 0 1,0-1-1,1 1 0,-1 0 1,0-1-1,1 1 0,-1 0 1,0-1-1,1 1 0,-1 0 0,0 0 1,1 0-1,-1-1 0,1 1 1,-1 0-1,0 0 0,1 0 1,-1 0-1,1 0 0,-1 0 1,1 0-1,-1 0 0,1 0 1,-1 0-1,0 0 0,1 0 0,-1 0 1,1 0-1,0 0 0,0 1-40,-1 0 0,1 0-1,0 0 1,0 0 0,-1 0-1,1 0 1,-1 0 0,1 0-1,-1 1 1,1-1 0,-1 0-1,0 2 1,4 43 1465,-25 152 2479,0-23-2118,19-137-1763,1 1 1,7 57 0,2-64-444,1-20-2341,1-7-6227,-9-5 8094,1 0-1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1.239"/>
    </inkml:context>
    <inkml:brush xml:id="br0">
      <inkml:brushProperty name="width" value="0.05" units="cm"/>
      <inkml:brushProperty name="height" value="0.05" units="cm"/>
      <inkml:brushProperty name="color" value="#008C3A"/>
    </inkml:brush>
  </inkml:definitions>
  <inkml:trace contextRef="#ctx0" brushRef="#br0">655 110 304,'1'-1'261,"0"-1"0,0 1 0,0-1 0,0 1 1,0-1-1,0 0 0,-1 1 0,1-1 0,0 0 0,-1 0 0,1 1 0,-1-1 0,0 0 1,1 0-1,-1 0 0,0 0 0,0 1 0,0-1 0,0 0 0,-1 0 0,0-2 0,0 2 14,0 0-1,0 0 1,0 0-1,0 0 1,-1 0-1,1 0 1,-1 1-1,0-1 1,1 0-1,-1 1 0,0-1 1,0 1-1,0 0 1,-3-2-1,-6-2 365,0 0-1,-1 1 1,1 0 0,-1 1-1,-13-2 1,-19-2 16,-1 2 0,0 2 1,0 2-1,-63 6 0,59 0-4308,-89 24 1,95-16 260,5 1 1032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1.575"/>
    </inkml:context>
    <inkml:brush xml:id="br0">
      <inkml:brushProperty name="width" value="0.05" units="cm"/>
      <inkml:brushProperty name="height" value="0.05" units="cm"/>
      <inkml:brushProperty name="color" value="#008C3A"/>
    </inkml:brush>
  </inkml:definitions>
  <inkml:trace contextRef="#ctx0" brushRef="#br0">673 21 116,'-8'2'6302,"-44"2"-3774,-100-17 2341,-55-1-1101,105 18-5509,74-1-1063,-44 11 1,44-4-679,5 3 1057</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008"/>
    </inkml:context>
    <inkml:brush xml:id="br0">
      <inkml:brushProperty name="width" value="0.05" units="cm"/>
      <inkml:brushProperty name="height" value="0.05" units="cm"/>
      <inkml:brushProperty name="color" value="#008C3A"/>
    </inkml:brush>
  </inkml:definitions>
  <inkml:trace contextRef="#ctx0" brushRef="#br0">116 1 1516,'0'0'1654,"2"2"-31,0 0-1348,0 1 1,-1-1-1,0 1 0,0 0 0,0-1 0,0 1 0,0 0 1,0 0-1,-1 0 0,1-1 0,-1 1 0,0 0 1,0 0-1,0 0 0,0 3 0,-9 54 2048,4-35-1562,-37 211 3211,-10 68-1043,41-228-1903,0 78 0,14-127-1355,-3-26 270,1-1-1,-1 1 0,0-1 0,0 1 1,0-1-1,0 1 0,0-1 0,0 1 1,0-1-1,1 0 0,-1 1 0,0-1 1,0 1-1,1-1 0,-1 0 0,0 1 1,1-1-1,-1 0 0,0 1 1,1-1-1,-1 0 0,0 1 0,1-1 1,-1 0-1,1 0 0,-1 0 0,1 1 1,-1-1-1,0 0 0,1 0 0,-1 0 1,1 0-1,-1 0 0,1 0 0,-1 0 1,1 0-1,-1 0 0,1 0 0,-1 0 1,1 0-1,0 0 0,5-7-5336,2-11 1578,-5 11 2168,6-13-1053</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356"/>
    </inkml:context>
    <inkml:brush xml:id="br0">
      <inkml:brushProperty name="width" value="0.05" units="cm"/>
      <inkml:brushProperty name="height" value="0.05" units="cm"/>
      <inkml:brushProperty name="color" value="#008C3A"/>
    </inkml:brush>
  </inkml:definitions>
  <inkml:trace contextRef="#ctx0" brushRef="#br0">415 120 1100,'2'-1'261,"0"0"0,0 0 0,0-1 0,0 1-1,-1-1 1,1 1 0,0-1 0,-1 0 0,1 0 0,-1 0 0,0 0-1,1 0 1,0-3 0,-1 3-126,-1 1-1,0-1 1,0 1 0,-1-1-1,1 1 1,0-1 0,0 1-1,-1-1 1,1 1 0,-1-1-1,1 1 1,-1 0-1,0-1 1,0 1 0,1 0-1,-1 0 1,0-1 0,0 1-1,0 0 1,0 0-1,0 0 1,-1 0 0,-1-1-1,-5-5 199,-1 1 0,0 0 0,0 0 0,0 1 0,-1 0 0,0 1-1,0 0 1,0 1 0,0 0 0,-17-3 0,11 4-361,1 0 0,-1 1 1,1 1-1,-1 0 0,0 1 1,-25 5-1,22-2-1294,1 1 0,-1 1 0,1 0 1,-34 18-1,11 1-416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2.726"/>
    </inkml:context>
    <inkml:brush xml:id="br0">
      <inkml:brushProperty name="width" value="0.05" units="cm"/>
      <inkml:brushProperty name="height" value="0.05" units="cm"/>
      <inkml:brushProperty name="color" value="#008C3A"/>
    </inkml:brush>
  </inkml:definitions>
  <inkml:trace contextRef="#ctx0" brushRef="#br0">751 47 24,'2'0'269,"0"1"1,-1-1-1,1 0 0,0 1 0,0-1 1,-1 0-1,1 0 0,0 0 1,0 0-1,-1-1 0,1 1 0,0 0 1,0-1-1,-1 1 0,1-1 1,0 0-1,-1 1 0,1-1 1,1-1-1,-3 1-115,0 0 1,0 0-1,-1 0 0,1 0 1,0 1-1,-1-1 1,1 0-1,-1 0 0,1 0 1,-1 1-1,1-1 0,-1 0 1,0 1-1,1-1 1,-1 0-1,-1 0 136,-2-2 77,-1 0 1,1 1-1,-1-1 0,0 1 0,0 0 0,0 1 1,0-1-1,-9-1 0,-43-2 1177,19 3-1180,0 3 1,0 1 0,1 1-1,-51 13 1,42-4-1029,-69 28-1,84-26-627,1 1 0,0 1 0,1 1 0,1 2 0,-36 30 0,7 6-777</inkml:trace>
  <inkml:trace contextRef="#ctx0" brushRef="#br0" timeOffset="1">233 1390 1140,'3'3'333,"0"1"0,0 0 1,-1 0-1,1 0 0,-1 1 0,0-1 0,0 0 0,0 1 0,-1-1 1,0 1-1,0 0 0,0-1 0,0 1 0,-1 0 0,1 0 0,-1 0 1,-1 5-1,-11 166 5237,6-113-4101,2-33-763,-1 21 289,5-47-963,-1 0-1,1 0 1,1 0-1,-1 0 1,1 0-1,0 0 1,-1 0-1,4 7 1,3-2 621,-6-8-856,-1-1 0,1 0 1,0 1-1,-1-1 0,1 0 0,0 0 0,-1 1 0,1-1 0,0 0 0,-1 0 0,1 0 0,0 0 0,-1 0 0,1 0 1,0 0-1,1 0 0,0 0-493,0-1 0,0 0 0,-1 1 0,1-1 0,0 0 0,0 0 1,0 0-1,-1 0 0,3-2 0,6-6-1606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3.058"/>
    </inkml:context>
    <inkml:brush xml:id="br0">
      <inkml:brushProperty name="width" value="0.05" units="cm"/>
      <inkml:brushProperty name="height" value="0.05" units="cm"/>
      <inkml:brushProperty name="color" value="#008C3A"/>
    </inkml:brush>
  </inkml:definitions>
  <inkml:trace contextRef="#ctx0" brushRef="#br0">799 144 468,'3'-22'1132,"-6"2"48,-4 9-4,-5-6-60,-4 0-95,-9 5-93,-3 1-80,-7 0-112,-6-1-140,-3 7-188,-6-1-188,3 6-252,-7 0-340,7 3-312,-6 8-2288,-1 6 1007,4-3 669</inkml:trace>
  <inkml:trace contextRef="#ctx0" brushRef="#br0" timeOffset="1">472 342 14577,'22'9'480,"-7"-4"-200,1-5-136,-6 3 3085,-70-11-2645,22 5-64,-6 3-84,-6 0-200,-7 0-296,4 0-440,-7 8-604,-3-5-5297,7 6 2177,2 11 1435</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244"/>
    </inkml:context>
    <inkml:brush xml:id="br0">
      <inkml:brushProperty name="width" value="0.05" units="cm"/>
      <inkml:brushProperty name="height" value="0.05" units="cm"/>
      <inkml:brushProperty name="color" value="#008C3A"/>
    </inkml:brush>
  </inkml:definitions>
  <inkml:trace contextRef="#ctx0" brushRef="#br0">73 25 72,'-1'-24'13147,"-8"54"-11320,2 0-1,-5 52 0,7-44-1004,-32 337 4229,36-372-5384,1 10 571,0-1 0,0 1 0,4 18 0,-4-29-535,1 1 0,-1-1 1,1 0-1,0 1 0,0-1 1,0 0-1,0 1 0,1-1 1,-1 0-1,3 3 1,-3-4-207,0 0 1,0 0 0,0-1 0,0 1 0,0 0 0,0-1 0,0 1 0,0-1 0,0 0 0,0 1 0,1-1 0,-1 0 0,0 0 0,0 1 0,0-1-1,0 0 1,0 0 0,1 0 0,-1 0 0,0-1 0,0 1 0,0 0 0,0 0 0,2-1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2.237"/>
    </inkml:context>
    <inkml:brush xml:id="br0">
      <inkml:brushProperty name="width" value="0.025" units="cm"/>
      <inkml:brushProperty name="height" value="0.025" units="cm"/>
      <inkml:brushProperty name="color" value="#E71224"/>
    </inkml:brush>
  </inkml:definitions>
  <inkml:trace contextRef="#ctx0" brushRef="#br0">292 219 148,'28'1'1892,"-23"0"-1546,0 0 1,0-1-1,0 0 0,1 0 1,-1 0-1,0-1 0,0 1 1,1-1-1,-1-1 0,0 1 1,0-1-1,0 0 0,-1 0 1,1 0-1,0 0 0,-1-1 0,1 0 1,5-5-1,-1 0 427,-1 0 1,0 0-1,0-1 1,-1-1-1,8-11 0,-14 18-602,1 0 0,0 0 0,-1 0-1,1 0 1,-1-1 0,0 1 0,0 0 0,0-1 0,-1 1-1,1 0 1,-1-1 0,0 1 0,0-1 0,0 1-1,0-1 1,0 1 0,-1 0 0,0-1 0,0 1-1,0 0 1,0-1 0,-2-2 0,2 3-81,-1 1 0,0 0 0,0 0 1,0 1-1,0-1 0,-1 0 0,1 1 0,0-1 0,-1 1 1,1 0-1,-1 0 0,1 0 0,-1 0 0,0 0 1,1 1-1,-1-1 0,0 1 0,0-1 0,1 1 0,-1 0 1,0 0-1,-5 1 0,-4 0 148,-1 1-1,1 0 1,-23 7 0,8 1-51,1 1 1,0 2 0,1 0-1,1 2 1,0 0-1,0 2 1,2 1-1,0 1 1,2 0 0,0 2-1,-23 29 1,37-42-94,1-1 0,-1 1 1,2 0-1,-1 1 0,1-1 0,0 1 1,-4 14-1,8-20-62,-1 0 0,1 0 0,-1 0 0,1 0 0,0 1 1,0-1-1,0 0 0,1 0 0,-1 0 0,1 0 0,0 0 0,-1 0 0,1 0 0,1 0 0,-1 0 0,0 0 1,1 0-1,-1-1 0,1 1 0,0-1 0,0 1 0,0-1 0,0 0 0,1 1 0,-1-1 0,4 2 1,1 0 10,0 0 0,0 0 0,0-1 0,0 0 0,1-1 1,-1 1-1,1-1 0,0-1 0,-1 1 0,1-1 1,0-1-1,14 0 0,8-2 87,57-10-1,9-11 13,-85 19-122,1-1 1,-1 1-1,0-2 0,0 0 1,20-13-1,-31 18-27,1 1-1,0-1 0,0 1 0,0-1 0,0 0 0,-1 1 1,1-1-1,0 0 0,-1 0 0,1 0 0,0 1 1,-1-1-1,1 0 0,-1 0 0,1 0 0,-1 0 1,0 0-1,1 0 0,-1 0 0,0 0 0,0 0 1,0 0-1,0 0 0,0 0 0,0-2 0,0 2-38,-1 0 0,0 0 0,0 0-1,1 0 1,-1 1 0,0-1-1,0 0 1,0 0 0,0 1-1,0-1 1,0 0 0,0 1 0,0-1-1,0 1 1,-1-1 0,1 1-1,0 0 1,0-1 0,0 1-1,0 0 1,-1 0 0,1 0 0,-2 0-1,-11 0-1065,0 0 0,-1 1 0,1 1 0,0 0 0,-15 5 0,26-6 807,-10 0-5537,25-7 4415,28-9 911,150-40 2060,-184 53-1279,1 1 1,-1 1 0,0-1-1,1 1 1,-1 0-1,0 0 1,1 1 0,-1 0-1,0 0 1,0 1 0,0-1-1,0 1 1,0 1-1,0-1 1,0 1 0,0 0-1,-1 0 1,0 1 0,1-1-1,-1 1 1,8 9 0,-6-8-81,0 0 1,0 0 0,0-1-1,1 0 1,-1 0 0,1-1-1,0 0 1,0 0 0,1-1 0,-1 0-1,0-1 1,15 2 0,10-2-92,64-5 0,-60 2-124,92-3-341,-127 5 305,-8-1 35,-11-1 28,-34-7 0,-93-27 245,134 33-230,4 2 20,1-1 1,-1 0-1,1 0 1,-1 0-1,1 0 1,-5-4-1,9 5-23,0 0 0,0 1 0,0-1 0,0 0 0,0 0 0,1 0 0,-1 0 0,0 0 0,1 0 0,-1 0 0,1 0 0,-1 0 0,1 0 0,-1 0 0,1 0 0,0-1 0,-1 1 0,1 0 0,0 0 0,0 0 0,0 0 1,0-1-1,0 1 0,0 0 0,0 0 0,1 0 0,-1-1 0,0 1 0,1 0 0,-1 0 0,1 0 0,-1 0 0,1 0 0,-1 0 0,2-2 0,6-8 67,1 0-1,0 1 1,0 0 0,1 1 0,0 0 0,1 0 0,18-11-1,10-9 274,-27 20-247,-7 6-33,0-1-1,-1 0 1,1 0-1,-1 0 1,0 0 0,6-8-1,-10 11-58,1 0 0,-1 1 0,0-1 0,1 0-1,-1 0 1,0 0 0,0 1 0,1-1 0,-1 0 0,0 0 0,0 0 0,0 0-1,0 1 1,0-1 0,0 0 0,0 0 0,-1 0 0,1 0 0,0 1-1,-1-3 1,0 2-2,0 0-1,0-1 0,0 1 1,0-1-1,-1 1 0,1 0 0,0 0 1,-1 0-1,1 0 0,-1 0 1,1 0-1,-1 0 0,-3-1 1,0 0-252,-13-7-108,0 2 0,-28-8 0,39 13-368,0 1-1,0 0 1,0 1-1,-8-1 1,10 2-641,0-1 0,0 1 1,0 0-1,0 0 0,0 1 1,-7 2-1,2 2-1085</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575"/>
    </inkml:context>
    <inkml:brush xml:id="br0">
      <inkml:brushProperty name="width" value="0.05" units="cm"/>
      <inkml:brushProperty name="height" value="0.05" units="cm"/>
      <inkml:brushProperty name="color" value="#008C3A"/>
    </inkml:brush>
  </inkml:definitions>
  <inkml:trace contextRef="#ctx0" brushRef="#br0">683 54 1320,'3'-9'1272,"-3"4"1460,-13-9-1243,-2 8-49,-10 3-80,-7-3-128,-12 4-124,-3-1-112,-13 0-164,-3 0-212,1 3-244,8 0-288,-9 3-456,13 3-508,-7 5-3756,4 0 1576,6 9 1035</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4.892"/>
    </inkml:context>
    <inkml:brush xml:id="br0">
      <inkml:brushProperty name="width" value="0.05" units="cm"/>
      <inkml:brushProperty name="height" value="0.05" units="cm"/>
      <inkml:brushProperty name="color" value="#008C3A"/>
    </inkml:brush>
  </inkml:definitions>
  <inkml:trace contextRef="#ctx0" brushRef="#br0">39 0 236,'5'27'1991,"-2"0"1,0 0-1,-3 51 1,-15 84 1524,9-112-2422,-21 247 3374,26-295-4495,1 3-211,0 0 1,0 0-1,0 0 1,0 0-1,1 0 1,1 7-1,16-22-9016,-7 1 6978</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242"/>
    </inkml:context>
    <inkml:brush xml:id="br0">
      <inkml:brushProperty name="width" value="0.05" units="cm"/>
      <inkml:brushProperty name="height" value="0.05" units="cm"/>
      <inkml:brushProperty name="color" value="#008C3A"/>
    </inkml:brush>
  </inkml:definitions>
  <inkml:trace contextRef="#ctx0" brushRef="#br0">783 169 48,'1'-1'131,"0"0"0,0 0-1,0 0 1,0 0 0,0 0 0,0 0-1,0 0 1,0 0 0,0 0 0,0-1-1,-1 1 1,1 0 0,0 0 0,-1-1-1,1 1 1,-1 0 0,0-1 0,1 1-1,-1-1 1,0 1 0,0-1 0,0 1-1,0 0 1,0-1 0,0 1 0,0-1-1,0 1 1,-1-1 0,1 1 0,-1 0-1,1-1 1,-1 1 0,1 0 0,-1-1-1,0 1 1,1 0 0,-1 0 0,0 0-1,0 0 1,0 0 0,-2-2 0,-2-2 234,-2 0 0,1 1 0,-1-1 0,1 1 0,-1 1 0,-10-5 0,-31-10 205,0 3 1,-1 2-1,-1 1 0,0 3 0,0 3 0,-81-2 0,109 8-928,0 1-1,-36 7 1,36-4-658,1 2-1,0 0 1,0 1-1,0 1 1,-19 11-1,-17 14-747</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592"/>
    </inkml:context>
    <inkml:brush xml:id="br0">
      <inkml:brushProperty name="width" value="0.05" units="cm"/>
      <inkml:brushProperty name="height" value="0.05" units="cm"/>
      <inkml:brushProperty name="color" value="#008C3A"/>
    </inkml:brush>
  </inkml:definitions>
  <inkml:trace contextRef="#ctx0" brushRef="#br0">774 62 14089,'-16'-8'408,"-9"5"188,-10 0 316,-6-2 1,-6-4-137,-9 1-204,-4-1-140,-3 4-100,0-4-168,0 6-236,10 6-340,-7 3-512,4 14-589,9 5-4023,-4 17 1884,14 9 1239</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5.941"/>
    </inkml:context>
    <inkml:brush xml:id="br0">
      <inkml:brushProperty name="width" value="0.05" units="cm"/>
      <inkml:brushProperty name="height" value="0.05" units="cm"/>
      <inkml:brushProperty name="color" value="#008C3A"/>
    </inkml:brush>
  </inkml:definitions>
  <inkml:trace contextRef="#ctx0" brushRef="#br0">450 207 1348,'0'0'33,"0"-1"288,-1 0 0,1 0 0,0 1 0,0-1-1,-1 0 1,1 0 0,0 1 0,0-1 0,0 0 0,0 0-1,0 0 1,0 1 0,0-1 0,0 0 0,0 0 0,1 0 0,-1 1-1,0-1 1,1-1 1552,-3 9-429,-18 70 2524,-17 147 0,34-198-3638,2-1-1,1 1 0,1-1 1,6 35-1,-6-54-395,1 0-1,-1 0 1,1-1-1,1 1 1,-1 0-1,1-1 1,0 0-1,1 0 1,6 9-1,-8-12-179,-1 0 0,1-1 0,0 1 0,0-1-1,0 0 1,-1 1 0,1-1 0,0 0 0,1 0-1,-1 0 1,0-1 0,3 2 0,-3-2-276,0 0 0,0 0 0,0 0 1,0 0-1,-1 0 0,1 0 0,0-1 1,0 1-1,0 0 0,0-1 0,-1 0 0,1 1 1,0-1-1,0 0 0,-1 0 0,4-2 0,10-11-2223</inkml:trace>
  <inkml:trace contextRef="#ctx0" brushRef="#br0" timeOffset="1">953 96 960,'1'-1'208,"1"1"-1,-1-1 1,1 0-1,-1 0 1,0-1 0,1 1-1,-1 0 1,0 0-1,0-1 1,0 1 0,0 0-1,0-1 1,0 1-1,0-1 1,-1 0-1,2-1 1,-3 2-59,1-1 0,0 1 0,0 0 0,0 0 0,-1 0 0,1 0 0,0-1 0,-1 1 0,1 0 0,-1 0 0,0 0 0,1 0 0,-1 0 0,0 0 0,1 0 1,-1 0-1,0 0 0,0 1 0,0-1 0,0 0 0,0 0 0,0 1 0,0-1 0,-2 0 0,-7-5 408,-1 1 0,1 0-1,-1 1 1,0 0 0,0 1 0,-21-3 0,-72-5 1219,91 10-1532,-37-1 201,-1 1 1,1 3 0,0 2 0,-55 11-1,68-7-1191,-72 27-1,76-22-995,1 3 0,-41 25 0,-9 15-1539,13 3 996</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6.778"/>
    </inkml:context>
    <inkml:brush xml:id="br0">
      <inkml:brushProperty name="width" value="0.05" units="cm"/>
      <inkml:brushProperty name="height" value="0.05" units="cm"/>
      <inkml:brushProperty name="color" value="#008C3A"/>
    </inkml:brush>
  </inkml:definitions>
  <inkml:trace contextRef="#ctx0" brushRef="#br0">81 1 164,'-12'45'2619,"3"1"0,-6 55 1,7-36-1064,-26 191 3567,34-255-5185,-1 5 245,0-1-1,1 0 1,0 1 0,0-1 0,2 11 0,-2-15-243,1 0 1,-1 0-1,0 0 1,1 0-1,-1 0 1,1 0-1,-1 0 1,1 0-1,-1 0 0,1-1 1,0 1-1,-1 0 1,1 0-1,0-1 1,-1 1-1,3 1 1,-2-2-279,0 1 1,1-1-1,-1 0 1,0 1 0,1-1-1,-1 0 1,0 0-1,1 0 1,-1 0-1,0 0 1,1 0 0,-1 0-1,0-1 1,1 1-1,-1 0 1,2-2-1,16-5-2720,-4-1 929</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108"/>
    </inkml:context>
    <inkml:brush xml:id="br0">
      <inkml:brushProperty name="width" value="0.05" units="cm"/>
      <inkml:brushProperty name="height" value="0.05" units="cm"/>
      <inkml:brushProperty name="color" value="#008C3A"/>
    </inkml:brush>
  </inkml:definitions>
  <inkml:trace contextRef="#ctx0" brushRef="#br0">466 219 868,'9'-7'396,"-2"3"101,-1-1-1,0 0 1,0-1-1,0 1 0,6-10 1,-11 14-382,0-1 1,0 1 0,0-1 0,0 1-1,0-1 1,-1 0 0,1 1 0,-1-1 0,1 0-1,-1 1 1,0-1 0,0 0 0,0 0 0,1 1-1,-2-1 1,1 0 0,0 0 0,0 0-1,-1 1 1,1-1 0,0 0 0,-1 1 0,0-1-1,1 0 1,-1 1 0,0-1 0,0 1-1,0-1 1,-2-2 0,-3-2 173,0 0-1,0 0 1,0 1-1,-1-1 1,0 1 0,0 1-1,0-1 1,-15-5-1,-7-2 249,-31-8 0,44 15-360,-10-3-184,0 2-1,-1 0 0,-46-3 1,56 8-901,0 1 1,0 1-1,1 1 1,-1 0 0,0 1-1,1 0 1,-20 8-1,5 2-626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439"/>
    </inkml:context>
    <inkml:brush xml:id="br0">
      <inkml:brushProperty name="width" value="0.05" units="cm"/>
      <inkml:brushProperty name="height" value="0.05" units="cm"/>
      <inkml:brushProperty name="color" value="#008C3A"/>
    </inkml:brush>
  </inkml:definitions>
  <inkml:trace contextRef="#ctx0" brushRef="#br0">594 1 232,'51'7'2168,"-11"0"2697,-47-5-3618,-208 42 3683,45-11-4084,142-26-646,-84 20-2651,84-18-607,-52 22 0,35-9 933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7.794"/>
    </inkml:context>
    <inkml:brush xml:id="br0">
      <inkml:brushProperty name="width" value="0.05" units="cm"/>
      <inkml:brushProperty name="height" value="0.05" units="cm"/>
      <inkml:brushProperty name="color" value="#008C3A"/>
    </inkml:brush>
  </inkml:definitions>
  <inkml:trace contextRef="#ctx0" brushRef="#br0">183 0 796,'-4'1'6941,"-12"17"-5763,7-3-223,1 1 0,0 0 0,2 0-1,-9 29 1,6-18-271,-61 206 3049,58-182-2989,2 0 1,-5 87-1,15-129-760,0 0 0,1 0 0,-1-1 0,2 1 0,-1 0 0,1-1 0,1 1 0,3 9 0,-5-16-177,0 0 0,0 0 0,0 0 0,1 0 0,-1 0 0,0-1 0,1 1 0,-1-1 1,1 1-1,-1-1 0,1 1 0,0-1 0,0 0 0,0 1 0,3 0 0,-3-1-316,1-1-1,-1 1 0,0-1 1,1 0-1,-1 0 0,1 0 1,-1 0-1,0 0 0,1-1 0,-1 1 1,0-1-1,1 1 0,-1-1 1,0 0-1,0 0 0,0 0 1,4-2-1,14-11-2340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130"/>
    </inkml:context>
    <inkml:brush xml:id="br0">
      <inkml:brushProperty name="width" value="0.05" units="cm"/>
      <inkml:brushProperty name="height" value="0.05" units="cm"/>
      <inkml:brushProperty name="color" value="#008C3A"/>
    </inkml:brush>
  </inkml:definitions>
  <inkml:trace contextRef="#ctx0" brushRef="#br0">937 64 14637,'1'0'21,"0"0"-1,0 0 0,0-1 0,-1 1 1,1 0-1,0 0 0,0-1 0,-1 1 1,1 0-1,0-1 0,-1 1 0,1-1 0,0 1 1,-1-1-1,1 1 0,-1-1 0,1 0 1,0 0-1,-1 0 7,0 1-1,0 0 1,0-1 0,0 1-1,0-1 1,-1 1 0,1 0 0,0-1-1,0 1 1,0 0 0,0-1 0,-1 1-1,1 0 1,0-1 0,-1 1-1,1 0 1,0 0 0,0-1 0,-1 1-1,1 0 1,0 0 0,-1-1-1,1 1 1,-1 0 0,0 0 0,-37-13 1274,32 11-1197,-46-9 467,0 3 0,-1 2 0,-61 0-1,108 6-542,-53-2-388,0 3-1,-101 14 1,125-8-1398,0 1-1,1 1 1,1 2 0,0 1-1,-58 31 1,8 8-1044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2.704"/>
    </inkml:context>
    <inkml:brush xml:id="br0">
      <inkml:brushProperty name="width" value="0.025" units="cm"/>
      <inkml:brushProperty name="height" value="0.025" units="cm"/>
      <inkml:brushProperty name="color" value="#E71224"/>
    </inkml:brush>
  </inkml:definitions>
  <inkml:trace contextRef="#ctx0" brushRef="#br0">1 121 284,'96'56'3255,"-83"-49"-2435,1-1 0,1-1 1,-1 0-1,1-1 0,19 4 0,-28-8-582,-1 1 1,1-1-1,0 0 0,0-1 1,0 0-1,0 1 0,0-2 1,-1 1-1,1-1 0,0 0 0,-1 0 1,0 0-1,1-1 0,-1 0 1,0 0-1,0 0 0,0-1 0,-1 1 1,0-1-1,9-9 0,-3 1 172,-1-1 0,0 0 0,-1-1 0,0 0 0,-1 0 0,9-25-1,-8 15 1640,-11 30-1949,0 0 0,1 0 1,0 1-1,1-1 0,0 1 1,-1-1-1,2 1 0,-1-1 0,1 1 1,0 0-1,1-1 0,-1 1 1,1-1-1,1 1 0,-1-1 1,1 1-1,0-1 0,1 0 1,-1 0-1,1 0 0,0 0 0,1 0 1,-1-1-1,1 1 0,0-1 1,1 0-1,-1 0 0,1-1 1,0 1-1,8 5 0,-3-5-42,0 0 0,0 0 0,0-1 0,1 0 0,-1-1 0,1 0-1,0-1 1,0 0 0,0-1 0,0 0 0,0-1 0,0 0 0,0 0 0,0-2-1,0 1 1,0-1 0,0-1 0,0 0 0,-1 0 0,0-1 0,16-8-1,-13 6-134,0-1-1,0-1 1,-1 0-1,0-1 0,-1 0 1,0-1-1,0 0 1,-1-1-1,0 0 0,-1-1 1,0 1-1,-1-2 0,-1 1 1,0-1-1,11-26 1,-17 12-1248,-3 31 1317,0 1-1,0-1 1,0 1 0,1 0-1,0 0 1,0-1 0,1 1-1,-1 0 1,1 0 0,0 0-1,0 0 1,0 0 0,1-1-1,0 1 1,0 0 0,2 6 0,1 1 24,1 1 1,0-1 0,1 0 0,0 0 0,1-1 0,1 0 0,-1 0 0,11 10 0,-14-16-296,1 0 1,0 0 0,0 0 0,1 0 0,-1-1 0,1 0 0,0-1-1,0 1 1,0-1 0,1 0 0,-1 0 0,1-1 0,-1 0 0,1 0-1,0-1 1,14 2 0,-18-4-751,0 1 1,1 0-1,-1-1 0,0 0 1,0 0-1,1 0 0,5-2 1,6-5-1575</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463"/>
    </inkml:context>
    <inkml:brush xml:id="br0">
      <inkml:brushProperty name="width" value="0.05" units="cm"/>
      <inkml:brushProperty name="height" value="0.05" units="cm"/>
      <inkml:brushProperty name="color" value="#008C3A"/>
    </inkml:brush>
  </inkml:definitions>
  <inkml:trace contextRef="#ctx0" brushRef="#br0">224 1 372,'-8'11'8689,"-29"57"-5799,-6 19-478,3 2-1,-52 180 1,91-264-2466,0-1 0,0 1 1,1 0-1,0 0 0,0 6 1,0-10-78,0 0 1,0 0 0,0 0-1,0 0 1,0 0 0,0 0-1,1 0 1,-1-1 0,0 1-1,1 0 1,-1 0 0,0 0-1,1 0 1,-1 0 0,1-1-1,-1 1 1,1 0 0,0 0-1,-1-1 1,1 1 0,0 0-1,-1-1 1,1 1 0,0-1-1,0 1 1,0-1 0,-1 1-1,1-1 1,0 0 0,0 1-1,0-1 1,0 0 0,0 0-1,2 0 1,5-1-5316,2-6 4233,-6 4 232,12-8-1413</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8.781"/>
    </inkml:context>
    <inkml:brush xml:id="br0">
      <inkml:brushProperty name="width" value="0.05" units="cm"/>
      <inkml:brushProperty name="height" value="0.05" units="cm"/>
      <inkml:brushProperty name="color" value="#008C3A"/>
    </inkml:brush>
  </inkml:definitions>
  <inkml:trace contextRef="#ctx0" brushRef="#br0">1216 79 13669,'6'-2'92,"-5"2"-74,0 0 0,0-1 0,1 1 1,-1 0-1,0-1 0,0 1 0,0-1 0,0 1 0,0-1 0,0 0 0,0 1 1,0-1-1,-1 0 0,1 0 0,0 0 0,0 1 0,0-1 0,-1 0 0,1 0 1,-1 0-1,1 0 0,-1 0 0,1 0 0,-1-1 0,1 1 0,-1 0 1,0-1-1,-3-1 500,-8-3-283,0 0 0,0 1 0,-1 1-1,0 0 1,1 0 0,-1 1-1,-15-1 1,-93-7 316,92 10-411,-34-2-218,1 3 0,-1 3-1,-103 17 1,119-10-1320,-78 27-1,89-23-1255,1 1-1,-54 33 1,34-12 399</inkml:trace>
  <inkml:trace contextRef="#ctx0" brushRef="#br0" timeOffset="1">814 470 14549,'31'-3'168,"-5"3"-116,-11 0-12,-8-3 972,-51-3-640,9 9-59,-18 0-85,-10 6-124,-13 5-212,-5 0-228,-1 6-269,-22 14-351,1 2-316,11 12-3340,8 6 1568,8 8 1035</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134"/>
    </inkml:context>
    <inkml:brush xml:id="br0">
      <inkml:brushProperty name="width" value="0.05" units="cm"/>
      <inkml:brushProperty name="height" value="0.05" units="cm"/>
      <inkml:brushProperty name="color" value="#008C3A"/>
    </inkml:brush>
  </inkml:definitions>
  <inkml:trace contextRef="#ctx0" brushRef="#br0">106 0 660,'-45'180'7704,"24"-102"-4805,-17 121 1,37-194-2842,1 1-1,0-1 1,0 0 0,0 0-1,0 0 1,1 0-1,0 1 1,3 8-1,-4-12-130,1-1 0,0 0-1,-1 1 1,1-1 0,0 0-1,0 0 1,0 0 0,0 0-1,0 0 1,0 0 0,0 0-1,0 0 1,0 0 0,0 0-1,1-1 1,-1 1 0,0 0-1,1-1 1,-1 1 0,0-1-1,1 0 1,-1 1-1,1-1 1,-1 0 0,0 0-1,1 0 1,-1 0 0,1 0-1,-1 0 1,1 0 0,-1 0-1,0-1 1,1 1 0,-1 0-1,0-1 1,2 0 0,38-18-6295,-19 8 4356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477"/>
    </inkml:context>
    <inkml:brush xml:id="br0">
      <inkml:brushProperty name="width" value="0.05" units="cm"/>
      <inkml:brushProperty name="height" value="0.05" units="cm"/>
      <inkml:brushProperty name="color" value="#008C3A"/>
    </inkml:brush>
  </inkml:definitions>
  <inkml:trace contextRef="#ctx0" brushRef="#br0">1182 19 14061,'0'0'8,"1"0"0,-1 0-1,0 0 1,0-1 0,1 1-1,-1 0 1,0 0 0,0 0 0,0-1-1,1 1 1,-1 0 0,0 0-1,0 0 1,0-1 0,0 1-1,0 0 1,1 0 0,-1-1 0,0 1-1,0 0 1,0 0 0,0-1-1,0 1 1,0 0 0,0 0-1,0-1 1,0 1 0,0 0-1,0-1 1,0 1 0,0 0 0,0 0-1,0-1 1,0 1 0,-1 0-1,1 0 1,0-1 0,0 1-1,0 0 1,0 0 0,-1-1 0,-13-4 323,-24 1 413,-31 4-45,-348 11 790,349-5-2312,0 2 0,1 4 0,0 3 0,-70 25 0,93-22-1581,0 2 0,-42 26 0,22-5 135</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49.816"/>
    </inkml:context>
    <inkml:brush xml:id="br0">
      <inkml:brushProperty name="width" value="0.05" units="cm"/>
      <inkml:brushProperty name="height" value="0.05" units="cm"/>
      <inkml:brushProperty name="color" value="#008C3A"/>
    </inkml:brush>
  </inkml:definitions>
  <inkml:trace contextRef="#ctx0" brushRef="#br0">187 105 13529,'0'0'86,"0"4"-28,1 6-22,-1 0 0,0-1 0,-1 1 0,-1 0 0,1-1 0,-5 14 0,-23 61 317,16-50-265,-22 62 128,-60 192-667,93-282 55,1 0 0,0 0 0,0 0 0,1 10-1,0-14-103,0-1-1,0 1 0,0 0 1,1 0-1,-1 0 0,1-1 0,-1 1 1,1 0-1,0-1 0,-1 1 1,1 0-1,1 1 0,7 7-1524</inkml:trace>
  <inkml:trace contextRef="#ctx0" brushRef="#br0" timeOffset="1">759 153 620,'6'-12'952,"-9"-4"-48,-6 4-4,-4-5-20,-15 3-68,-4-6-63,-15 3-85,-6 3-92,-4-3-160,-3 9-224,-2 2-264,5 6-328,-6 3-2037,4 8 829,2 1 548</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0.149"/>
    </inkml:context>
    <inkml:brush xml:id="br0">
      <inkml:brushProperty name="width" value="0.05" units="cm"/>
      <inkml:brushProperty name="height" value="0.05" units="cm"/>
      <inkml:brushProperty name="color" value="#008C3A"/>
    </inkml:brush>
  </inkml:definitions>
  <inkml:trace contextRef="#ctx0" brushRef="#br0">852 3 13501,'47'-3'668,"-15"6"-252,-4-6-72,-12 3 88,-13 3 1013,-44 3-709,-12 5-116,-13 0-128,-16-2-56,-38 5-248,1 6-352,3-3-500,-10 2-840,29-2-4261,12-2 1961,13 7 1295</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7.522"/>
    </inkml:context>
    <inkml:brush xml:id="br0">
      <inkml:brushProperty name="width" value="0.05" units="cm"/>
      <inkml:brushProperty name="height" value="0.05" units="cm"/>
      <inkml:brushProperty name="color" value="#004F8B"/>
    </inkml:brush>
  </inkml:definitions>
  <inkml:trace contextRef="#ctx0" brushRef="#br0">79 2 892,'-12'-2'8200,"9"4"-7903,1 0 0,0 1 0,0-1 0,-1 0 0,1 1 0,1-1 0,-1 1 0,0 0 0,1-1 0,-1 1 0,1 0 0,0 0 0,0 0 1,-1 6-1,-11 51 1996,12-50-2001,-10 56 827,3 1-1,4 0 0,2 0 1,3 0-1,13 90 0,-13-151-1088,12 53 357,-12-55-490,0 0 0,0 0 0,0-1 0,1 1 0,0 0 0,0-1 0,0 1 0,0-1-1,1 0 1,-1 1 0,6 4 0,-7-8-46,-1 1 0,1-1 0,0 1 0,0-1 1,0 1-1,-1-1 0,1 0 0,0 1 0,0-1 0,0 0 0,0 0 0,0 0 0,0 0 0,-1 1 0,1-1 0,0 0 0,0-1 0,0 1 0,0 0 0,0 0 0,0 0 0,0 0 0,-1-1 0,1 1 0,0 0 0,1-1 0,-1 0-754,1 0-1,0-1 0,-1 1 1,1 0-1,-1-1 1,0 1-1,1-1 0,-1 1 1,0-1-1,1-2 0,2-4-1989</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7.853"/>
    </inkml:context>
    <inkml:brush xml:id="br0">
      <inkml:brushProperty name="width" value="0.05" units="cm"/>
      <inkml:brushProperty name="height" value="0.05" units="cm"/>
      <inkml:brushProperty name="color" value="#004F8B"/>
    </inkml:brush>
  </inkml:definitions>
  <inkml:trace contextRef="#ctx0" brushRef="#br0">531 66 432,'25'-10'5244,"-25"10"-5112,1 0-1,-1 0 0,0-1 0,0 1 1,1 0-1,-1 0 0,0 0 0,0-1 1,1 1-1,-1 0 0,0 0 0,0-1 1,0 1-1,0 0 0,1 0 0,-1-1 1,0 1-1,0 0 0,0-1 0,0 1 1,0 0-1,0-1 0,0 1 0,0 0 1,0 0-1,0-1 0,0 1 0,0 0 1,0-1-1,0 0 8,-1 0 0,0 1-1,1-1 1,-1 0 0,0 1 0,0-1 0,0 1 0,1-1 0,-1 1 0,0-1-1,0 1 1,0-1 0,0 1 0,0 0 0,-2-1 0,-39-10 1190,-1 2 0,-1 2 0,1 1 0,-68 1 0,67 6-2869,1 1 1,-63 13-1,57 1-5850,29-8 5066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8.210"/>
    </inkml:context>
    <inkml:brush xml:id="br0">
      <inkml:brushProperty name="width" value="0.05" units="cm"/>
      <inkml:brushProperty name="height" value="0.05" units="cm"/>
      <inkml:brushProperty name="color" value="#004F8B"/>
    </inkml:brush>
  </inkml:definitions>
  <inkml:trace contextRef="#ctx0" brushRef="#br0">472 1 712,'0'1'224,"0"0"-1,-1 1 0,1-1 1,-1 0-1,1 1 1,-1-1-1,0 0 1,0 0-1,1 0 1,-1 0-1,0 1 1,0-1-1,0 0 0,0-1 1,0 1-1,0 0 1,0 0-1,-1 0 1,1-1-1,0 1 1,0 0-1,-1-1 1,1 1-1,0-1 0,-2 1 1,-36 8 2245,-160 11 3000,92-12-5604,100-8-698,0 1 1,0 0-1,0 1 0,0-1 1,0 1-1,0 0 1,0 1-1,1 0 1,-11 6-1,-5 7-1322</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8.771"/>
    </inkml:context>
    <inkml:brush xml:id="br0">
      <inkml:brushProperty name="width" value="0.05" units="cm"/>
      <inkml:brushProperty name="height" value="0.05" units="cm"/>
      <inkml:brushProperty name="color" value="#004F8B"/>
    </inkml:brush>
  </inkml:definitions>
  <inkml:trace contextRef="#ctx0" brushRef="#br0">101 9 856,'-5'-8'5298,"0"9"-1896,-6 20-387,-6 37-662,6-1-691,-36 235 3933,44-256-5278,1-1-1,2 1 1,2 0 0,1 0 0,2 0-1,10 40 1,-14-73-462,0 0 0,0 0 0,0 0 0,1 0 0,-1 0 0,4 6 0,-4-8-178,0 0 0,0 0 0,0-1-1,0 1 1,0 0 0,0 0 0,0 0-1,0-1 1,0 1 0,0-1 0,0 1-1,2 0 1,5-20-13101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3.060"/>
    </inkml:context>
    <inkml:brush xml:id="br0">
      <inkml:brushProperty name="width" value="0.025" units="cm"/>
      <inkml:brushProperty name="height" value="0.025" units="cm"/>
      <inkml:brushProperty name="color" value="#E71224"/>
    </inkml:brush>
  </inkml:definitions>
  <inkml:trace contextRef="#ctx0" brushRef="#br0">575 54 888,'0'-11'2348,"-12"8"65,-20 3-1097,7-3-12,-13 0-80,-6 0-112,-18-2-100,-4-1-124,-4 3-172,-2-3-252,-3 4-408,-4-7-856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104"/>
    </inkml:context>
    <inkml:brush xml:id="br0">
      <inkml:brushProperty name="width" value="0.05" units="cm"/>
      <inkml:brushProperty name="height" value="0.05" units="cm"/>
      <inkml:brushProperty name="color" value="#004F8B"/>
    </inkml:brush>
  </inkml:definitions>
  <inkml:trace contextRef="#ctx0" brushRef="#br0">528 76 1548,'1'-1'252,"0"1"0,-1-1 0,1 1 0,-1-1 0,1 1 0,-1-1 0,1 1 0,-1-1 0,1 1-1,-1-1 1,0 0 0,1 1 0,-1-1 0,0 0 0,1 1 0,-1-1 0,0 0 0,0 1 0,0-1 0,0 0 0,1 0 0,-1-1 0,-1 1-43,0 0 1,1 0-1,-1 0 1,0 0-1,0-1 1,1 1-1,-1 1 1,0-1-1,0 0 1,0 0-1,0 0 1,0 0 0,-1 1-1,0-2 1,-9-3 523,-1 0-1,1 1 1,-1 0 0,0 0 0,0 2 0,-19-3 0,15 2-234,-16-2 51,-1 1 0,0 2 0,-1 1-1,-32 3 1,47 0-1189,1 1 0,0 1 0,-25 8 0,31-8-931,0 1 0,0 0 0,1 1 0,0 1 0,-17 12 0,6-2-902</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442"/>
    </inkml:context>
    <inkml:brush xml:id="br0">
      <inkml:brushProperty name="width" value="0.05" units="cm"/>
      <inkml:brushProperty name="height" value="0.05" units="cm"/>
      <inkml:brushProperty name="color" value="#004F8B"/>
    </inkml:brush>
  </inkml:definitions>
  <inkml:trace contextRef="#ctx0" brushRef="#br0">551 1 1260,'9'5'1412,"-9"1"2737,-34 0-2637,12-6-36,-7 0-88,-2 0-116,-13-3-144,3 3-124,-6 0-140,0 3-264,-3 2-356,9 4-476,-10 5-652,7 3-4284,4 8 1756,2 9 1159</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1:59.908"/>
    </inkml:context>
    <inkml:brush xml:id="br0">
      <inkml:brushProperty name="width" value="0.05" units="cm"/>
      <inkml:brushProperty name="height" value="0.05" units="cm"/>
      <inkml:brushProperty name="color" value="#004F8B"/>
    </inkml:brush>
  </inkml:definitions>
  <inkml:trace contextRef="#ctx0" brushRef="#br0">106 9 704,'0'0'194,"0"-1"0,0 1 0,0-1 1,0 1-1,-1-1 0,1 1 0,0-1 0,-1 1 0,1 0 0,0-1 0,-1 1 1,1-1-1,0 1 0,-1 0 0,1-1 0,-1 1 0,1 0 0,0 0 0,-1-1 1,1 1-1,-1 0 0,1 0 0,-1 0 0,1-1 0,-1 1 0,1 0 0,-1 0 1,1 0-1,-1 0 0,1 0 0,-1 0 0,1 0 0,-1 0 0,1 0 0,-2 1 0,-11 10 3047,9-7-3645,-1 4 973,-1 0 0,1 1 0,0-1 0,1 1 0,0 0 0,1 0 0,-1 0 1,2 1-1,-4 18 0,1-6 199,-3 10 43,2 0 0,1 0-1,2 0 1,1 1 0,2-1 0,1 1-1,7 41 1,-7-65-628,2 1 0,0-1 0,0 0 0,8 17 1,-9-24-276,-1 1 1,1-1 0,-1 1 0,1-1 0,0 1 0,0-1 0,0 0 0,1 0-1,2 2 1,-4-3-91,0-1-1,0 1 1,0-1-1,0 1 1,0-1-1,0 0 1,0 1-1,0-1 1,0 0-1,0 0 1,0 0-1,1 0 1,-1 1-1,0-2 1,0 1-1,0 0 1,0 0-1,0 0 1,0-1-1,1 1 1,-1 0-1,0-1 1,2 0-1,-2 0-542,7-11-8701,-7 6 6216</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245"/>
    </inkml:context>
    <inkml:brush xml:id="br0">
      <inkml:brushProperty name="width" value="0.05" units="cm"/>
      <inkml:brushProperty name="height" value="0.05" units="cm"/>
      <inkml:brushProperty name="color" value="#004F8B"/>
    </inkml:brush>
  </inkml:definitions>
  <inkml:trace contextRef="#ctx0" brushRef="#br0">773 28 1232,'0'-5'3008,"-12"-4"-1391,-4 4 87,-6-1-20,-9 3-92,-4 3-152,-9 3-148,-9-3-160,-7 8-128,-6 1-267,-9 2-413,2 6-504,-2 6-681,-1 2-4487,7 4 1820,3 2 1195</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641"/>
    </inkml:context>
    <inkml:brush xml:id="br0">
      <inkml:brushProperty name="width" value="0.05" units="cm"/>
      <inkml:brushProperty name="height" value="0.05" units="cm"/>
      <inkml:brushProperty name="color" value="#004F8B"/>
    </inkml:brush>
  </inkml:definitions>
  <inkml:trace contextRef="#ctx0" brushRef="#br0">0 0 432,'5'49'3521,"-4"76"0,-1-27-952,1-80-2139,1 63 2251,17 105 1,-17-177-2907,8 36 1324,1-26-2663,7-4-4174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0.972"/>
    </inkml:context>
    <inkml:brush xml:id="br0">
      <inkml:brushProperty name="width" value="0.05" units="cm"/>
      <inkml:brushProperty name="height" value="0.05" units="cm"/>
      <inkml:brushProperty name="color" value="#004F8B"/>
    </inkml:brush>
  </inkml:definitions>
  <inkml:trace contextRef="#ctx0" brushRef="#br0">755 74 15277,'1'-1'89,"0"-1"-1,-1 1 0,1-1 0,-1 0 1,1 1-1,-1-1 0,0 1 0,1-1 1,-1 0-1,0 1 0,0-1 0,0 0 1,0 1-1,0-1 0,-1 0 0,1 1 1,-1-1-1,1 0 0,-1 1 0,1-1 1,-1 1-1,0-1 0,0 1 0,1 0 1,-3-3-1,0 2 176,0-1 0,0 1 1,-1 0-1,1 1 0,-1-1 0,1 0 0,-1 1 0,1 0 1,-1 0-1,-7-1 0,-30-4 575,0 2 0,0 2 0,-1 2 1,-44 5-1,21-1-285,-33-1-424,-41 2-1906,49 4-6996,57-3 3736,4 2 1527</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1.529"/>
    </inkml:context>
    <inkml:brush xml:id="br0">
      <inkml:brushProperty name="width" value="0.05" units="cm"/>
      <inkml:brushProperty name="height" value="0.05" units="cm"/>
      <inkml:brushProperty name="color" value="#004F8B"/>
    </inkml:brush>
  </inkml:definitions>
  <inkml:trace contextRef="#ctx0" brushRef="#br0">47 5 1112,'-1'-4'12215,"-25"166"-5585,7 92-2161,20-171-3517,0-72-1169,0 0 0,1 0 1,0 0-1,0 0 0,7 15 1,-1-14-188,-7-12-22,-1 0 0,1 1 0,0-1 0,-1 0 0,1 0 0,0 1 0,-1-1 0,1 0 0,0 0 0,-1 0 0,1 0 0,0 0 0,0 0 0,-1 0 0,1 0 0,0 0 0,-1 0 1,1-1-1,0 1 0,-1 0 0,1 0 0,0-1 0,-1 1 0,1 0 0,0-1 0,-1 1 0,1 0 0,-1-1 0,1 1 0,-1-1 0,1 1 0,-1-1 0,1 1 0,0-2 0,6-6-2718</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1.864"/>
    </inkml:context>
    <inkml:brush xml:id="br0">
      <inkml:brushProperty name="width" value="0.05" units="cm"/>
      <inkml:brushProperty name="height" value="0.05" units="cm"/>
      <inkml:brushProperty name="color" value="#004F8B"/>
    </inkml:brush>
  </inkml:definitions>
  <inkml:trace contextRef="#ctx0" brushRef="#br0">507 111 10073,'7'-8'894,"-5"5"-641,1 0 1,-1 1 0,1-1-1,-1 0 1,0-1 0,3-5 0,-5 7-202,0 1 1,1 0 0,-1 0 0,0 0 0,0 0-1,0 0 1,0 0 0,0 0 0,0 0 0,0-1-1,-1 1 1,1 0 0,0 0 0,-1 0 0,1 0-1,0 0 1,-1 0 0,1 0 0,-1 0 0,0 0-1,1 0 1,-1 1 0,0-1 0,0 0 0,1 0-1,-1 0 1,0 1 0,0-1 0,-1 0 0,-7-5 181,1 1 0,-1 0 1,-1 0-1,1 1 1,0 1-1,-1-1 1,0 2-1,0-1 0,-18-1 1,-4 1 220,-59 2 1,65 2-592,-1 2 0,1 0 1,-30 9-1,38-7-1296,-29 13 1,34-12-1030,0 1 1,-20 15-1,7 0 23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209"/>
    </inkml:context>
    <inkml:brush xml:id="br0">
      <inkml:brushProperty name="width" value="0.05" units="cm"/>
      <inkml:brushProperty name="height" value="0.05" units="cm"/>
      <inkml:brushProperty name="color" value="#004F8B"/>
    </inkml:brush>
  </inkml:definitions>
  <inkml:trace contextRef="#ctx0" brushRef="#br0">635 5 15089,'0'0'28,"0"1"0,0-1 0,0 1 0,0-1 0,0 1-1,0-1 1,0 0 0,0 1 0,0-1 0,0 1 0,0-1 0,-1 1-1,1-1 1,0 0 0,0 1 0,0-1 0,-1 0 0,1 1 0,0-1-1,-1 0 1,1 1 0,0-1 0,-1 0 0,1 1 0,0-1 0,-1 0-1,1 0 1,-1 1 0,1-1 0,0 0 0,-1 0 0,1 0-1,-1 0 1,1 0 0,-1 0 0,1 0 0,0 0 0,-1 1 0,1-2-1,-1 1 1,0 0 0,-26 2 991,-69-10 509,44 2-612,-1 3 0,-94 5 1,129 0-1633,1 1 1,-1 1-1,1 1 1,-30 11 0,35-10-530,0 0 0,1 0 1,0 1-1,0 1 1,1 0-1,0 0 0,-14 15 1,-5 13-1637</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548"/>
    </inkml:context>
    <inkml:brush xml:id="br0">
      <inkml:brushProperty name="width" value="0.05" units="cm"/>
      <inkml:brushProperty name="height" value="0.05" units="cm"/>
      <inkml:brushProperty name="color" value="#004F8B"/>
    </inkml:brush>
  </inkml:definitions>
  <inkml:trace contextRef="#ctx0" brushRef="#br0">71 6 844,'0'-5'9769,"0"23"-7195,-4 36-1099,-12 33 603,-24 141 1387,34-174-2757,2 1-1,4 70 0,0-116-929,5 34 101,-5-41-171,1 0 0,-1 0 0,1 0 0,-1 0 0,1-1 0,0 1 0,-1 0 0,1-1 0,0 1 0,0 0 0,0-1 0,0 1 0,1-1 0,-1 1 0,0-1 0,1 0 0,-1 0 0,4 2 0,-1-1-2490,7-14-5956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4.989"/>
    </inkml:context>
    <inkml:brush xml:id="br0">
      <inkml:brushProperty name="width" value="0.025" units="cm"/>
      <inkml:brushProperty name="height" value="0.025" units="cm"/>
      <inkml:brushProperty name="color" value="#E71224"/>
    </inkml:brush>
  </inkml:definitions>
  <inkml:trace contextRef="#ctx0" brushRef="#br0">475 16 228,'0'0'3438,"5"-2"-2358,14-3-11,-14 3 3338,-14 3-3385,-29 1 424,0-2 0,-37-5-1,28 1-413,-70 3 0,101 3-1851,-1 0 0,-28 8 0,34-6-419,0-1 0,0 2-1,0 0 1,-17 11 0,12-4-1822,3 1 927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2.880"/>
    </inkml:context>
    <inkml:brush xml:id="br0">
      <inkml:brushProperty name="width" value="0.05" units="cm"/>
      <inkml:brushProperty name="height" value="0.05" units="cm"/>
      <inkml:brushProperty name="color" value="#004F8B"/>
    </inkml:brush>
  </inkml:definitions>
  <inkml:trace contextRef="#ctx0" brushRef="#br0">679 137 904,'6'-5'590,"-1"0"1,0-1-1,0 1 1,0-2-1,-1 1 1,8-13-1,-12 18-422,1-1 1,0 0-1,0 1 1,-1-1-1,1 0 0,-1 1 1,1-1-1,-1 0 0,0 0 1,1 0-1,-1 1 1,0-1-1,0 0 0,0 0 1,-1 0-1,1 1 1,0-1-1,-1 0 0,1 0 1,-1 1-1,0-1 1,1 0-1,-1 1 0,0-1 1,0 1-1,0-1 1,0 1-1,0-1 0,-1 1 1,1 0-1,0-1 1,-1 1-1,-2-2 0,-3-1 138,0 0 0,0 1 1,-1 0-1,1 0 0,-1 1 0,0 0 0,0 0 0,0 1 0,0 0 0,0 0 0,-12 1 0,-7 1-325,1 2 1,-30 6-1,-1 5-1500,46-10 319,1 1 0,-1-1 0,1 2 1,0-1-1,-18 15 0,-5 9-833</inkml:trace>
  <inkml:trace contextRef="#ctx0" brushRef="#br0" timeOffset="1">560 516 14445,'17'3'569,"-25"-8"580,-30-7 26,7 7-955,-1 2-1,0 2 1,0 0-1,-45 7 0,41-1-1210,-1 1-1,1 2 0,-52 20 1,75-23-295,0 0 1,1 1 0,-1 1-1,1 0 1,-17 14 0,-9 10-1140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211"/>
    </inkml:context>
    <inkml:brush xml:id="br0">
      <inkml:brushProperty name="width" value="0.05" units="cm"/>
      <inkml:brushProperty name="height" value="0.05" units="cm"/>
      <inkml:brushProperty name="color" value="#004F8B"/>
    </inkml:brush>
  </inkml:definitions>
  <inkml:trace contextRef="#ctx0" brushRef="#br0">0 32 852,'4'-6'1967,"0"1"-1,1 0 1,-1 0-1,8-5 1553,-10 14-2067,1 3-994,-1 0-1,1 1 1,-1-1 0,0 1 0,-1 0 0,0-1 0,0 11 0,-3 63 1700,0-43-1439,-1 28 400,4 0 0,17 124 0,-17-182-1312,1-1 0,0 0-1,0 0 1,4 7 0,-5-12-237,0 0 0,0 0 0,1 0 0,-1-1 0,0 1 1,1 0-1,-1-1 0,1 1 0,-1-1 0,3 2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531"/>
    </inkml:context>
    <inkml:brush xml:id="br0">
      <inkml:brushProperty name="width" value="0.05" units="cm"/>
      <inkml:brushProperty name="height" value="0.05" units="cm"/>
      <inkml:brushProperty name="color" value="#004F8B"/>
    </inkml:brush>
  </inkml:definitions>
  <inkml:trace contextRef="#ctx0" brushRef="#br0">644 106 524,'7'-4'701,"-1"-1"0,-1 0 0,1 0 0,-1-1 0,9-11 0,-13 16-532,0-1 0,-1 1 0,1 0 0,0 0 0,-1 0 0,1-1 0,-1 1 0,0 0-1,1-1 1,-1 1 0,0 0 0,0 0 0,0-1 0,0 1 0,0 0 0,0-1 0,-1-1 0,1 2-38,-1-1 0,0 1 0,0 0 0,1 0 0,-1-1 0,0 1 0,0 0-1,0 0 1,-1 0 0,1 0 0,0 0 0,0 0 0,-1 0 0,1 0 0,0 1 0,-1-1 0,1 1 0,0-1 0,-3 0 0,-11-4 444,0 1 0,0 1 0,0 0-1,-1 1 1,-30 0 0,-78 11 431,70 0-1415,-65 20 0,105-25 227,-17 5-1433,0 2 1,1 0-1,0 3 1,-28 17 0,3 2-459</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3.862"/>
    </inkml:context>
    <inkml:brush xml:id="br0">
      <inkml:brushProperty name="width" value="0.05" units="cm"/>
      <inkml:brushProperty name="height" value="0.05" units="cm"/>
      <inkml:brushProperty name="color" value="#004F8B"/>
    </inkml:brush>
  </inkml:definitions>
  <inkml:trace contextRef="#ctx0" brushRef="#br0">1 0 232,'3'7'783,"0"1"0,0-1 0,-1 0-1,1 1 1,-2-1 0,1 1 0,-1 0 0,0-1 0,-1 9-1,-1 13 647,-4 31-1,1-19-213,-4 63 1773,7 136-1,9-208-3136,-7-31-60,-1 1-1,1-1 1,-1 1 0,1-1-1,0 0 1,0 1 0,0-1-1,0 0 1,0 0 0,0 1-1,0-1 1,0 0 0,0 0-1,0 0 1,1 0 0,2 1-1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4.195"/>
    </inkml:context>
    <inkml:brush xml:id="br0">
      <inkml:brushProperty name="width" value="0.05" units="cm"/>
      <inkml:brushProperty name="height" value="0.05" units="cm"/>
      <inkml:brushProperty name="color" value="#004F8B"/>
    </inkml:brush>
  </inkml:definitions>
  <inkml:trace contextRef="#ctx0" brushRef="#br0">808 179 692,'7'-3'624,"0"-1"0,0 0 0,-1 0-1,0 0 1,0-1 0,9-9 0,-14 13-475,0-1 0,0 1 0,0 0 0,0-1 0,0 1 0,0-1 0,-1 1 0,1-1 0,0 1 0,-1-1 0,1 1 0,-1-1 0,0 1 0,0-1 0,1 0 0,-1 1 0,0-1 0,0 0 0,-1 1 0,1-1 0,0 1 0,0-1 0,-1 0 0,1 1 0,-1-1 0,1 1 0,-1-1 0,0 1 0,0-1 0,1 1 1,-1 0-1,0-1 0,0 1 0,0 0 0,-1 0 0,1 0 0,-1-2 0,-6-3 275,0 1-1,0 0 1,0 0 0,-1 0 0,0 1 0,0 0 0,0 1 0,0 0 0,-17-3 0,18 3-189,-39-8 879,-1 3 1,-87-6-1,-100 12-1370,130 3-2106,-25 2-6136,84 3 5831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6.632"/>
    </inkml:context>
    <inkml:brush xml:id="br0">
      <inkml:brushProperty name="width" value="0.05" units="cm"/>
      <inkml:brushProperty name="height" value="0.05" units="cm"/>
      <inkml:brushProperty name="color" value="#004F8B"/>
    </inkml:brush>
  </inkml:definitions>
  <inkml:trace contextRef="#ctx0" brushRef="#br0">47 31 632,'12'-18'4502,"-2"5"3053,-21 157-898,3-67-5246,-15 111 1094,10-95-1675,-1 108 0,27-228-16876,-10 10 12859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6.980"/>
    </inkml:context>
    <inkml:brush xml:id="br0">
      <inkml:brushProperty name="width" value="0.05" units="cm"/>
      <inkml:brushProperty name="height" value="0.05" units="cm"/>
      <inkml:brushProperty name="color" value="#004F8B"/>
    </inkml:brush>
  </inkml:definitions>
  <inkml:trace contextRef="#ctx0" brushRef="#br0">421 70 1300,'2'-1'299,"-1"0"0,0 0-1,0-1 1,0 1 0,0 0-1,0-1 1,0 1 0,0 0 0,-1-1-1,1 1 1,0-1 0,-1 1-1,1-1 1,-1 0 0,0 1-1,0-1 1,1-2 0,-2 3-120,0 0 0,0-1 0,0 1 1,0 0-1,0 0 0,0 0 0,0 1 0,0-1 1,-1 0-1,1 0 0,0 1 0,-1-1 0,1 0 0,0 1 1,-1 0-1,1-1 0,-1 1 0,1 0 0,0 0 1,-1-1-1,-2 1 0,-19-3 493,-144-19 3186,141 21-4416,-31 2 1,40 1-1190,0 1 1,-29 7-1,19 1-1246,2 3 908</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7.329"/>
    </inkml:context>
    <inkml:brush xml:id="br0">
      <inkml:brushProperty name="width" value="0.05" units="cm"/>
      <inkml:brushProperty name="height" value="0.05" units="cm"/>
      <inkml:brushProperty name="color" value="#004F8B"/>
    </inkml:brush>
  </inkml:definitions>
  <inkml:trace contextRef="#ctx0" brushRef="#br0">622 44 1296,'1'0'148,"0"0"0,0 0 0,0 0 0,-1 0 0,1 0 0,0-1 0,0 1 0,0 0 0,-1-1 0,1 1 0,0 0 0,0-1 0,-1 1 0,1-1 0,-1 1 0,1-1 0,0 1 0,-1-1 0,1 0 0,-1 1 0,1-1 0,-1 0 0,1 1 0,-1-1 0,0 0 0,1 1 0,-1-1 0,0 0 0,1 0 0,-1 0 0,0 1 0,0-1 0,0-1 0,-4-1 1215,-10-2-640,1 0 0,-1 1-1,0 1 1,-1 1-1,1 0 1,0 0-1,-27 2 1,4 2 294,-73 13 0,84-9-1288,0 1-1,0 1 1,0 1 0,-40 22-1,47-21-897,1 1-1,0 1 0,1 0 1,1 2-1,0 0 1,-22 24-1,-1 12-972</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7.783"/>
    </inkml:context>
    <inkml:brush xml:id="br0">
      <inkml:brushProperty name="width" value="0.05" units="cm"/>
      <inkml:brushProperty name="height" value="0.05" units="cm"/>
      <inkml:brushProperty name="color" value="#004F8B"/>
    </inkml:brush>
  </inkml:definitions>
  <inkml:trace contextRef="#ctx0" brushRef="#br0">29 26 112,'9'-25'8635,"-8"30"-7381,1 17-333,0-1 0,-2 1-1,-1 0 1,-5 33 0,1-12-95,-3 52 597,-15 255 2576,23-341-4180,0 0 1,1-1-1,-1 1 0,2 0 0,-1-1 1,5 14-1,2-14-1300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137"/>
    </inkml:context>
    <inkml:brush xml:id="br0">
      <inkml:brushProperty name="width" value="0.05" units="cm"/>
      <inkml:brushProperty name="height" value="0.05" units="cm"/>
      <inkml:brushProperty name="color" value="#004F8B"/>
    </inkml:brush>
  </inkml:definitions>
  <inkml:trace contextRef="#ctx0" brushRef="#br0">419 148 328,'4'-3'387,"0"-1"129,1 0 0,-1 0-1,0-1 1,0 1 0,3-6-1,-6 9-390,-1 0 0,1 0 1,0-1-1,-1 1 0,0 0 0,1 0 0,-1 0 0,0 0 0,1-1 0,-1 1 0,0 0 0,0 0 1,0-1-1,0 1 0,0 0 0,0 0 0,-1 0 0,1-1 0,0 1 0,0 0 0,-1 0 0,1 0 1,-1 0-1,1 0 0,-1-1 0,0 1 0,1 0 0,-1 0 0,0 1 0,-1-3 0,-5-3 250,1 1 0,-1 0 0,0 0 0,0 0 0,-1 1 0,1 0 0,-1 0 0,0 1 0,-14-4 0,-9-1 364,-39-5 1,51 10-501,5 1-373,-1 1 1,0 0-1,0 1 1,0 0-1,0 1 1,1 1 0,-19 5-1,23-5-838,0 1 0,1 1 0,-1 0 0,1 0 0,0 1 0,-14 9-1,0 5-925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5.321"/>
    </inkml:context>
    <inkml:brush xml:id="br0">
      <inkml:brushProperty name="width" value="0.025" units="cm"/>
      <inkml:brushProperty name="height" value="0.025" units="cm"/>
      <inkml:brushProperty name="color" value="#E71224"/>
    </inkml:brush>
  </inkml:definitions>
  <inkml:trace contextRef="#ctx0" brushRef="#br0">594 1 1240,'0'0'1200,"-2"2"0,-2 0-848,0 0 1,1-1 0,-1 1-1,0 0 1,0-1 0,0 0-1,0 0 1,0 0 0,-7 0-1,-46 0 1918,13 0-863,-163 24 2002,70 8-5233,66-13-4769,41-12 4498</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471"/>
    </inkml:context>
    <inkml:brush xml:id="br0">
      <inkml:brushProperty name="width" value="0.05" units="cm"/>
      <inkml:brushProperty name="height" value="0.05" units="cm"/>
      <inkml:brushProperty name="color" value="#004F8B"/>
    </inkml:brush>
  </inkml:definitions>
  <inkml:trace contextRef="#ctx0" brushRef="#br0">692 0 580,'9'17'1408,"-2"-6"-116,-10 1-56,-7-4 17,-6 1-17,-9-6 8,-9-1-76,-7 1-100,-9-3-108,-4 0-136,-9 3-196,0 0-216,1 3-316,-1 5-448,6 3-496,-2 11-3304,-1 9 1411,13 9 933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8.831"/>
    </inkml:context>
    <inkml:brush xml:id="br0">
      <inkml:brushProperty name="width" value="0.05" units="cm"/>
      <inkml:brushProperty name="height" value="0.05" units="cm"/>
      <inkml:brushProperty name="color" value="#004F8B"/>
    </inkml:brush>
  </inkml:definitions>
  <inkml:trace contextRef="#ctx0" brushRef="#br0">50 5 1212,'3'-4'9160,"-5"32"-6592,-8 49 0,0-11-981,-3 26-16,5-41-1066,2 1 1,2-1-1,4 61 1,9-73-3234,-5-26-3308,-1-8 1980,3-2 1232</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170"/>
    </inkml:context>
    <inkml:brush xml:id="br0">
      <inkml:brushProperty name="width" value="0.05" units="cm"/>
      <inkml:brushProperty name="height" value="0.05" units="cm"/>
      <inkml:brushProperty name="color" value="#004F8B"/>
    </inkml:brush>
  </inkml:definitions>
  <inkml:trace contextRef="#ctx0" brushRef="#br0">849 24 1064,'0'-1'195,"0"0"1,-1 0-1,1 1 1,0-1-1,-1 0 0,1 1 1,-1-1-1,1 0 0,-1 1 1,1-1-1,-1 0 1,1 1-1,-1-1 0,0 1 1,1-1-1,-1 1 0,0 0 1,0-1-1,1 1 0,-1 0 1,0-1-1,0 1 1,-1 0-1,-22-6 1517,-23 2 1484,-84 4 1,-47 15-581,124-9-2351,0 2 1,-60 19 0,86-19-1640,-50 24 0,61-23-509,1 0 0,0 2 0,-27 20 0,10 3-628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505"/>
    </inkml:context>
    <inkml:brush xml:id="br0">
      <inkml:brushProperty name="width" value="0.05" units="cm"/>
      <inkml:brushProperty name="height" value="0.05" units="cm"/>
      <inkml:brushProperty name="color" value="#004F8B"/>
    </inkml:brush>
  </inkml:definitions>
  <inkml:trace contextRef="#ctx0" brushRef="#br0">67 1 1368,'-10'30'10496,"-5"43"-8843,8-40-332,-23 145 1456,27-147-2336,2-1 1,0 1 0,8 57 0,-6-80-459,1 0 0,0 0 1,0 0-1,1 0 0,6 14 1,-7-19-281,0-1-1,-1 1 1,1-1 0,0 1-1,0-1 1,1 1 0,-1-1-1,3 2 1,-3-3-288,-1 0-1,1 0 1,-1 0-1,1-1 1,0 1-1,-1 0 1,1-1-1,0 1 1,0-1-1,-1 0 1,1 1-1,0-1 1,0 0-1,0 0 1,1-1-1,10-1-2012</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09.848"/>
    </inkml:context>
    <inkml:brush xml:id="br0">
      <inkml:brushProperty name="width" value="0.05" units="cm"/>
      <inkml:brushProperty name="height" value="0.05" units="cm"/>
      <inkml:brushProperty name="color" value="#004F8B"/>
    </inkml:brush>
  </inkml:definitions>
  <inkml:trace contextRef="#ctx0" brushRef="#br0">724 127 1124,'9'-8'1480,"-3"-3"-56,-6 2 13,-3-5 119,-9 0 48,-7 0 4,-16 2-84,-3-2-140,-15 3-144,-10 5-148,-3-2-220,-3 2-319,0 6-501,0 0-540,3 0-733,3 9-3963,0-1 1764,13 6 1159</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222"/>
    </inkml:context>
    <inkml:brush xml:id="br0">
      <inkml:brushProperty name="width" value="0.05" units="cm"/>
      <inkml:brushProperty name="height" value="0.05" units="cm"/>
      <inkml:brushProperty name="color" value="#004F8B"/>
    </inkml:brush>
  </inkml:definitions>
  <inkml:trace contextRef="#ctx0" brushRef="#br0">59 15 528,'17'-15'11067,"-17"26"-9914,-5 17 46,4-21-963,-25 112 3573,-18 225 0,45-271-3313,0-66-636,0 0 0,0 0 0,0-1 0,1 1 0,0 0 0,1 0 0,-1-1 0,5 8 0,-6-13-64,0 0 1,-1 0 0,1 0 0,0-1 0,0 1 0,0 0 0,0 0 0,0 0 0,0-1 0,0 1-1,0 0 1,0-1 0,0 1 0,0-1 0,0 0 0,1 1 0,0-1 0,-1 1-408,1-1 1,-1 0 0,1 0 0,-1 0-1,0 0 1,1 0 0,-1 0-1,1-1 1,-1 1 0,0 0-1,1-1 1,-1 1 0,0-1-1,2 0 1,7-7-2344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556"/>
    </inkml:context>
    <inkml:brush xml:id="br0">
      <inkml:brushProperty name="width" value="0.05" units="cm"/>
      <inkml:brushProperty name="height" value="0.05" units="cm"/>
      <inkml:brushProperty name="color" value="#004F8B"/>
    </inkml:brush>
  </inkml:definitions>
  <inkml:trace contextRef="#ctx0" brushRef="#br0">443 130 220,'8'-4'784,"-1"-1"-1,0-1 1,0 1-1,0-1 1,7-8-1,-13 13-635,0 0 0,-1 0 0,1 0 0,0 0 0,0 0 0,-1 0 0,1 0 0,-1-1 0,1 1 0,-1 0 0,1 0 0,-1-1 0,0 1-1,1 0 1,-1 0 0,0-1 0,0 1 0,0 0 0,0-1 0,0 1 0,0 0 0,-1 0 0,1-1 0,0 1 0,-1 0 0,1 0 0,-1 0 0,1-1 0,-1 1 0,1 0 0,-1 0 0,0 0 0,0 0 0,0 0 0,1 0 0,-1 0 0,0 0-1,0 0 1,0 1 0,0-1 0,0 0 0,-1 1 0,1-1 0,0 0 0,0 1 0,-2-1 0,-11-6 464,0 2-1,0-1 1,-1 2-1,0 0 1,0 1 0,-17-2-1,-1 1-12,-59 3 0,70 2-1126,1 1 0,-1 1-1,1 1 1,-24 7 0,32-6-1111,1-1-1,0 1 1,0 1 0,-18 12 0,4 2-705</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0.886"/>
    </inkml:context>
    <inkml:brush xml:id="br0">
      <inkml:brushProperty name="width" value="0.05" units="cm"/>
      <inkml:brushProperty name="height" value="0.05" units="cm"/>
      <inkml:brushProperty name="color" value="#004F8B"/>
    </inkml:brush>
  </inkml:definitions>
  <inkml:trace contextRef="#ctx0" brushRef="#br0">736 2 1472,'19'6'5711,"-28"-7"-4115,-45-3 1119,-1 2 0,-98 9 0,95 0-2199,1 2-1,-95 29 0,126-29-1207,-29 14 0,41-16-691,0 1 1,0 0-1,1 1 0,0 0 1,1 1-1,-16 15 0,0 11-1276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1.218"/>
    </inkml:context>
    <inkml:brush xml:id="br0">
      <inkml:brushProperty name="width" value="0.05" units="cm"/>
      <inkml:brushProperty name="height" value="0.05" units="cm"/>
      <inkml:brushProperty name="color" value="#004F8B"/>
    </inkml:brush>
  </inkml:definitions>
  <inkml:trace contextRef="#ctx0" brushRef="#br0">39 7 276,'4'-5'5423,"-3"5"-5176,-1 0-1,0-1 1,0 1-1,1 0 1,-1 0-1,0 0 1,1 0-1,-1 0 1,0 0-1,1 0 1,3 10 1771,-2 21-855,-25 153 3873,1-11-2627,19-137-2009,0-10 209,2 46-1,1-65-751,1 1-1,0-1 1,0 0-1,1 0 1,0 0-1,0-1 1,0 1-1,1 0 1,0-1-1,1 0 1,4 8-1,7-1-1743,-12-12 666,-1 0 0,2 1 1,-1-1-1,0 0 0,0-1 1,0 1-1,5 0 0,5 0-1394</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1.556"/>
    </inkml:context>
    <inkml:brush xml:id="br0">
      <inkml:brushProperty name="width" value="0.05" units="cm"/>
      <inkml:brushProperty name="height" value="0.05" units="cm"/>
      <inkml:brushProperty name="color" value="#004F8B"/>
    </inkml:brush>
  </inkml:definitions>
  <inkml:trace contextRef="#ctx0" brushRef="#br0">1010 191 504,'1'-2'265,"0"-1"0,1 1 1,-1-1-1,0 0 0,0 0 0,0 0 1,-1 0-1,1 0 0,-1 0 0,0 1 0,0-1 1,0 0-1,0 0 0,0 0 0,0 0 1,-2-5-1,1 4 71,-1-1 1,0 1 0,0 0-1,0 1 1,-1-1 0,1 0-1,-1 1 1,0-1 0,0 1-1,-4-4 1,-3-1 263,-1 0 0,0 0 0,0 1 0,-1 1 0,0 0 0,-21-8 1,8 6-30,0 1 0,-1 0 1,1 2-1,-35-2 0,42 6-704,-1 1 0,1 1 0,0 0-1,0 1 1,0 1 0,-35 11 0,38-9-1313,-1 1 1,1 0-1,0 1 0,1 0 1,-15 11-1,-3 6-769</inkml:trace>
  <inkml:trace contextRef="#ctx0" brushRef="#br0" timeOffset="1">705 480 14669,'20'7'1253,"-17"-7"-237,-5-1 48,-30-9 495,-5 4-335,-70-1 0,47 5-606,-2-1-260,-1 3-1,-66 10 0,-35 19-5300,158-28 3942,1 1-1,-1-1 1,1 1-1,0 0 1,-1 1-1,1-1 1,0 1-1,1 0 1,-6 4-1,-4 9-2134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7.196"/>
    </inkml:context>
    <inkml:brush xml:id="br0">
      <inkml:brushProperty name="width" value="0.025" units="cm"/>
      <inkml:brushProperty name="height" value="0.025" units="cm"/>
      <inkml:brushProperty name="color" value="#E71224"/>
    </inkml:brush>
  </inkml:definitions>
  <inkml:trace contextRef="#ctx0" brushRef="#br0">742 1 984,'0'0'4198,"-4"3"-3303,-44 40 1449,-129 122 1975,133-120-3463,-72 96-1,75-80-395,3 3 0,2 1-1,-40 103 1,37-61 191,-38 170 0,61-198-251,3 1-1,4 0 0,3 1 0,4-1 1,3 1-1,4 0 0,20 106 1,-7-103 12,3-1 1,4-1-1,4-2 1,3 0 0,3-2-1,79 126 1,115 121 623,-158-243-1544,8 12-3917,-71-83 2113,-6-9 1268,-1 0 0,1 0 0,-1 0 0,0 0 0,0 0 0,0 0 0,0 0 0,1 4 0,2 6-1854</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135"/>
    </inkml:context>
    <inkml:brush xml:id="br0">
      <inkml:brushProperty name="width" value="0.05" units="cm"/>
      <inkml:brushProperty name="height" value="0.05" units="cm"/>
      <inkml:brushProperty name="color" value="#004F8B"/>
    </inkml:brush>
  </inkml:definitions>
  <inkml:trace contextRef="#ctx0" brushRef="#br0">79 1 1112,'3'9'1183,"0"0"0,-1 0 0,-1 0 0,1 1-1,-2-1 1,1 1 0,-1-1 0,-2 13 0,-3 11 258,-8 33 1,3-22-137,-2 14-169,-6 31 1186,-12 133-1,30-218-2268,0 1-1,0-1 1,0 0-1,1 0 0,-1 0 1,1 1-1,0-1 1,0 0-1,0 0 1,4 7-1,-5-10-72,1 0 1,0 0-1,-1-1 1,1 1-1,0 0 1,-1-1-1,1 1 1,0 0-1,0-1 1,-1 1-1,1-1 1,0 1-1,0-1 1,0 1-1,0-1 1,0 0-1,0 1 0,1-1 1,0 0-68,0 0 0,0 0 0,0 0 0,0 0 0,-1-1 0,1 1 0,0-1 0,0 1 1,-1-1-1,1 0 0,0 0 0,-1 1 0,3-3 0,22-17-2106,3-14-6662,-23 27 7382,9-11-1468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472"/>
    </inkml:context>
    <inkml:brush xml:id="br0">
      <inkml:brushProperty name="width" value="0.05" units="cm"/>
      <inkml:brushProperty name="height" value="0.05" units="cm"/>
      <inkml:brushProperty name="color" value="#004F8B"/>
    </inkml:brush>
  </inkml:definitions>
  <inkml:trace contextRef="#ctx0" brushRef="#br0">441 134 1284,'4'-2'453,"0"-1"-1,0 1 1,-1-1-1,1 0 0,-1 0 1,1-1-1,-1 1 1,0 0-1,0-1 1,3-5-1,-6 7-256,1 1-1,0-1 1,-1 1 0,0-1-1,1 1 1,-1-1-1,0 1 1,0-1-1,0 0 1,0 1 0,0-1-1,0 1 1,0-1-1,0 0 1,-1 1-1,1-1 1,-1 1 0,1-1-1,-1 1 1,1 0-1,-1-1 1,0 1 0,0-1-1,0 1 1,0 0-1,0 0 1,0 0-1,0-1 1,0 1 0,0 0-1,-1 0 1,1 1-1,0-1 1,-3-1 0,-6-5 222,-1 1 1,0 1 0,0 0-1,-1 0 1,1 1 0,-1 1 0,0 0-1,0 0 1,0 1 0,-1 1-1,-11-1 1,8 2-686,1 1-1,-1 0 1,1 0-1,0 2 1,-1 0-1,1 1 1,1 0 0,-22 9-1,8 1-3903,-47 30 0,24-4 1521</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2.825"/>
    </inkml:context>
    <inkml:brush xml:id="br0">
      <inkml:brushProperty name="width" value="0.05" units="cm"/>
      <inkml:brushProperty name="height" value="0.05" units="cm"/>
      <inkml:brushProperty name="color" value="#004F8B"/>
    </inkml:brush>
  </inkml:definitions>
  <inkml:trace contextRef="#ctx0" brushRef="#br0">1 1 1072,'2'0'232,"0"0"0,0 1 0,0-1 0,0 1-1,0-1 1,0 1 0,0 0 0,-1 0 0,1 0 0,0 0 0,0 0 0,-1 0-1,1 0 1,-1 0 0,1 1 0,-1-1 0,1 1 0,-1-1 0,0 1 0,0 0-1,0-1 1,0 1 0,0 0 0,0 0 0,0 0 0,0-1 0,-1 1 0,1 0-1,0 3 1,1 5 318,0 0 0,-1 0 0,1 1 0,-2 14 0,-3 37 1648,-16 91 0,0-5-158,15-109-1599,2-25-602,0 1 0,1-1-1,1 27 1,4-32-1213,3-8-4220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13.169"/>
    </inkml:context>
    <inkml:brush xml:id="br0">
      <inkml:brushProperty name="width" value="0.05" units="cm"/>
      <inkml:brushProperty name="height" value="0.05" units="cm"/>
      <inkml:brushProperty name="color" value="#004F8B"/>
    </inkml:brush>
  </inkml:definitions>
  <inkml:trace contextRef="#ctx0" brushRef="#br0">752 110 24,'10'-5'751,"1"0"0,-1 1 1,13-4-1,22-9 2699,-45 17-3349,1 0 0,0 0 0,-1-1 0,1 1 0,-1 0 0,1 0 0,-1-1 0,1 1 0,-1 0 0,1-1 0,-1 1 0,1-1 1,-1 1-1,0-1 0,1 1 0,-1-1 0,0 1 0,1-1 0,-1 1 0,0-1 0,1 1 0,-1-1 0,0 1 0,0-1 0,0 0 1,0 1-1,0-1 0,0 0 0,0 0 14,0 0 1,-1 0-1,1 0 1,-1 0 0,1 0-1,-1 1 1,0-1-1,1 0 1,-1 0-1,0 1 1,1-1-1,-1 0 1,0 1-1,0-1 1,-1 0 0,-36-16 2150,11 10-1418,-1 1 0,0 2 1,0 0-1,-54 2 0,39 0-285,-213-1 732,133 6-2807,43 2-2828,59-3 2434,-33 5-2129,13 4 1224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8.889"/>
    </inkml:context>
    <inkml:brush xml:id="br0">
      <inkml:brushProperty name="width" value="0.025" units="cm"/>
      <inkml:brushProperty name="height" value="0.025" units="cm"/>
      <inkml:brushProperty name="color" value="#E71224"/>
    </inkml:brush>
  </inkml:definitions>
  <inkml:trace contextRef="#ctx0" brushRef="#br0">1 50 24,'0'-9'836,"0"5"747,0-1 0,0 0 0,0 1-1,1-1 1,1-7 0,-1 11 435,1-4-463,0 8 3350,7 26-3962,-1-1 1,-1 2-1,3 40 0,-4-32-361,28 300 2678,-27-186-2764,-7-151-542,0-1 0,0 1 1,0-1-1,0 0 0,0 1 1,0-1-1,0 0 1,0 1-1,-1-1 0,1 1 1,0-1-1,1 0 0,-1 1 1,0-1-1,0 0 0,0 1 1,0-1-1,0 1 0,0-1 1,0 0-1,1 1 0,-1-1 1,0 0-1,0 1 0,0-1 1,1 0-1,-1 1 0,0-1 1,0 0-1,1 0 0,-1 1 1,0-1-1,1 0 0,-1 0 1,0 0-1,1 1 0,-1-1 1,0 0-1,1 0 0,-1 0 1,1 0-1,0 0 0,10-7-3516,-10 7 3058,-1-1 0,0 0 1,1 1-1,-1-1 0,0 1 0,0-1 1,1 0-1,-1 1 0,0-1 0,0 1 1,0-1-1,0 0 0,0 1 1,0-1-1,0 0 0,0 1 0,0-1 1,0 0-1,0 1 0,0-2 0,-1 1-1510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9.443"/>
    </inkml:context>
    <inkml:brush xml:id="br0">
      <inkml:brushProperty name="width" value="0.025" units="cm"/>
      <inkml:brushProperty name="height" value="0.025" units="cm"/>
      <inkml:brushProperty name="color" value="#E71224"/>
    </inkml:brush>
  </inkml:definitions>
  <inkml:trace contextRef="#ctx0" brushRef="#br0">632 15 192,'60'-15'11990,"-60"16"-11881,1-1 0,-1 0 0,0 0 0,1 0 0,-1 0 0,0 1 1,1-1-1,-1 0 0,0 0 0,1 0 0,-1 1 0,0-1 0,1 0 0,-1 1 0,0-1 1,0 0-1,1 1 0,-1-1 0,0 0 0,0 1 0,0-1 0,0 0 0,0 1 0,1-1 0,-1 1 1,0-1-1,0 0 0,0 1 0,0-1 0,0 1 0,0-1 0,0 0 0,0 1 0,-9 6 454,0-1-1,-1 0 1,0-1 0,1 0-1,-2 0 1,1-1-1,0-1 1,-1 0-1,-20 4 1,-104 8 1700,-18-6-313,18-2-1803,45 0-3572,86-7 2815,-1 1-1,1 0 1,0 0 0,-1 0-1,1 0 1,0 1-1,-4 1 1,5-1-468,1-1 0,0 0 0,0 1 0,0 0 1,0-1-1,0 1 0,0 0 0,-2 3 0,-2 3-1746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29.821"/>
    </inkml:context>
    <inkml:brush xml:id="br0">
      <inkml:brushProperty name="width" value="0.025" units="cm"/>
      <inkml:brushProperty name="height" value="0.025" units="cm"/>
      <inkml:brushProperty name="color" value="#E71224"/>
    </inkml:brush>
  </inkml:definitions>
  <inkml:trace contextRef="#ctx0" brushRef="#br0">489 47 352,'83'9'8175,"-43"-6"-2791,-18-1-1453,-20-2-36,-9-1-2655,-331-41 6483,269 35-6855,47 5-753,-91-6 817,99 8-1700,-1 1 0,1 0-1,-15 4 1,29-5 243,-10 3-1467,6-1-2360,14 15-10496</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2.441"/>
    </inkml:context>
    <inkml:brush xml:id="br0">
      <inkml:brushProperty name="width" value="0.025" units="cm"/>
      <inkml:brushProperty name="height" value="0.025" units="cm"/>
      <inkml:brushProperty name="color" value="#E71224"/>
    </inkml:brush>
  </inkml:definitions>
  <inkml:trace contextRef="#ctx0" brushRef="#br0">0 3 1440,'0'0'271,"0"0"-1,1-1 1,-1 1-1,0 0 1,0 0-1,1 0 1,-1-1-1,0 1 1,0 0-1,1 0 1,-1 0-1,0 0 1,1 0-1,-1 0 1,0-1-1,0 1 1,1 0-1,-1 0 1,0 0-1,1 0 1,-1 0-1,0 0 1,1 0-1,-1 0 1,0 0-1,0 1 1,1-1-1,-1 0 1,0 0 0,1 0-1,-1 0 1,0 0-1,0 0 1,1 1-1,6 11 2269,-2 21-762,-5 42 1073,16 411 5395,-14-472-8080,0 7 296,8 35 0,-10-52-439,2 1 0,-1-1 0,0 0 0,1 0 0,0 0 0,0 0 0,0 0 0,0 0 0,1 0 0,-1-1 0,1 1 0,0-1 0,0 0 0,6 5 0,-8-8-116,0 1 0,0 0 0,0 0 0,0-1 0,0 1 0,0-1 1,1 1-1,-1-1 0,0 0 0,0 1 0,1-1 0,-1 0 0,0 0 0,0 0 0,1 0 0,-1 0 0,0 0 1,1 0-1,-1 0 0,0 0 0,0-1 0,1 1 0,-1 0 0,0-1 0,0 1 0,0-1 0,1 0 0,-1 1 1,0-1-1,0 0 0,0 0 0,0 1 0,0-1 0,0 0 0,0 0 0,-1 0 0,1 0 0,0 0 0,0 0 1,-1-1-1,2-1 0,8-26-5329,-9 0-4008,-3 12 6222</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2.780"/>
    </inkml:context>
    <inkml:brush xml:id="br0">
      <inkml:brushProperty name="width" value="0.025" units="cm"/>
      <inkml:brushProperty name="height" value="0.025" units="cm"/>
      <inkml:brushProperty name="color" value="#E71224"/>
    </inkml:brush>
  </inkml:definitions>
  <inkml:trace contextRef="#ctx0" brushRef="#br0">626 47 14717,'56'-34'5210,"-59"32"-4568,-3 0-455,1 0 0,-1 0 0,0 1 0,1 0 0,-1 0 0,0 0 0,0 1 0,-10 0 0,-57 6 776,47-3-688,-5 1-38,-51 4-153,-99 23-1,161-26-887,1 2-1,0 0 0,0 1 1,-29 17-1,28-13-4770,-33 28-1,28-17 2445</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109"/>
    </inkml:context>
    <inkml:brush xml:id="br0">
      <inkml:brushProperty name="width" value="0.025" units="cm"/>
      <inkml:brushProperty name="height" value="0.025" units="cm"/>
      <inkml:brushProperty name="color" value="#E71224"/>
    </inkml:brush>
  </inkml:definitions>
  <inkml:trace contextRef="#ctx0" brushRef="#br0">588 0 484,'55'28'3547,"-19"-11"3444,-37-17-6798,-1 0 0,1 0 0,-1 0 0,1 0 1,0 0-1,-1 0 0,1 1 0,-1-1 0,1 0 1,0 1-1,-3 0 0,-2 1 250,-101 3 3414,68-4-2856,-41 6-1,-52 18-398,114-19-910,0-1 0,1 2 0,0 1 0,1 0 0,-21 13 0,18-9-1246,1 1 0,1 1 1,0 1-1,1 0 0,0 1 0,-19 26 1,0 10-1146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37.727"/>
    </inkml:context>
    <inkml:brush xml:id="br0">
      <inkml:brushProperty name="width" value="0.025" units="cm"/>
      <inkml:brushProperty name="height" value="0.025" units="cm"/>
      <inkml:brushProperty name="color" value="#E71224"/>
    </inkml:brush>
  </inkml:definitions>
  <inkml:trace contextRef="#ctx0" brushRef="#br0">283 221 248,'0'0'3381,"-3"5"-2332,-21 34 737,-81 145 4685,84-144-5184,12-24-79,1 0-1,-13 35 0,20-49-622,4-5-52,17-32 106,-1-1-1,15-39 1,24-83 47,-17 42-195,-26 74-295,-12 29-80,2 0-1,0 0 1,0 0 0,1 1 0,12-20-1,-17 31-99,0 0 0,0 0-1,-1 0 1,1 1-1,0-1 1,0 0 0,0 0-1,0 0 1,0 1-1,0-1 1,0 0 0,0 1-1,0-1 1,0 1-1,0 0 1,0-1 0,1 1-1,-1 0 1,0-1-1,0 1 1,0 0 0,0 0-1,1 0 1,-1 0-1,0 0 1,0 0 0,0 1-1,1-1 1,-1 0-1,0 1 1,0-1 0,0 0-1,0 1 1,0-1-1,0 1 1,0 0 0,0-1-1,0 1 1,0 0-1,0 0 1,0 0 0,0 0-1,0-1 1,-1 1-1,2 2 1,5 5 35,-1 1-1,0 0 1,0 0 0,4 10 0,-7-13-29,48 89 273,139 294 1175,-187-383-1402,-1 0-1,0 0 1,0 0-1,-1 0 1,1 1-1,-2-1 1,1 1-1,-1-1 1,1 1-1,-2-1 0,1 1 1,-2 7-1,0-9-31,1 0 0,-1-1 0,0 0 0,0 1 1,-1-1-1,1 0 0,-1 0 0,0 0 0,0 0 0,0-1 0,0 1 0,-1-1 0,1 0 0,-1 0 0,0 0 0,0-1 0,-7 4 0,-12 6 66,0-2 1,-1-1 0,0 0-1,-34 6 1,-106 12-269,101-18-334,47-7-4,-98 16-2773,76-11-1388,1 0-3821,19-1 4846</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463"/>
    </inkml:context>
    <inkml:brush xml:id="br0">
      <inkml:brushProperty name="width" value="0.025" units="cm"/>
      <inkml:brushProperty name="height" value="0.025" units="cm"/>
      <inkml:brushProperty name="color" value="#E71224"/>
    </inkml:brush>
  </inkml:definitions>
  <inkml:trace contextRef="#ctx0" brushRef="#br0">0 23 752,'12'-18'6121,"-6"13"3303,-3 24-8530,0-1 1,-2 0-1,0 1 1,0-1-1,-4 23 1,1 13 223,2-3-416,2 0 0,2 0-1,2-1 1,16 66 0,-21-113-1061,16 44-518,-3-26-3061,-12-20 2977,-1 0-1,0 1 1,0-1-1,0 0 1,1 0 0,-1-1-1,1 1 1,-1 0-1,1 0 1,-1-1 0,3 2-1,2-2-2477</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3.800"/>
    </inkml:context>
    <inkml:brush xml:id="br0">
      <inkml:brushProperty name="width" value="0.025" units="cm"/>
      <inkml:brushProperty name="height" value="0.025" units="cm"/>
      <inkml:brushProperty name="color" value="#E71224"/>
    </inkml:brush>
  </inkml:definitions>
  <inkml:trace contextRef="#ctx0" brushRef="#br0">632 107 40,'13'-11'1126,"21"-22"2333,-32 30-2974,0 1 0,0 0 0,-1-1-1,1 1 1,-1-1 0,0 0 0,0 1-1,0-1 1,0 0 0,0 0 0,-1 0-1,1 0 1,-1-4 0,0 6-351,-1 0 0,1 0 1,-1 0-1,0 1 0,0-1 1,1 0-1,-1 1 0,0-1 1,0 0-1,1 1 0,-1-1 0,0 1 1,0-1-1,0 1 0,0-1 1,-2 1-1,3-1 82,-6-1 110,0 1-1,0-1 1,0 1-1,0 0 0,0 0 1,0 0-1,0 1 1,-7 0-1,-51 7 1003,53-5-1098,-45 8-585,2 1 1,-1 4 0,-83 33 0,83-24-4721,-76 45 0,77-35 2620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4.526"/>
    </inkml:context>
    <inkml:brush xml:id="br0">
      <inkml:brushProperty name="width" value="0.025" units="cm"/>
      <inkml:brushProperty name="height" value="0.025" units="cm"/>
      <inkml:brushProperty name="color" value="#E71224"/>
    </inkml:brush>
  </inkml:definitions>
  <inkml:trace contextRef="#ctx0" brushRef="#br0">679 6 544,'34'-4'8027,"-18"2"14,-30 11-6035,9-4-1600,-10 3 305,-1-2 1,1 1 0,-1-2-1,-1 0 1,-24 4-1,4-1 207,-212 40 2959,213-43-3536,14-1-529,-1 1-1,1 0 1,-35 15 0,45-15-962,1 1 1,-21 13 0,23-11-1088,-1-1 0,1 2 0,-11 12-1,-2 5-2958,3 4 1578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4.983"/>
    </inkml:context>
    <inkml:brush xml:id="br0">
      <inkml:brushProperty name="width" value="0.025" units="cm"/>
      <inkml:brushProperty name="height" value="0.025" units="cm"/>
      <inkml:brushProperty name="color" value="#E71224"/>
    </inkml:brush>
  </inkml:definitions>
  <inkml:trace contextRef="#ctx0" brushRef="#br0">1 3 760,'1'0'243,"0"-1"0,0 1 1,0 0-1,0-1 0,1 1 0,-1 0 0,0 0 0,0 0 1,0 0-1,0 0 0,1 0 0,-1 0 0,0 0 1,0 1-1,0-1 0,0 0 0,0 1 0,0-1 0,0 1 1,0-1-1,0 1 0,0-1 0,0 1 0,2 1 1,-2 0 52,1 0 1,-1 0 0,0 0-1,0 0 1,0 0 0,0 1-1,0-1 1,0 0 0,-1 0-1,1 1 1,0 3 0,-1 8 478,1 0 0,-2 0 1,-2 19-1,2-27-531,-22 266 5118,21-214-4273,3 0-1,14 95 1,-15-150-1123,0-1 0,1 0 0,-1 1 0,1-1 1,0 1-1,0-1 0,-1 0 0,2 0 0,-1 1 1,0-1-1,0 0 0,1 0 0,-1 0 0,1 0 1,3 3-1,-5-5-90,1 0 1,0 1 0,-1-1-1,1 0 1,0 1 0,0-1-1,-1 0 1,1 0 0,0 0-1,-1 0 1,1 0 0,0 0-1,0 0 1,-1 0 0,1 0-1,0 0 1,0 0 0,-1 0-1,1 0 1,1-1 0,0 0-497,-1 0 1,1 0-1,0 0 0,-1-1 1,1 1-1,0 0 0,-1-1 1,0 1-1,1-1 0,1-2 1,6-12-3609,-3-3 1286</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5.398"/>
    </inkml:context>
    <inkml:brush xml:id="br0">
      <inkml:brushProperty name="width" value="0.025" units="cm"/>
      <inkml:brushProperty name="height" value="0.025" units="cm"/>
      <inkml:brushProperty name="color" value="#E71224"/>
    </inkml:brush>
  </inkml:definitions>
  <inkml:trace contextRef="#ctx0" brushRef="#br0">796 82 956,'1'-1'295,"1"0"0,-1 0-1,0 0 1,0 0 0,0-1 0,0 1 0,0 0-1,0-1 1,0 1 0,-1-1 0,1 1 0,0-1-1,-1 1 1,1-1 0,-1 1 0,0-1 0,1-2-1,-1 3-90,-1 0 0,1 0 0,0 0 0,-1-1 0,1 1 0,-1 0 0,1 0 0,-1 0 0,1 0 0,-1 0 0,0 0 0,1 0 0,-1 0 0,0 0 0,0 0 0,0 0 0,0 0 0,0 0 0,0 1 0,0-1 0,0 0 0,0 1 0,0-1 0,-2 0 0,-6-3 605,-1 1 1,0-1-1,0 2 1,0-1 0,-19-1-1,-54 0 1429,41 3-1295,-13-2 47,-154 1 1139,193 3-2122,-121 11-2135,68 0-2009,4 8-3371,29-6 4368</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049"/>
    </inkml:context>
    <inkml:brush xml:id="br0">
      <inkml:brushProperty name="width" value="0.025" units="cm"/>
      <inkml:brushProperty name="height" value="0.025" units="cm"/>
      <inkml:brushProperty name="color" value="#E71224"/>
    </inkml:brush>
  </inkml:definitions>
  <inkml:trace contextRef="#ctx0" brushRef="#br0">1 15 1232,'0'-1'264,"1"0"-1,0 0 0,-1 0 1,1 0-1,0 0 0,0 0 1,-1 1-1,1-1 1,0 0-1,0 0 0,0 1 1,0-1-1,0 1 1,0-1-1,0 1 0,0-1 1,0 1-1,0 0 0,0-1 1,2 1-1,-2 0-81,0 0 0,0 1 0,0-1 0,0 0 0,0 1 0,0-1 0,0 1 0,0-1 0,-1 1 0,1-1 0,0 1-1,0-1 1,0 1 0,-1 0 0,1 0 0,0-1 0,-1 1 0,2 1 0,0 3 244,1 0-1,-1 0 1,0 0 0,0 0-1,-1 0 1,1 0 0,0 9-1,4 59 2941,-6 106 0,-2-101-1738,8 82-1,-5-134-1539,-2-21-285,1 1 0,1-1 0,-1 1 0,1-1 0,0 1 0,0-1 0,0 0 0,4 8 0,4-5-1586,-7-7-2195,11-18-6772</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402"/>
    </inkml:context>
    <inkml:brush xml:id="br0">
      <inkml:brushProperty name="width" value="0.025" units="cm"/>
      <inkml:brushProperty name="height" value="0.025" units="cm"/>
      <inkml:brushProperty name="color" value="#E71224"/>
    </inkml:brush>
  </inkml:definitions>
  <inkml:trace contextRef="#ctx0" brushRef="#br0">846 63 280,'2'-2'388,"0"1"1,0-1-1,0 0 0,0 0 0,0 0 1,-1-1-1,1 1 0,-1 0 0,3-6 1,-4 8-260,0-1 0,0 0 0,0 0 0,0 0 0,0 0 0,0 0 0,0 0 1,0 1-1,0-1 0,-1 0 0,1 0 0,0 0 0,0 0 0,-1 1 0,1-1 0,-1 0 1,1 0-1,-1 0 0,1 1 0,-1-1 0,1 0 0,-1 1 0,1-1 0,-1 1 1,0-1-1,0 1 0,1-1 0,-1 1 0,0-1 0,0 1 0,1-1 0,-3 1 0,-3-3 197,0 1 0,0 0 0,0 0 0,-1 1-1,1 0 1,0 0 0,-1 0 0,-6 1-1,-57 3 1178,55-2-1196,-78 6 967,-138 29-1,188-25-2353,-72 27 0,84-24-1379,1 1 0,-56 36 1,13 2 242</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6.745"/>
    </inkml:context>
    <inkml:brush xml:id="br0">
      <inkml:brushProperty name="width" value="0.025" units="cm"/>
      <inkml:brushProperty name="height" value="0.025" units="cm"/>
      <inkml:brushProperty name="color" value="#E71224"/>
    </inkml:brush>
  </inkml:definitions>
  <inkml:trace contextRef="#ctx0" brushRef="#br0">5 43 564,'2'-3'919,"1"0"1,0-1-1,-1 1 0,1-1 1,2-5-1,4-6 4632,-8 14-4051,0 5-120,0 12-686,0 0-1,-1 1 1,0-1-1,-1 0 1,-1 0-1,-6 24 1,-3 24 445,10-50-955,-11 157 2110,12-146-2202,1 1-1,1-1 1,1 0 0,11 43 0,-13-65-213,0-1-1,0 1 1,0-1-1,0 1 1,0-1-1,1 1 0,-1-1 1,1 0-1,-1 0 1,1 0-1,0 0 1,3 3-1,5 1-2739,1 0-3294,-8-7 1786,8-9 1324</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37.066"/>
    </inkml:context>
    <inkml:brush xml:id="br0">
      <inkml:brushProperty name="width" value="0.025" units="cm"/>
      <inkml:brushProperty name="height" value="0.025" units="cm"/>
      <inkml:brushProperty name="color" value="#E71224"/>
    </inkml:brush>
  </inkml:definitions>
  <inkml:trace contextRef="#ctx0" brushRef="#br0">827 44 15493,'1'-1'293,"0"0"0,0-1 0,-1 1 0,1-1 0,0 1 0,-1-1-1,1 1 1,-1-1 0,1 1 0,-1-1 0,0 0 0,0 1-1,1-1 1,-1 1 0,-1-3 0,1 3-210,-1 0 0,0 0 0,1 0 0,-1 1 0,0-1 0,0 0 0,0 0 0,0 1 0,0-1 0,0 0 0,0 1 0,0-1-1,0 1 1,0-1 0,0 1 0,0 0 0,0-1 0,0 1 0,0 0 0,-1 0 0,1 0 0,0 0 0,-1 0 0,-56-4 1012,1 2-1,-1 4 1,-71 9 0,127-10-1078,-275 43-1008,186-20-3799,2 7-5455,40-9 6462</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086"/>
    </inkml:context>
    <inkml:brush xml:id="br0">
      <inkml:brushProperty name="width" value="0.025" units="cm"/>
      <inkml:brushProperty name="height" value="0.025" units="cm"/>
      <inkml:brushProperty name="color" value="#E71224"/>
    </inkml:brush>
  </inkml:definitions>
  <inkml:trace contextRef="#ctx0" brushRef="#br0">0 11 928,'6'-2'1888,"-4"0"-1157,1 1 0,-1 0 0,0 0 0,1 0 1,-1 1-1,1-1 0,-1 1 0,5-1 0,-6 1-640,-1 0 0,1 0 1,0 1-1,0-1 0,0 0 0,-1 1 1,1-1-1,0 1 0,0-1 0,-1 1 1,1 0-1,0-1 0,-1 1 1,1-1-1,-1 1 0,1 0 0,-1 0 1,1-1-1,-1 1 0,1 0 0,-1 0 1,0 0-1,1-1 0,-1 1 0,0 0 1,0 0-1,0 0 0,0 1 0,3 16 639,-1-1 0,-1 1-1,-1 0 1,-1 0-1,0-1 1,-6 27-1,2-1 269,0 13 536,2 1-1,10 111 1,-6-160-1446,0-1 0,1 1 1,0-1-1,0 0 0,0 0 0,5 9 0,-6-14-198,0 0-1,0 0 1,0 0 0,0-1-1,0 1 1,1 0 0,-1 0 0,1-1-1,-1 1 1,1-1 0,0 1-1,-1-1 1,1 0 0,0 0-1,0 1 1,0-1 0,0-1-1,0 1 1,0 0 0,0 0-1,0-1 1,1 1 0,-1-1 0,2 0-1,10-6-3259,-13 4 2433,1 1-1,-1-1 1,1 1 0,-1-1-1,0 0 1,0 1 0,0-1-1,0 0 1,1-2-1,1-7-1885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4:50:45.155"/>
    </inkml:context>
    <inkml:brush xml:id="br0">
      <inkml:brushProperty name="width" value="0.025" units="cm"/>
      <inkml:brushProperty name="height" value="0.025" units="cm"/>
      <inkml:brushProperty name="color" value="#E71224"/>
    </inkml:brush>
  </inkml:definitions>
  <inkml:trace contextRef="#ctx0" brushRef="#br0">332 8 1280,'7'-5'2044,"-2"5"2893,11 5-1042,7-2 2509,-16-2-6013,0 0 0,0-1-1,0 0 1,0 0 0,0 0-1,8-2 1,22-1 177,40-4 174,-55 6-463,11 3-27,-31-2-167,1 1 18,5 2-94,-8-3-6,0 0 0,0 0-1,0 0 1,0 0 0,0 1 0,0-1 0,0 0-1,0 0 1,1 0 0,-1 0 0,0 0 0,0 0-1,0 0 1,0 0 0,0 0 0,0 0 0,0 0-1,0 0 1,0 0 0,0 0 0,0 0 0,0 1-1,0-1 1,0 0 0,0 0 0,0 0 0,0 0-1,0 0 1,0 0 0,0 0 0,0 0-1,0 0 1,0 0 0,0 0 0,0 1 0,0-1-1,0 0 1,0 0 0,0 0 0,0 0 0,0 0-1,0 0 1,0 0 0,0 0 0,0 0 0,0 0-1,0 0 1,0 1 0,0-1 0,0 0 0,0 0-1,0 0 1,0 0 0,-1 0 0,1 0 0,0 0-1,0 0 1,0 0 0,0 0 0,0 0 0,0 0-1,0 0 1,0 0 0,0 0 0,0 0 0,0 0-1,-1 0 1,1 0 0,0 0 0,-55 20 94,-1-2-1,-1-3 1,-85 12 0,47-13-42,-104 12 208,183-24-148,20-1 49,25-2-77,141-19 12,26-2 141,-169 21-135,45-9-1,-70 9 28,-8 3-515,-4 1 344,1-1-568,0 1 0,0-1 0,0 2-1,-14 6 1,1 6-1597,-25 24-9200,31-23 8454</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509"/>
    </inkml:context>
    <inkml:brush xml:id="br0">
      <inkml:brushProperty name="width" value="0.025" units="cm"/>
      <inkml:brushProperty name="height" value="0.025" units="cm"/>
      <inkml:brushProperty name="color" value="#E71224"/>
    </inkml:brush>
  </inkml:definitions>
  <inkml:trace contextRef="#ctx0" brushRef="#br0">859 44 1092,'0'-1'336,"1"1"0,0-1 0,0 0 0,0 1 0,-1-1 0,1 0 0,0 0 0,-1 0 0,1 1 0,-1-1 0,1 0 0,-1 0 0,1 0 0,-1 0 1,0 0-1,1 0 0,-1 0 0,0 0 0,0 0 0,1-1 0,-2 1-152,1 0 1,0 1 0,-1-1 0,1 0-1,0 1 1,-1-1 0,1 1-1,-1-1 1,1 1 0,-1-1 0,1 1-1,-1-1 1,1 1 0,-1-1-1,0 1 1,1-1 0,-1 1-1,0 0 1,1-1 0,-1 1 0,-1 0-1,-6-3 566,0 2-1,0-1 1,-17 0-1,14 1-359,-27-2 719,-1 1 0,-61 7-1,-77 20 123,130-16-1761,1 2 0,-68 26-1,82-23-1326,-35 19-1,45-20-512,1 0-1,-24 22 1,-3 9-410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0.921"/>
    </inkml:context>
    <inkml:brush xml:id="br0">
      <inkml:brushProperty name="width" value="0.025" units="cm"/>
      <inkml:brushProperty name="height" value="0.025" units="cm"/>
      <inkml:brushProperty name="color" value="#E71224"/>
    </inkml:brush>
  </inkml:definitions>
  <inkml:trace contextRef="#ctx0" brushRef="#br0">112 1 1064,'0'0'7920,"-5"4"-6539,-1 1-974,1 1 0,-1 0 0,1 1 1,1-1-1,-1 1 0,1 0 0,0 0 0,-3 9 0,-3 9 470,-3 7 253,2 0 0,-9 37 1,18-61-979,0 1-1,1-1 1,0 1 0,1 0-1,0-1 1,0 1 0,1 0-1,0 0 1,0-1 0,1 1-1,0-1 1,0 1 0,6 11 0,-6-17-206,-1-1 0,1 1 0,-1-1 0,1 0 0,0 1 0,0-1 0,0 0 0,0 0 0,0 0 0,1-1 0,-1 1 0,0 0 0,1-1 0,0 0 0,-1 1 0,1-1 0,0 0 0,-1 0 0,1-1 0,0 1 0,4 0 0,-3-1-357,-1 0-1,1 0 0,0 0 0,-1 0 0,1-1 0,0 1 0,3-2 0,-3 0-839,0 1 1,0-1-1,0 0 1,0 0-1,-1 0 1,6-4-1,3-5-1329</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1.255"/>
    </inkml:context>
    <inkml:brush xml:id="br0">
      <inkml:brushProperty name="width" value="0.025" units="cm"/>
      <inkml:brushProperty name="height" value="0.025" units="cm"/>
      <inkml:brushProperty name="color" value="#E71224"/>
    </inkml:brush>
  </inkml:definitions>
  <inkml:trace contextRef="#ctx0" brushRef="#br0">984 133 15137,'0'0'23,"6"-2"484,0-1-1,-1 1 1,1-1-1,0-1 1,-1 1-1,0-1 1,0 0 0,0 0-1,5-5 1,-11 7-350,0 1 1,1 0-1,-1 0 0,0 0 1,0 0-1,0 1 0,0-1 1,0 0-1,0 0 0,0 1 1,-3-2-1,-4-2 104,0 1 0,0 1 0,-1-1 0,1 1 0,-1 1 0,0 0 0,1 0 0,-1 0 0,-13 2 0,-5-2 177,-121-5-357,-205-14 5905,227 10-7076,-9-3-4919,1-2-6980,126 14 8989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4.643"/>
    </inkml:context>
    <inkml:brush xml:id="br0">
      <inkml:brushProperty name="width" value="0.025" units="cm"/>
      <inkml:brushProperty name="height" value="0.025" units="cm"/>
      <inkml:brushProperty name="color" value="#E71224"/>
    </inkml:brush>
  </inkml:definitions>
  <inkml:trace contextRef="#ctx0" brushRef="#br0">15 750 292,'-7'7'3842,"0"7"10209,8-31-9877,10-44-5001,-9 51 2330,11-78-525,-4-1-1,-4 0 1,-7-102 0,-4 48-1109,-1 104-1318,1 8-3471,0 19-7110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2:45.075"/>
    </inkml:context>
    <inkml:brush xml:id="br0">
      <inkml:brushProperty name="width" value="0.025" units="cm"/>
      <inkml:brushProperty name="height" value="0.025" units="cm"/>
      <inkml:brushProperty name="color" value="#E71224"/>
    </inkml:brush>
  </inkml:definitions>
  <inkml:trace contextRef="#ctx0" brushRef="#br0">15 322 464,'0'0'1095,"-2"-1"-6,1 0-912,0 0 1,0 0 0,0 1 0,0-1-1,0 0 1,0 0 0,1-1 0,-1 1-1,0 0 1,1 0 0,-1 0-1,1 0 1,-1 0 0,1-1 0,-1 1-1,1 0 1,0 0 0,0-1 0,0 1-1,0 0 1,0-1 0,0 1 0,0 0-1,0 0 1,0-1 0,0 1 0,1 0-1,-1 0 1,1-1 0,-1 1 0,1 0-1,-1 0 1,2-2 0,3-8 1038,1 0 0,11-17 1,-11 18-634,7-7 301,0 0-1,0 0 1,2 1-1,27-24 0,-11 15 408,56-34-1,-82 55-1174,1 0-1,1 1 1,-1 0-1,0 0 1,1 1 0,-1 0-1,1 0 1,0 0-1,0 1 1,0 0 0,-1 0-1,1 1 1,0 0-1,0 0 1,0 0-1,0 1 1,0 0 0,0 1-1,0 0 1,-1 0-1,1 0 1,-1 0 0,1 1-1,-1 1 1,0-1-1,0 1 1,0 0-1,-1 0 1,1 0 0,8 10-1,17 21 292,-2 1-1,-1 2 1,38 68-1,37 53-340,-96-150-714,0 0 1,1 0 0,16 14 0,-5-11-3760,4-2-4426,-10-3 5471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3.210"/>
    </inkml:context>
    <inkml:brush xml:id="br0">
      <inkml:brushProperty name="width" value="0.025" units="cm"/>
      <inkml:brushProperty name="height" value="0.025" units="cm"/>
      <inkml:brushProperty name="color" value="#E71224"/>
    </inkml:brush>
  </inkml:definitions>
  <inkml:trace contextRef="#ctx0" brushRef="#br0">6 16 720,'0'0'2386,"3"-7"-386,2-1 4217,-5 8-6001,1 0 1,-1 0-1,1 0 0,-1 0 1,0 0-1,1 1 0,-1-1 1,0 0-1,0 0 1,1 0-1,-1 0 0,0 1 1,1-1-1,-1 0 0,0 0 1,0 1-1,1-1 0,-1 0 1,0 0-1,0 1 0,0-1 1,1 0-1,-1 1 0,0-1 1,0 0-1,0 1 0,0-1 1,0 0-1,0 1 1,1-1-1,-1 0 0,0 1 1,0-1-1,0 0 0,0 1 1,-1 0-1,3 26 1444,-6 28-1788,-8 136 1432,8-97-783,1 199 1074,10-251-1313,-7-40-305,0-1 0,1 0 1,-1 1-1,0-1 0,1 0 0,-1 0 0,1 0 1,0 1-1,-1-1 0,1 0 0,0 0 0,0 0 0,-1 0 1,1 0-1,0 0 0,0 0 0,0-1 0,0 1 0,1 0 1,-1 0-1,0-1 0,0 1 0,0-1 0,0 1 1,1-1-1,-1 1 0,0-1 0,2 1 0,3 1-943,3 1-813</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3.612"/>
    </inkml:context>
    <inkml:brush xml:id="br0">
      <inkml:brushProperty name="width" value="0.025" units="cm"/>
      <inkml:brushProperty name="height" value="0.025" units="cm"/>
      <inkml:brushProperty name="color" value="#E71224"/>
    </inkml:brush>
  </inkml:definitions>
  <inkml:trace contextRef="#ctx0" brushRef="#br0">640 29 1388,'4'1'1543,"7"1"-698,22 3 6078,-31-5-4189,7 0 5194,-187-15-3039,-175-6-1097,349 21-4031,-16 0 319,1 0 1,-29 6-1,41-5-585,1 1 1,0-1-1,0 1 1,1 1-1,-7 2 1,9-3-438,0 0 0,1-1 0,-1 1 0,1 0 0,-1 1-1,1-1 1,0 0 0,0 1 0,0-1 0,-3 6 0,-1 8-4723,8 1 1721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4.361"/>
    </inkml:context>
    <inkml:brush xml:id="br0">
      <inkml:brushProperty name="width" value="0.025" units="cm"/>
      <inkml:brushProperty name="height" value="0.025" units="cm"/>
      <inkml:brushProperty name="color" value="#E71224"/>
    </inkml:brush>
  </inkml:definitions>
  <inkml:trace contextRef="#ctx0" brushRef="#br0">49 85 300,'0'-33'2052,"0"-15"10070,0 44-9357,-2 6-761,-2 24-1585,-28 363 5341,25-136-4351,6-238-1672,0-12 31,1-1 0,-1 1 0,1 0-1,0-1 1,0 1 0,0 0 0,0-1 0,0 1 0,1 0 0,-1-1 0,1 1 0,-1-1 0,1 1 0,0-1 0,0 1 0,0-1 0,3 4 0,-4-6 2,0 0 0,1 0 0,-1 0 1,0 0-1,1 0 0,-1 0 0,1 0 0,-1 0 1,0 0-1,1 0 0,-1 0 0,0 0 0,1 0 1,-1 0-1,0 0 0,1-1 0,-1 1 0,0 0 0,1 0 1,-1 0-1,0 0 0,1-1 0,-1 1 0,0 0 1,1 0-1,-1-1 0,0 1 0,0 0 0,1-1 1,-1 1-1,0 0 0,0-1 0,0 1 0,0 0 1,1-1-1,-1 0 0,2-5-5893,-2-1 3334</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4.692"/>
    </inkml:context>
    <inkml:brush xml:id="br0">
      <inkml:brushProperty name="width" value="0.025" units="cm"/>
      <inkml:brushProperty name="height" value="0.025" units="cm"/>
      <inkml:brushProperty name="color" value="#E71224"/>
    </inkml:brush>
  </inkml:definitions>
  <inkml:trace contextRef="#ctx0" brushRef="#br0">657 51 344,'1'-1'387,"0"0"0,0 1 1,0-1-1,-1 0 0,1 0 0,0 0 0,0 0 0,0 0 1,-1 0-1,1 0 0,-1 0 0,1-1 0,-1 1 1,1-2-1,-1 2-245,0 1-1,0-1 1,0 1 0,0 0 0,0-1-1,0 1 1,0-1 0,-1 1 0,1-1 0,0 1-1,0 0 1,-1-1 0,1 1 0,0 0-1,0-1 1,-1 1 0,1 0 0,0-1 0,-1 1-1,1 0 1,0-1 0,-1 1 0,1 0 0,-1 0-1,1 0 1,-1-1 0,-5 0 440,1-1-1,-1 1 1,0 0 0,1 0-1,-7 1 1,0-1-321,-196-14 4834,0 13-3736,189 3-2011,1 1 0,0 0 0,-20 5 0,31-5-338,-1 0-1,1 1 0,0 0 1,0 0-1,0 1 0,0 0 1,0 0-1,1 0 0,-11 10 1,-3 10-1765</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15:13:06.464"/>
    </inkml:context>
    <inkml:brush xml:id="br0">
      <inkml:brushProperty name="width" value="0.025" units="cm"/>
      <inkml:brushProperty name="height" value="0.025" units="cm"/>
      <inkml:brushProperty name="color" value="#E71224"/>
    </inkml:brush>
  </inkml:definitions>
  <inkml:trace contextRef="#ctx0" brushRef="#br0">0 85 608,'3'-9'1635,"-1"1"0,0-1 0,1-17-1,-3 24-886,6-29 15621,-11 59-16035,1 0 0,-1 53 0,4-39-47,6 210 1378,2-70-394,-7-170-1182,1-1-1,1 1 1,0 0-1,0-1 1,1 1-1,5 11 1,-8-23-209,1 1 1,-1-1-1,1 0 1,-1 1-1,0-1 1,1 0-1,-1 1 1,1-1-1,-1 0 1,1 1 0,-1-1-1,0 0 1,1 0-1,-1 0 1,1 0-1,0 1 1,-1-1-1,1 0 1,-1 0-1,1 0 1,-1 0-1,1 0 1,-1 0-1,1 0 1,-1 0 0,2-1-1,0-6-916,3-13-4283,-3 7-6366,-2 5 8870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6FFB1-C0A5-45AB-9175-0FFEE4339019}" type="datetimeFigureOut">
              <a:rPr lang="en-GB" smtClean="0"/>
              <a:t>22/09/2021</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BB30-0E2A-4724-9DB7-3F45CC9DAF64}" type="slidenum">
              <a:rPr lang="en-GB" smtClean="0"/>
              <a:t>‹#›</a:t>
            </a:fld>
            <a:endParaRPr lang="en-GB"/>
          </a:p>
        </p:txBody>
      </p:sp>
    </p:spTree>
    <p:extLst>
      <p:ext uri="{BB962C8B-B14F-4D97-AF65-F5344CB8AC3E}">
        <p14:creationId xmlns:p14="http://schemas.microsoft.com/office/powerpoint/2010/main" val="49179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CD8B2-5F4B-4A4B-89AC-4EA79DB5C06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C3D96776-B37D-42EA-9BFD-F2F7486FE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3FD2588A-E081-4052-B157-23BD5731ACA5}"/>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6B04AD48-00F3-4521-AAF1-D736B8AE3EFC}"/>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B3A2ABA6-A20C-4D90-A08F-3E0155ADDA2A}"/>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79455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FE1B52-52F6-425C-ADAC-B138DE80CAC8}"/>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960D3CA9-69CB-469C-AE6C-F6724853095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A5721ED8-3E29-4EB9-B1EB-A5597ED0969C}"/>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9FFD51E9-2F03-4D41-9B7F-AED605AF7C3E}"/>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ED1234E5-37C7-474D-B710-BDC9E1A069F0}"/>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35566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497E5BB-14CB-4843-9D5D-4F5F1BA89752}"/>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5123A1DF-A94E-4B89-B2E3-85521C29A2C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77FC4E7C-2574-4CE8-B7E4-8FC6BDC9174F}"/>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9749EE78-F638-459C-8963-532A48F94956}"/>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40E77A2A-E863-4F21-85F2-28807AB798F2}"/>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401689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6A3833-A7C3-4B7B-990A-571657C0F041}"/>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7216CB48-C79B-4C75-983A-5992F055F35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CDDCE2F-B661-40E5-B3BF-15E7B4A29808}"/>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ABDB1657-7DDA-4ABB-AF2D-7A7043ACC764}"/>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DD40DDFF-69A6-4B7A-AD05-737A10DDD474}"/>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34435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8DDE6-5A37-4990-B315-10BDCB493F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113E5742-B3EC-4C30-A389-5EF2EB75E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30779BE-7357-4362-A830-0D30C28E9B69}"/>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99EC4AD3-7E87-4FC4-87FE-DAEB6875CFA5}"/>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CA2C1E04-F3FD-4302-A316-370D9B94E2C8}"/>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30277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51D63F-BDFE-4C95-8998-40D4AD59951E}"/>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1090A17A-0727-48E5-BBD6-87D18ADC4A8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F65DF285-2250-459C-A824-1637BEB443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1112BA94-7CC6-47A1-A104-90D251E6137C}"/>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6" name="Нижний колонтитул 5">
            <a:extLst>
              <a:ext uri="{FF2B5EF4-FFF2-40B4-BE49-F238E27FC236}">
                <a16:creationId xmlns:a16="http://schemas.microsoft.com/office/drawing/2014/main" id="{A8EB9F32-9A9E-4535-9BCB-D924A44D4476}"/>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5105F98B-DDF7-4194-8BF0-6BEF9E0AFF6D}"/>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444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EE3236-4A43-49BE-8276-AD36CD40215F}"/>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1E69ACE4-14BC-4AC0-87A2-C3DAF2ED5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91DC59D-21EC-43AB-AC50-ED7335EC5F2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F96CCF5F-CAA4-43D6-8D80-65590F478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86F534F-4687-4EE8-B405-22938726EE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6DA22B07-0572-41C8-9833-A074AC6F9A43}"/>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8" name="Нижний колонтитул 7">
            <a:extLst>
              <a:ext uri="{FF2B5EF4-FFF2-40B4-BE49-F238E27FC236}">
                <a16:creationId xmlns:a16="http://schemas.microsoft.com/office/drawing/2014/main" id="{FCA794A7-669F-43A7-8264-42B313260BBF}"/>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0AFB0F27-A8E4-44DA-BDF7-CC0C3E566FF0}"/>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230773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15765-A86F-4A5C-BED4-48FAA3E103B4}"/>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1B5A02B0-58F1-4A9F-B1F6-47420482DF48}"/>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4" name="Нижний колонтитул 3">
            <a:extLst>
              <a:ext uri="{FF2B5EF4-FFF2-40B4-BE49-F238E27FC236}">
                <a16:creationId xmlns:a16="http://schemas.microsoft.com/office/drawing/2014/main" id="{9F3BC749-C5C0-4B52-B368-C2FDB36A5164}"/>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AC76EFFB-0ED1-450F-8819-F62DCD7B02CE}"/>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08857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4CCA16A-30F2-4019-BC4E-4A0EBEF4BC6D}"/>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3" name="Нижний колонтитул 2">
            <a:extLst>
              <a:ext uri="{FF2B5EF4-FFF2-40B4-BE49-F238E27FC236}">
                <a16:creationId xmlns:a16="http://schemas.microsoft.com/office/drawing/2014/main" id="{DBCE5562-413D-48FE-B410-29B4D74BD619}"/>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B6B253BC-2E0E-4D84-8904-B8F13DBBE8E2}"/>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311554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BC0A8F-96EE-44A1-9254-6DC1CC3BDC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9DA3BA1B-A3D7-4F56-A9C6-AB8FF8DB1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79260F2F-D9EC-4858-A238-6845F29F8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58E6311-5E07-498D-BC6C-9205347DC2A8}"/>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6" name="Нижний колонтитул 5">
            <a:extLst>
              <a:ext uri="{FF2B5EF4-FFF2-40B4-BE49-F238E27FC236}">
                <a16:creationId xmlns:a16="http://schemas.microsoft.com/office/drawing/2014/main" id="{8D69866A-425D-4890-BF6B-692DA7EB6079}"/>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C2BADF66-3A30-452C-923D-6099C8380469}"/>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423810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14FDF0-5635-41CB-A5B8-AA69C930ED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CB8CDCD3-D35E-48D2-BBC9-C34F3754C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09795DAF-FF77-4D59-AD39-9A404A9AD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C230C32-5750-4BAC-86CD-6DBCA39891D8}"/>
              </a:ext>
            </a:extLst>
          </p:cNvPr>
          <p:cNvSpPr>
            <a:spLocks noGrp="1"/>
          </p:cNvSpPr>
          <p:nvPr>
            <p:ph type="dt" sz="half" idx="10"/>
          </p:nvPr>
        </p:nvSpPr>
        <p:spPr/>
        <p:txBody>
          <a:bodyPr/>
          <a:lstStyle/>
          <a:p>
            <a:fld id="{B6F81A03-C73C-4BEC-BC8A-10DFFA951C5F}" type="datetimeFigureOut">
              <a:rPr lang="en-GB" smtClean="0"/>
              <a:t>22/09/2021</a:t>
            </a:fld>
            <a:endParaRPr lang="en-GB"/>
          </a:p>
        </p:txBody>
      </p:sp>
      <p:sp>
        <p:nvSpPr>
          <p:cNvPr id="6" name="Нижний колонтитул 5">
            <a:extLst>
              <a:ext uri="{FF2B5EF4-FFF2-40B4-BE49-F238E27FC236}">
                <a16:creationId xmlns:a16="http://schemas.microsoft.com/office/drawing/2014/main" id="{9E93F0C0-1939-4152-81A4-92F9EEFC57CE}"/>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DD4EFD43-4B80-4246-B587-6CD66227441C}"/>
              </a:ext>
            </a:extLst>
          </p:cNvPr>
          <p:cNvSpPr>
            <a:spLocks noGrp="1"/>
          </p:cNvSpPr>
          <p:nvPr>
            <p:ph type="sldNum" sz="quarter" idx="12"/>
          </p:nvPr>
        </p:nvSpPr>
        <p:spPr/>
        <p:txBody>
          <a:bodyPr/>
          <a:lstStyle/>
          <a:p>
            <a:fld id="{A855887B-2CC2-4EDE-9F52-E20C66A9FF0E}" type="slidenum">
              <a:rPr lang="en-GB" smtClean="0"/>
              <a:t>‹#›</a:t>
            </a:fld>
            <a:endParaRPr lang="en-GB"/>
          </a:p>
        </p:txBody>
      </p:sp>
    </p:spTree>
    <p:extLst>
      <p:ext uri="{BB962C8B-B14F-4D97-AF65-F5344CB8AC3E}">
        <p14:creationId xmlns:p14="http://schemas.microsoft.com/office/powerpoint/2010/main" val="18128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B7AA5D-B27F-4FCC-B162-1476AB8034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27DF2190-5586-47CB-A3B6-CAD92155B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E013C9E-8372-41B5-86CC-4204A687A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81A03-C73C-4BEC-BC8A-10DFFA951C5F}" type="datetimeFigureOut">
              <a:rPr lang="en-GB" smtClean="0"/>
              <a:t>22/09/2021</a:t>
            </a:fld>
            <a:endParaRPr lang="en-GB"/>
          </a:p>
        </p:txBody>
      </p:sp>
      <p:sp>
        <p:nvSpPr>
          <p:cNvPr id="5" name="Нижний колонтитул 4">
            <a:extLst>
              <a:ext uri="{FF2B5EF4-FFF2-40B4-BE49-F238E27FC236}">
                <a16:creationId xmlns:a16="http://schemas.microsoft.com/office/drawing/2014/main" id="{B3E0B820-2D84-460A-AD2C-F2B62C434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54ADBDD7-315A-45A2-805C-D4DFD1BD1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5887B-2CC2-4EDE-9F52-E20C66A9FF0E}" type="slidenum">
              <a:rPr lang="en-GB" smtClean="0"/>
              <a:t>‹#›</a:t>
            </a:fld>
            <a:endParaRPr lang="en-GB"/>
          </a:p>
        </p:txBody>
      </p:sp>
    </p:spTree>
    <p:extLst>
      <p:ext uri="{BB962C8B-B14F-4D97-AF65-F5344CB8AC3E}">
        <p14:creationId xmlns:p14="http://schemas.microsoft.com/office/powerpoint/2010/main" val="386184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17" Type="http://schemas.openxmlformats.org/officeDocument/2006/relationships/customXml" Target="../ink/ink872.xml"/><Relationship Id="rId299" Type="http://schemas.openxmlformats.org/officeDocument/2006/relationships/customXml" Target="../ink/ink963.xml"/><Relationship Id="rId21" Type="http://schemas.openxmlformats.org/officeDocument/2006/relationships/customXml" Target="../ink/ink824.xml"/><Relationship Id="rId63" Type="http://schemas.openxmlformats.org/officeDocument/2006/relationships/customXml" Target="../ink/ink845.xml"/><Relationship Id="rId159" Type="http://schemas.openxmlformats.org/officeDocument/2006/relationships/customXml" Target="../ink/ink893.xml"/><Relationship Id="rId324" Type="http://schemas.openxmlformats.org/officeDocument/2006/relationships/image" Target="../media/image876.png"/><Relationship Id="rId366" Type="http://schemas.openxmlformats.org/officeDocument/2006/relationships/image" Target="../media/image897.png"/><Relationship Id="rId170" Type="http://schemas.openxmlformats.org/officeDocument/2006/relationships/image" Target="../media/image799.png"/><Relationship Id="rId226" Type="http://schemas.openxmlformats.org/officeDocument/2006/relationships/image" Target="../media/image827.png"/><Relationship Id="rId433" Type="http://schemas.openxmlformats.org/officeDocument/2006/relationships/customXml" Target="../ink/ink1030.xml"/><Relationship Id="rId268" Type="http://schemas.openxmlformats.org/officeDocument/2006/relationships/image" Target="../media/image848.png"/><Relationship Id="rId32" Type="http://schemas.openxmlformats.org/officeDocument/2006/relationships/image" Target="../media/image730.png"/><Relationship Id="rId74" Type="http://schemas.openxmlformats.org/officeDocument/2006/relationships/image" Target="../media/image751.png"/><Relationship Id="rId128" Type="http://schemas.openxmlformats.org/officeDocument/2006/relationships/image" Target="../media/image778.png"/><Relationship Id="rId335" Type="http://schemas.openxmlformats.org/officeDocument/2006/relationships/customXml" Target="../ink/ink981.xml"/><Relationship Id="rId377" Type="http://schemas.openxmlformats.org/officeDocument/2006/relationships/customXml" Target="../ink/ink1002.xml"/><Relationship Id="rId5" Type="http://schemas.openxmlformats.org/officeDocument/2006/relationships/customXml" Target="../ink/ink816.xml"/><Relationship Id="rId181" Type="http://schemas.openxmlformats.org/officeDocument/2006/relationships/customXml" Target="../ink/ink904.xml"/><Relationship Id="rId237" Type="http://schemas.openxmlformats.org/officeDocument/2006/relationships/customXml" Target="../ink/ink932.xml"/><Relationship Id="rId402" Type="http://schemas.openxmlformats.org/officeDocument/2006/relationships/image" Target="../media/image915.png"/><Relationship Id="rId279" Type="http://schemas.openxmlformats.org/officeDocument/2006/relationships/customXml" Target="../ink/ink953.xml"/><Relationship Id="rId444" Type="http://schemas.openxmlformats.org/officeDocument/2006/relationships/image" Target="../media/image936.png"/><Relationship Id="rId43" Type="http://schemas.openxmlformats.org/officeDocument/2006/relationships/customXml" Target="../ink/ink835.xml"/><Relationship Id="rId139" Type="http://schemas.openxmlformats.org/officeDocument/2006/relationships/customXml" Target="../ink/ink883.xml"/><Relationship Id="rId290" Type="http://schemas.openxmlformats.org/officeDocument/2006/relationships/image" Target="../media/image859.png"/><Relationship Id="rId304" Type="http://schemas.openxmlformats.org/officeDocument/2006/relationships/image" Target="../media/image866.png"/><Relationship Id="rId346" Type="http://schemas.openxmlformats.org/officeDocument/2006/relationships/image" Target="../media/image887.png"/><Relationship Id="rId388" Type="http://schemas.openxmlformats.org/officeDocument/2006/relationships/image" Target="../media/image908.png"/><Relationship Id="rId85" Type="http://schemas.openxmlformats.org/officeDocument/2006/relationships/customXml" Target="../ink/ink856.xml"/><Relationship Id="rId150" Type="http://schemas.openxmlformats.org/officeDocument/2006/relationships/image" Target="../media/image789.png"/><Relationship Id="rId192" Type="http://schemas.openxmlformats.org/officeDocument/2006/relationships/image" Target="../media/image810.png"/><Relationship Id="rId206" Type="http://schemas.openxmlformats.org/officeDocument/2006/relationships/image" Target="../media/image817.png"/><Relationship Id="rId413" Type="http://schemas.openxmlformats.org/officeDocument/2006/relationships/customXml" Target="../ink/ink1020.xml"/><Relationship Id="rId248" Type="http://schemas.openxmlformats.org/officeDocument/2006/relationships/image" Target="../media/image838.png"/><Relationship Id="rId455" Type="http://schemas.openxmlformats.org/officeDocument/2006/relationships/customXml" Target="../ink/ink1041.xml"/><Relationship Id="rId12" Type="http://schemas.openxmlformats.org/officeDocument/2006/relationships/image" Target="../media/image3830.png"/><Relationship Id="rId108" Type="http://schemas.openxmlformats.org/officeDocument/2006/relationships/image" Target="../media/image768.png"/><Relationship Id="rId315" Type="http://schemas.openxmlformats.org/officeDocument/2006/relationships/customXml" Target="../ink/ink971.xml"/><Relationship Id="rId357" Type="http://schemas.openxmlformats.org/officeDocument/2006/relationships/customXml" Target="../ink/ink992.xml"/><Relationship Id="rId54" Type="http://schemas.openxmlformats.org/officeDocument/2006/relationships/image" Target="../media/image741.png"/><Relationship Id="rId96" Type="http://schemas.openxmlformats.org/officeDocument/2006/relationships/image" Target="../media/image762.png"/><Relationship Id="rId161" Type="http://schemas.openxmlformats.org/officeDocument/2006/relationships/customXml" Target="../ink/ink894.xml"/><Relationship Id="rId217" Type="http://schemas.openxmlformats.org/officeDocument/2006/relationships/customXml" Target="../ink/ink922.xml"/><Relationship Id="rId399" Type="http://schemas.openxmlformats.org/officeDocument/2006/relationships/customXml" Target="../ink/ink1013.xml"/><Relationship Id="rId259" Type="http://schemas.openxmlformats.org/officeDocument/2006/relationships/customXml" Target="../ink/ink943.xml"/><Relationship Id="rId424" Type="http://schemas.openxmlformats.org/officeDocument/2006/relationships/image" Target="../media/image926.png"/><Relationship Id="rId466" Type="http://schemas.openxmlformats.org/officeDocument/2006/relationships/image" Target="../media/image947.png"/><Relationship Id="rId23" Type="http://schemas.openxmlformats.org/officeDocument/2006/relationships/customXml" Target="../ink/ink825.xml"/><Relationship Id="rId119" Type="http://schemas.openxmlformats.org/officeDocument/2006/relationships/customXml" Target="../ink/ink873.xml"/><Relationship Id="rId270" Type="http://schemas.openxmlformats.org/officeDocument/2006/relationships/image" Target="../media/image849.png"/><Relationship Id="rId326" Type="http://schemas.openxmlformats.org/officeDocument/2006/relationships/image" Target="../media/image877.png"/><Relationship Id="rId65" Type="http://schemas.openxmlformats.org/officeDocument/2006/relationships/customXml" Target="../ink/ink846.xml"/><Relationship Id="rId130" Type="http://schemas.openxmlformats.org/officeDocument/2006/relationships/image" Target="../media/image779.png"/><Relationship Id="rId368" Type="http://schemas.openxmlformats.org/officeDocument/2006/relationships/image" Target="../media/image898.png"/><Relationship Id="rId172" Type="http://schemas.openxmlformats.org/officeDocument/2006/relationships/image" Target="../media/image800.png"/><Relationship Id="rId228" Type="http://schemas.openxmlformats.org/officeDocument/2006/relationships/image" Target="../media/image828.png"/><Relationship Id="rId435" Type="http://schemas.openxmlformats.org/officeDocument/2006/relationships/customXml" Target="../ink/ink1031.xml"/><Relationship Id="rId281" Type="http://schemas.openxmlformats.org/officeDocument/2006/relationships/customXml" Target="../ink/ink954.xml"/><Relationship Id="rId337" Type="http://schemas.openxmlformats.org/officeDocument/2006/relationships/customXml" Target="../ink/ink982.xml"/><Relationship Id="rId34" Type="http://schemas.openxmlformats.org/officeDocument/2006/relationships/image" Target="../media/image731.png"/><Relationship Id="rId76" Type="http://schemas.openxmlformats.org/officeDocument/2006/relationships/image" Target="../media/image752.png"/><Relationship Id="rId141" Type="http://schemas.openxmlformats.org/officeDocument/2006/relationships/customXml" Target="../ink/ink884.xml"/><Relationship Id="rId379" Type="http://schemas.openxmlformats.org/officeDocument/2006/relationships/customXml" Target="../ink/ink1003.xml"/><Relationship Id="rId7" Type="http://schemas.openxmlformats.org/officeDocument/2006/relationships/customXml" Target="../ink/ink817.xml"/><Relationship Id="rId183" Type="http://schemas.openxmlformats.org/officeDocument/2006/relationships/customXml" Target="../ink/ink905.xml"/><Relationship Id="rId239" Type="http://schemas.openxmlformats.org/officeDocument/2006/relationships/customXml" Target="../ink/ink933.xml"/><Relationship Id="rId390" Type="http://schemas.openxmlformats.org/officeDocument/2006/relationships/image" Target="../media/image909.png"/><Relationship Id="rId404" Type="http://schemas.openxmlformats.org/officeDocument/2006/relationships/image" Target="../media/image916.png"/><Relationship Id="rId446" Type="http://schemas.openxmlformats.org/officeDocument/2006/relationships/image" Target="../media/image937.png"/><Relationship Id="rId250" Type="http://schemas.openxmlformats.org/officeDocument/2006/relationships/image" Target="../media/image839.png"/><Relationship Id="rId292" Type="http://schemas.openxmlformats.org/officeDocument/2006/relationships/image" Target="../media/image860.png"/><Relationship Id="rId306" Type="http://schemas.openxmlformats.org/officeDocument/2006/relationships/image" Target="../media/image867.png"/><Relationship Id="rId45" Type="http://schemas.openxmlformats.org/officeDocument/2006/relationships/customXml" Target="../ink/ink836.xml"/><Relationship Id="rId87" Type="http://schemas.openxmlformats.org/officeDocument/2006/relationships/customXml" Target="../ink/ink857.xml"/><Relationship Id="rId110" Type="http://schemas.openxmlformats.org/officeDocument/2006/relationships/image" Target="../media/image769.png"/><Relationship Id="rId348" Type="http://schemas.openxmlformats.org/officeDocument/2006/relationships/image" Target="../media/image888.png"/><Relationship Id="rId152" Type="http://schemas.openxmlformats.org/officeDocument/2006/relationships/image" Target="../media/image790.png"/><Relationship Id="rId194" Type="http://schemas.openxmlformats.org/officeDocument/2006/relationships/image" Target="../media/image811.png"/><Relationship Id="rId208" Type="http://schemas.openxmlformats.org/officeDocument/2006/relationships/image" Target="../media/image818.png"/><Relationship Id="rId415" Type="http://schemas.openxmlformats.org/officeDocument/2006/relationships/customXml" Target="../ink/ink1021.xml"/><Relationship Id="rId457" Type="http://schemas.openxmlformats.org/officeDocument/2006/relationships/customXml" Target="../ink/ink1042.xml"/><Relationship Id="rId261" Type="http://schemas.openxmlformats.org/officeDocument/2006/relationships/customXml" Target="../ink/ink944.xml"/><Relationship Id="rId14" Type="http://schemas.openxmlformats.org/officeDocument/2006/relationships/image" Target="../media/image3840.png"/><Relationship Id="rId56" Type="http://schemas.openxmlformats.org/officeDocument/2006/relationships/image" Target="../media/image742.png"/><Relationship Id="rId317" Type="http://schemas.openxmlformats.org/officeDocument/2006/relationships/customXml" Target="../ink/ink972.xml"/><Relationship Id="rId359" Type="http://schemas.openxmlformats.org/officeDocument/2006/relationships/customXml" Target="../ink/ink993.xml"/><Relationship Id="rId98" Type="http://schemas.openxmlformats.org/officeDocument/2006/relationships/image" Target="../media/image763.png"/><Relationship Id="rId121" Type="http://schemas.openxmlformats.org/officeDocument/2006/relationships/customXml" Target="../ink/ink874.xml"/><Relationship Id="rId163" Type="http://schemas.openxmlformats.org/officeDocument/2006/relationships/customXml" Target="../ink/ink895.xml"/><Relationship Id="rId219" Type="http://schemas.openxmlformats.org/officeDocument/2006/relationships/customXml" Target="../ink/ink923.xml"/><Relationship Id="rId370" Type="http://schemas.openxmlformats.org/officeDocument/2006/relationships/image" Target="../media/image899.png"/><Relationship Id="rId426" Type="http://schemas.openxmlformats.org/officeDocument/2006/relationships/image" Target="../media/image927.png"/><Relationship Id="rId230" Type="http://schemas.openxmlformats.org/officeDocument/2006/relationships/image" Target="../media/image829.png"/><Relationship Id="rId468" Type="http://schemas.openxmlformats.org/officeDocument/2006/relationships/image" Target="../media/image948.png"/><Relationship Id="rId25" Type="http://schemas.openxmlformats.org/officeDocument/2006/relationships/customXml" Target="../ink/ink826.xml"/><Relationship Id="rId67" Type="http://schemas.openxmlformats.org/officeDocument/2006/relationships/customXml" Target="../ink/ink847.xml"/><Relationship Id="rId272" Type="http://schemas.openxmlformats.org/officeDocument/2006/relationships/image" Target="../media/image850.png"/><Relationship Id="rId328" Type="http://schemas.openxmlformats.org/officeDocument/2006/relationships/image" Target="../media/image878.png"/><Relationship Id="rId132" Type="http://schemas.openxmlformats.org/officeDocument/2006/relationships/image" Target="../media/image780.png"/><Relationship Id="rId174" Type="http://schemas.openxmlformats.org/officeDocument/2006/relationships/image" Target="../media/image801.png"/><Relationship Id="rId381" Type="http://schemas.openxmlformats.org/officeDocument/2006/relationships/customXml" Target="../ink/ink1004.xml"/><Relationship Id="rId241" Type="http://schemas.openxmlformats.org/officeDocument/2006/relationships/customXml" Target="../ink/ink934.xml"/><Relationship Id="rId437" Type="http://schemas.openxmlformats.org/officeDocument/2006/relationships/customXml" Target="../ink/ink1032.xml"/><Relationship Id="rId36" Type="http://schemas.openxmlformats.org/officeDocument/2006/relationships/image" Target="../media/image732.png"/><Relationship Id="rId283" Type="http://schemas.openxmlformats.org/officeDocument/2006/relationships/customXml" Target="../ink/ink955.xml"/><Relationship Id="rId339" Type="http://schemas.openxmlformats.org/officeDocument/2006/relationships/customXml" Target="../ink/ink983.xml"/><Relationship Id="rId78" Type="http://schemas.openxmlformats.org/officeDocument/2006/relationships/image" Target="../media/image753.png"/><Relationship Id="rId101" Type="http://schemas.openxmlformats.org/officeDocument/2006/relationships/customXml" Target="../ink/ink864.xml"/><Relationship Id="rId143" Type="http://schemas.openxmlformats.org/officeDocument/2006/relationships/customXml" Target="../ink/ink885.xml"/><Relationship Id="rId185" Type="http://schemas.openxmlformats.org/officeDocument/2006/relationships/customXml" Target="../ink/ink906.xml"/><Relationship Id="rId350" Type="http://schemas.openxmlformats.org/officeDocument/2006/relationships/image" Target="../media/image889.png"/><Relationship Id="rId406" Type="http://schemas.openxmlformats.org/officeDocument/2006/relationships/image" Target="../media/image917.png"/><Relationship Id="rId9" Type="http://schemas.openxmlformats.org/officeDocument/2006/relationships/customXml" Target="../ink/ink818.xml"/><Relationship Id="rId210" Type="http://schemas.openxmlformats.org/officeDocument/2006/relationships/image" Target="../media/image819.png"/><Relationship Id="rId392" Type="http://schemas.openxmlformats.org/officeDocument/2006/relationships/image" Target="../media/image910.png"/><Relationship Id="rId448" Type="http://schemas.openxmlformats.org/officeDocument/2006/relationships/image" Target="../media/image938.png"/><Relationship Id="rId252" Type="http://schemas.openxmlformats.org/officeDocument/2006/relationships/image" Target="../media/image840.png"/><Relationship Id="rId294" Type="http://schemas.openxmlformats.org/officeDocument/2006/relationships/image" Target="../media/image861.png"/><Relationship Id="rId308" Type="http://schemas.openxmlformats.org/officeDocument/2006/relationships/image" Target="../media/image868.png"/><Relationship Id="rId47" Type="http://schemas.openxmlformats.org/officeDocument/2006/relationships/customXml" Target="../ink/ink837.xml"/><Relationship Id="rId89" Type="http://schemas.openxmlformats.org/officeDocument/2006/relationships/customXml" Target="../ink/ink858.xml"/><Relationship Id="rId112" Type="http://schemas.openxmlformats.org/officeDocument/2006/relationships/image" Target="../media/image770.png"/><Relationship Id="rId154" Type="http://schemas.openxmlformats.org/officeDocument/2006/relationships/image" Target="../media/image791.png"/><Relationship Id="rId361" Type="http://schemas.openxmlformats.org/officeDocument/2006/relationships/customXml" Target="../ink/ink994.xml"/><Relationship Id="rId196" Type="http://schemas.openxmlformats.org/officeDocument/2006/relationships/image" Target="../media/image812.png"/><Relationship Id="rId417" Type="http://schemas.openxmlformats.org/officeDocument/2006/relationships/customXml" Target="../ink/ink1022.xml"/><Relationship Id="rId459" Type="http://schemas.openxmlformats.org/officeDocument/2006/relationships/customXml" Target="../ink/ink1043.xml"/><Relationship Id="rId16" Type="http://schemas.openxmlformats.org/officeDocument/2006/relationships/image" Target="../media/image3850.png"/><Relationship Id="rId221" Type="http://schemas.openxmlformats.org/officeDocument/2006/relationships/customXml" Target="../ink/ink924.xml"/><Relationship Id="rId263" Type="http://schemas.openxmlformats.org/officeDocument/2006/relationships/customXml" Target="../ink/ink945.xml"/><Relationship Id="rId319" Type="http://schemas.openxmlformats.org/officeDocument/2006/relationships/customXml" Target="../ink/ink973.xml"/><Relationship Id="rId470" Type="http://schemas.openxmlformats.org/officeDocument/2006/relationships/image" Target="../media/image949.png"/><Relationship Id="rId58" Type="http://schemas.openxmlformats.org/officeDocument/2006/relationships/image" Target="../media/image743.png"/><Relationship Id="rId123" Type="http://schemas.openxmlformats.org/officeDocument/2006/relationships/customXml" Target="../ink/ink875.xml"/><Relationship Id="rId330" Type="http://schemas.openxmlformats.org/officeDocument/2006/relationships/image" Target="../media/image879.png"/><Relationship Id="rId165" Type="http://schemas.openxmlformats.org/officeDocument/2006/relationships/customXml" Target="../ink/ink896.xml"/><Relationship Id="rId372" Type="http://schemas.openxmlformats.org/officeDocument/2006/relationships/image" Target="../media/image900.png"/><Relationship Id="rId428" Type="http://schemas.openxmlformats.org/officeDocument/2006/relationships/image" Target="../media/image928.png"/><Relationship Id="rId232" Type="http://schemas.openxmlformats.org/officeDocument/2006/relationships/image" Target="../media/image830.png"/><Relationship Id="rId274" Type="http://schemas.openxmlformats.org/officeDocument/2006/relationships/image" Target="../media/image851.png"/><Relationship Id="rId27" Type="http://schemas.openxmlformats.org/officeDocument/2006/relationships/customXml" Target="../ink/ink827.xml"/><Relationship Id="rId69" Type="http://schemas.openxmlformats.org/officeDocument/2006/relationships/customXml" Target="../ink/ink848.xml"/><Relationship Id="rId134" Type="http://schemas.openxmlformats.org/officeDocument/2006/relationships/image" Target="../media/image781.png"/><Relationship Id="rId80" Type="http://schemas.openxmlformats.org/officeDocument/2006/relationships/image" Target="../media/image754.png"/><Relationship Id="rId176" Type="http://schemas.openxmlformats.org/officeDocument/2006/relationships/image" Target="../media/image802.png"/><Relationship Id="rId341" Type="http://schemas.openxmlformats.org/officeDocument/2006/relationships/customXml" Target="../ink/ink984.xml"/><Relationship Id="rId383" Type="http://schemas.openxmlformats.org/officeDocument/2006/relationships/customXml" Target="../ink/ink1005.xml"/><Relationship Id="rId439" Type="http://schemas.openxmlformats.org/officeDocument/2006/relationships/customXml" Target="../ink/ink1033.xml"/><Relationship Id="rId201" Type="http://schemas.openxmlformats.org/officeDocument/2006/relationships/customXml" Target="../ink/ink914.xml"/><Relationship Id="rId243" Type="http://schemas.openxmlformats.org/officeDocument/2006/relationships/customXml" Target="../ink/ink935.xml"/><Relationship Id="rId285" Type="http://schemas.openxmlformats.org/officeDocument/2006/relationships/customXml" Target="../ink/ink956.xml"/><Relationship Id="rId450" Type="http://schemas.openxmlformats.org/officeDocument/2006/relationships/image" Target="../media/image939.png"/><Relationship Id="rId38" Type="http://schemas.openxmlformats.org/officeDocument/2006/relationships/image" Target="../media/image733.png"/><Relationship Id="rId103" Type="http://schemas.openxmlformats.org/officeDocument/2006/relationships/customXml" Target="../ink/ink865.xml"/><Relationship Id="rId310" Type="http://schemas.openxmlformats.org/officeDocument/2006/relationships/image" Target="../media/image869.png"/><Relationship Id="rId91" Type="http://schemas.openxmlformats.org/officeDocument/2006/relationships/customXml" Target="../ink/ink859.xml"/><Relationship Id="rId145" Type="http://schemas.openxmlformats.org/officeDocument/2006/relationships/customXml" Target="../ink/ink886.xml"/><Relationship Id="rId187" Type="http://schemas.openxmlformats.org/officeDocument/2006/relationships/customXml" Target="../ink/ink907.xml"/><Relationship Id="rId352" Type="http://schemas.openxmlformats.org/officeDocument/2006/relationships/image" Target="../media/image890.png"/><Relationship Id="rId394" Type="http://schemas.openxmlformats.org/officeDocument/2006/relationships/image" Target="../media/image911.png"/><Relationship Id="rId408" Type="http://schemas.openxmlformats.org/officeDocument/2006/relationships/image" Target="../media/image918.png"/><Relationship Id="rId212" Type="http://schemas.openxmlformats.org/officeDocument/2006/relationships/image" Target="../media/image820.png"/><Relationship Id="rId254" Type="http://schemas.openxmlformats.org/officeDocument/2006/relationships/image" Target="../media/image841.png"/><Relationship Id="rId49" Type="http://schemas.openxmlformats.org/officeDocument/2006/relationships/customXml" Target="../ink/ink838.xml"/><Relationship Id="rId114" Type="http://schemas.openxmlformats.org/officeDocument/2006/relationships/image" Target="../media/image771.png"/><Relationship Id="rId296" Type="http://schemas.openxmlformats.org/officeDocument/2006/relationships/image" Target="../media/image862.png"/><Relationship Id="rId461" Type="http://schemas.openxmlformats.org/officeDocument/2006/relationships/customXml" Target="../ink/ink1044.xml"/><Relationship Id="rId60" Type="http://schemas.openxmlformats.org/officeDocument/2006/relationships/image" Target="../media/image744.png"/><Relationship Id="rId156" Type="http://schemas.openxmlformats.org/officeDocument/2006/relationships/image" Target="../media/image792.png"/><Relationship Id="rId198" Type="http://schemas.openxmlformats.org/officeDocument/2006/relationships/image" Target="../media/image813.png"/><Relationship Id="rId321" Type="http://schemas.openxmlformats.org/officeDocument/2006/relationships/customXml" Target="../ink/ink974.xml"/><Relationship Id="rId363" Type="http://schemas.openxmlformats.org/officeDocument/2006/relationships/customXml" Target="../ink/ink995.xml"/><Relationship Id="rId419" Type="http://schemas.openxmlformats.org/officeDocument/2006/relationships/customXml" Target="../ink/ink1023.xml"/><Relationship Id="rId223" Type="http://schemas.openxmlformats.org/officeDocument/2006/relationships/customXml" Target="../ink/ink925.xml"/><Relationship Id="rId430" Type="http://schemas.openxmlformats.org/officeDocument/2006/relationships/image" Target="../media/image929.png"/><Relationship Id="rId18" Type="http://schemas.openxmlformats.org/officeDocument/2006/relationships/image" Target="../media/image3860.png"/><Relationship Id="rId265" Type="http://schemas.openxmlformats.org/officeDocument/2006/relationships/customXml" Target="../ink/ink946.xml"/><Relationship Id="rId125" Type="http://schemas.openxmlformats.org/officeDocument/2006/relationships/customXml" Target="../ink/ink876.xml"/><Relationship Id="rId167" Type="http://schemas.openxmlformats.org/officeDocument/2006/relationships/customXml" Target="../ink/ink897.xml"/><Relationship Id="rId332" Type="http://schemas.openxmlformats.org/officeDocument/2006/relationships/image" Target="../media/image880.png"/><Relationship Id="rId374" Type="http://schemas.openxmlformats.org/officeDocument/2006/relationships/image" Target="../media/image901.png"/><Relationship Id="rId71" Type="http://schemas.openxmlformats.org/officeDocument/2006/relationships/customXml" Target="../ink/ink849.xml"/><Relationship Id="rId234" Type="http://schemas.openxmlformats.org/officeDocument/2006/relationships/image" Target="../media/image831.png"/><Relationship Id="rId2" Type="http://schemas.openxmlformats.org/officeDocument/2006/relationships/image" Target="../media/image726.png"/><Relationship Id="rId29" Type="http://schemas.openxmlformats.org/officeDocument/2006/relationships/customXml" Target="../ink/ink828.xml"/><Relationship Id="rId276" Type="http://schemas.openxmlformats.org/officeDocument/2006/relationships/image" Target="../media/image852.png"/><Relationship Id="rId441" Type="http://schemas.openxmlformats.org/officeDocument/2006/relationships/customXml" Target="../ink/ink1034.xml"/><Relationship Id="rId40" Type="http://schemas.openxmlformats.org/officeDocument/2006/relationships/image" Target="../media/image734.png"/><Relationship Id="rId136" Type="http://schemas.openxmlformats.org/officeDocument/2006/relationships/image" Target="../media/image782.png"/><Relationship Id="rId178" Type="http://schemas.openxmlformats.org/officeDocument/2006/relationships/image" Target="../media/image803.png"/><Relationship Id="rId301" Type="http://schemas.openxmlformats.org/officeDocument/2006/relationships/customXml" Target="../ink/ink964.xml"/><Relationship Id="rId343" Type="http://schemas.openxmlformats.org/officeDocument/2006/relationships/customXml" Target="../ink/ink985.xml"/><Relationship Id="rId82" Type="http://schemas.openxmlformats.org/officeDocument/2006/relationships/image" Target="../media/image755.png"/><Relationship Id="rId203" Type="http://schemas.openxmlformats.org/officeDocument/2006/relationships/customXml" Target="../ink/ink915.xml"/><Relationship Id="rId385" Type="http://schemas.openxmlformats.org/officeDocument/2006/relationships/customXml" Target="../ink/ink1006.xml"/><Relationship Id="rId19" Type="http://schemas.openxmlformats.org/officeDocument/2006/relationships/customXml" Target="../ink/ink823.xml"/><Relationship Id="rId224" Type="http://schemas.openxmlformats.org/officeDocument/2006/relationships/image" Target="../media/image826.png"/><Relationship Id="rId245" Type="http://schemas.openxmlformats.org/officeDocument/2006/relationships/customXml" Target="../ink/ink936.xml"/><Relationship Id="rId266" Type="http://schemas.openxmlformats.org/officeDocument/2006/relationships/image" Target="../media/image847.png"/><Relationship Id="rId287" Type="http://schemas.openxmlformats.org/officeDocument/2006/relationships/customXml" Target="../ink/ink957.xml"/><Relationship Id="rId410" Type="http://schemas.openxmlformats.org/officeDocument/2006/relationships/image" Target="../media/image919.png"/><Relationship Id="rId431" Type="http://schemas.openxmlformats.org/officeDocument/2006/relationships/customXml" Target="../ink/ink1029.xml"/><Relationship Id="rId452" Type="http://schemas.openxmlformats.org/officeDocument/2006/relationships/image" Target="../media/image940.png"/><Relationship Id="rId30" Type="http://schemas.openxmlformats.org/officeDocument/2006/relationships/image" Target="../media/image729.png"/><Relationship Id="rId105" Type="http://schemas.openxmlformats.org/officeDocument/2006/relationships/customXml" Target="../ink/ink866.xml"/><Relationship Id="rId126" Type="http://schemas.openxmlformats.org/officeDocument/2006/relationships/image" Target="../media/image777.png"/><Relationship Id="rId147" Type="http://schemas.openxmlformats.org/officeDocument/2006/relationships/customXml" Target="../ink/ink887.xml"/><Relationship Id="rId168" Type="http://schemas.openxmlformats.org/officeDocument/2006/relationships/image" Target="../media/image798.png"/><Relationship Id="rId312" Type="http://schemas.openxmlformats.org/officeDocument/2006/relationships/image" Target="../media/image870.png"/><Relationship Id="rId333" Type="http://schemas.openxmlformats.org/officeDocument/2006/relationships/customXml" Target="../ink/ink980.xml"/><Relationship Id="rId354" Type="http://schemas.openxmlformats.org/officeDocument/2006/relationships/image" Target="../media/image891.png"/><Relationship Id="rId51" Type="http://schemas.openxmlformats.org/officeDocument/2006/relationships/customXml" Target="../ink/ink839.xml"/><Relationship Id="rId72" Type="http://schemas.openxmlformats.org/officeDocument/2006/relationships/image" Target="../media/image750.png"/><Relationship Id="rId93" Type="http://schemas.openxmlformats.org/officeDocument/2006/relationships/customXml" Target="../ink/ink860.xml"/><Relationship Id="rId189" Type="http://schemas.openxmlformats.org/officeDocument/2006/relationships/customXml" Target="../ink/ink908.xml"/><Relationship Id="rId375" Type="http://schemas.openxmlformats.org/officeDocument/2006/relationships/customXml" Target="../ink/ink1001.xml"/><Relationship Id="rId396" Type="http://schemas.openxmlformats.org/officeDocument/2006/relationships/image" Target="../media/image912.png"/><Relationship Id="rId3" Type="http://schemas.openxmlformats.org/officeDocument/2006/relationships/customXml" Target="../ink/ink815.xml"/><Relationship Id="rId214" Type="http://schemas.openxmlformats.org/officeDocument/2006/relationships/image" Target="../media/image821.png"/><Relationship Id="rId235" Type="http://schemas.openxmlformats.org/officeDocument/2006/relationships/customXml" Target="../ink/ink931.xml"/><Relationship Id="rId256" Type="http://schemas.openxmlformats.org/officeDocument/2006/relationships/image" Target="../media/image842.png"/><Relationship Id="rId277" Type="http://schemas.openxmlformats.org/officeDocument/2006/relationships/customXml" Target="../ink/ink952.xml"/><Relationship Id="rId298" Type="http://schemas.openxmlformats.org/officeDocument/2006/relationships/image" Target="../media/image863.png"/><Relationship Id="rId400" Type="http://schemas.openxmlformats.org/officeDocument/2006/relationships/image" Target="../media/image914.png"/><Relationship Id="rId421" Type="http://schemas.openxmlformats.org/officeDocument/2006/relationships/customXml" Target="../ink/ink1024.xml"/><Relationship Id="rId442" Type="http://schemas.openxmlformats.org/officeDocument/2006/relationships/image" Target="../media/image935.png"/><Relationship Id="rId463" Type="http://schemas.openxmlformats.org/officeDocument/2006/relationships/customXml" Target="../ink/ink1045.xml"/><Relationship Id="rId116" Type="http://schemas.openxmlformats.org/officeDocument/2006/relationships/image" Target="../media/image772.png"/><Relationship Id="rId137" Type="http://schemas.openxmlformats.org/officeDocument/2006/relationships/customXml" Target="../ink/ink882.xml"/><Relationship Id="rId158" Type="http://schemas.openxmlformats.org/officeDocument/2006/relationships/image" Target="../media/image793.png"/><Relationship Id="rId302" Type="http://schemas.openxmlformats.org/officeDocument/2006/relationships/image" Target="../media/image865.png"/><Relationship Id="rId323" Type="http://schemas.openxmlformats.org/officeDocument/2006/relationships/customXml" Target="../ink/ink975.xml"/><Relationship Id="rId344" Type="http://schemas.openxmlformats.org/officeDocument/2006/relationships/image" Target="../media/image886.png"/><Relationship Id="rId20" Type="http://schemas.openxmlformats.org/officeDocument/2006/relationships/image" Target="../media/image3870.png"/><Relationship Id="rId41" Type="http://schemas.openxmlformats.org/officeDocument/2006/relationships/customXml" Target="../ink/ink834.xml"/><Relationship Id="rId62" Type="http://schemas.openxmlformats.org/officeDocument/2006/relationships/image" Target="../media/image745.png"/><Relationship Id="rId83" Type="http://schemas.openxmlformats.org/officeDocument/2006/relationships/customXml" Target="../ink/ink855.xml"/><Relationship Id="rId179" Type="http://schemas.openxmlformats.org/officeDocument/2006/relationships/customXml" Target="../ink/ink903.xml"/><Relationship Id="rId365" Type="http://schemas.openxmlformats.org/officeDocument/2006/relationships/customXml" Target="../ink/ink996.xml"/><Relationship Id="rId386" Type="http://schemas.openxmlformats.org/officeDocument/2006/relationships/image" Target="../media/image907.png"/><Relationship Id="rId190" Type="http://schemas.openxmlformats.org/officeDocument/2006/relationships/image" Target="../media/image809.png"/><Relationship Id="rId204" Type="http://schemas.openxmlformats.org/officeDocument/2006/relationships/image" Target="../media/image816.png"/><Relationship Id="rId225" Type="http://schemas.openxmlformats.org/officeDocument/2006/relationships/customXml" Target="../ink/ink926.xml"/><Relationship Id="rId246" Type="http://schemas.openxmlformats.org/officeDocument/2006/relationships/image" Target="../media/image837.png"/><Relationship Id="rId267" Type="http://schemas.openxmlformats.org/officeDocument/2006/relationships/customXml" Target="../ink/ink947.xml"/><Relationship Id="rId288" Type="http://schemas.openxmlformats.org/officeDocument/2006/relationships/image" Target="../media/image858.png"/><Relationship Id="rId411" Type="http://schemas.openxmlformats.org/officeDocument/2006/relationships/customXml" Target="../ink/ink1019.xml"/><Relationship Id="rId432" Type="http://schemas.openxmlformats.org/officeDocument/2006/relationships/image" Target="../media/image930.png"/><Relationship Id="rId453" Type="http://schemas.openxmlformats.org/officeDocument/2006/relationships/customXml" Target="../ink/ink1040.xml"/><Relationship Id="rId106" Type="http://schemas.openxmlformats.org/officeDocument/2006/relationships/image" Target="../media/image767.png"/><Relationship Id="rId127" Type="http://schemas.openxmlformats.org/officeDocument/2006/relationships/customXml" Target="../ink/ink877.xml"/><Relationship Id="rId313" Type="http://schemas.openxmlformats.org/officeDocument/2006/relationships/customXml" Target="../ink/ink970.xml"/><Relationship Id="rId10" Type="http://schemas.openxmlformats.org/officeDocument/2006/relationships/image" Target="../media/image3820.png"/><Relationship Id="rId31" Type="http://schemas.openxmlformats.org/officeDocument/2006/relationships/customXml" Target="../ink/ink829.xml"/><Relationship Id="rId52" Type="http://schemas.openxmlformats.org/officeDocument/2006/relationships/image" Target="../media/image740.png"/><Relationship Id="rId73" Type="http://schemas.openxmlformats.org/officeDocument/2006/relationships/customXml" Target="../ink/ink850.xml"/><Relationship Id="rId94" Type="http://schemas.openxmlformats.org/officeDocument/2006/relationships/image" Target="../media/image761.png"/><Relationship Id="rId148" Type="http://schemas.openxmlformats.org/officeDocument/2006/relationships/image" Target="../media/image788.png"/><Relationship Id="rId169" Type="http://schemas.openxmlformats.org/officeDocument/2006/relationships/customXml" Target="../ink/ink898.xml"/><Relationship Id="rId334" Type="http://schemas.openxmlformats.org/officeDocument/2006/relationships/image" Target="../media/image881.png"/><Relationship Id="rId355" Type="http://schemas.openxmlformats.org/officeDocument/2006/relationships/customXml" Target="../ink/ink991.xml"/><Relationship Id="rId376" Type="http://schemas.openxmlformats.org/officeDocument/2006/relationships/image" Target="../media/image902.png"/><Relationship Id="rId397" Type="http://schemas.openxmlformats.org/officeDocument/2006/relationships/customXml" Target="../ink/ink1012.xml"/><Relationship Id="rId4" Type="http://schemas.openxmlformats.org/officeDocument/2006/relationships/image" Target="../media/image3790.png"/><Relationship Id="rId180" Type="http://schemas.openxmlformats.org/officeDocument/2006/relationships/image" Target="../media/image804.png"/><Relationship Id="rId215" Type="http://schemas.openxmlformats.org/officeDocument/2006/relationships/customXml" Target="../ink/ink921.xml"/><Relationship Id="rId236" Type="http://schemas.openxmlformats.org/officeDocument/2006/relationships/image" Target="../media/image832.png"/><Relationship Id="rId257" Type="http://schemas.openxmlformats.org/officeDocument/2006/relationships/customXml" Target="../ink/ink942.xml"/><Relationship Id="rId278" Type="http://schemas.openxmlformats.org/officeDocument/2006/relationships/image" Target="../media/image853.png"/><Relationship Id="rId401" Type="http://schemas.openxmlformats.org/officeDocument/2006/relationships/customXml" Target="../ink/ink1014.xml"/><Relationship Id="rId422" Type="http://schemas.openxmlformats.org/officeDocument/2006/relationships/image" Target="../media/image925.png"/><Relationship Id="rId443" Type="http://schemas.openxmlformats.org/officeDocument/2006/relationships/customXml" Target="../ink/ink1035.xml"/><Relationship Id="rId464" Type="http://schemas.openxmlformats.org/officeDocument/2006/relationships/image" Target="../media/image946.png"/><Relationship Id="rId303" Type="http://schemas.openxmlformats.org/officeDocument/2006/relationships/customXml" Target="../ink/ink965.xml"/><Relationship Id="rId42" Type="http://schemas.openxmlformats.org/officeDocument/2006/relationships/image" Target="../media/image735.png"/><Relationship Id="rId84" Type="http://schemas.openxmlformats.org/officeDocument/2006/relationships/image" Target="../media/image756.png"/><Relationship Id="rId138" Type="http://schemas.openxmlformats.org/officeDocument/2006/relationships/image" Target="../media/image783.png"/><Relationship Id="rId345" Type="http://schemas.openxmlformats.org/officeDocument/2006/relationships/customXml" Target="../ink/ink986.xml"/><Relationship Id="rId387" Type="http://schemas.openxmlformats.org/officeDocument/2006/relationships/customXml" Target="../ink/ink1007.xml"/><Relationship Id="rId191" Type="http://schemas.openxmlformats.org/officeDocument/2006/relationships/customXml" Target="../ink/ink909.xml"/><Relationship Id="rId205" Type="http://schemas.openxmlformats.org/officeDocument/2006/relationships/customXml" Target="../ink/ink916.xml"/><Relationship Id="rId247" Type="http://schemas.openxmlformats.org/officeDocument/2006/relationships/customXml" Target="../ink/ink937.xml"/><Relationship Id="rId412" Type="http://schemas.openxmlformats.org/officeDocument/2006/relationships/image" Target="../media/image920.png"/><Relationship Id="rId107" Type="http://schemas.openxmlformats.org/officeDocument/2006/relationships/customXml" Target="../ink/ink867.xml"/><Relationship Id="rId289" Type="http://schemas.openxmlformats.org/officeDocument/2006/relationships/customXml" Target="../ink/ink958.xml"/><Relationship Id="rId454" Type="http://schemas.openxmlformats.org/officeDocument/2006/relationships/image" Target="../media/image941.png"/><Relationship Id="rId11" Type="http://schemas.openxmlformats.org/officeDocument/2006/relationships/customXml" Target="../ink/ink819.xml"/><Relationship Id="rId53" Type="http://schemas.openxmlformats.org/officeDocument/2006/relationships/customXml" Target="../ink/ink840.xml"/><Relationship Id="rId149" Type="http://schemas.openxmlformats.org/officeDocument/2006/relationships/customXml" Target="../ink/ink888.xml"/><Relationship Id="rId314" Type="http://schemas.openxmlformats.org/officeDocument/2006/relationships/image" Target="../media/image871.png"/><Relationship Id="rId356" Type="http://schemas.openxmlformats.org/officeDocument/2006/relationships/image" Target="../media/image892.png"/><Relationship Id="rId398" Type="http://schemas.openxmlformats.org/officeDocument/2006/relationships/image" Target="../media/image913.png"/><Relationship Id="rId95" Type="http://schemas.openxmlformats.org/officeDocument/2006/relationships/customXml" Target="../ink/ink861.xml"/><Relationship Id="rId160" Type="http://schemas.openxmlformats.org/officeDocument/2006/relationships/image" Target="../media/image794.png"/><Relationship Id="rId216" Type="http://schemas.openxmlformats.org/officeDocument/2006/relationships/image" Target="../media/image822.png"/><Relationship Id="rId423" Type="http://schemas.openxmlformats.org/officeDocument/2006/relationships/customXml" Target="../ink/ink1025.xml"/><Relationship Id="rId258" Type="http://schemas.openxmlformats.org/officeDocument/2006/relationships/image" Target="../media/image843.png"/><Relationship Id="rId465" Type="http://schemas.openxmlformats.org/officeDocument/2006/relationships/customXml" Target="../ink/ink1046.xml"/><Relationship Id="rId22" Type="http://schemas.openxmlformats.org/officeDocument/2006/relationships/image" Target="../media/image3880.png"/><Relationship Id="rId64" Type="http://schemas.openxmlformats.org/officeDocument/2006/relationships/image" Target="../media/image746.png"/><Relationship Id="rId118" Type="http://schemas.openxmlformats.org/officeDocument/2006/relationships/image" Target="../media/image773.png"/><Relationship Id="rId325" Type="http://schemas.openxmlformats.org/officeDocument/2006/relationships/customXml" Target="../ink/ink976.xml"/><Relationship Id="rId367" Type="http://schemas.openxmlformats.org/officeDocument/2006/relationships/customXml" Target="../ink/ink997.xml"/><Relationship Id="rId171" Type="http://schemas.openxmlformats.org/officeDocument/2006/relationships/customXml" Target="../ink/ink899.xml"/><Relationship Id="rId227" Type="http://schemas.openxmlformats.org/officeDocument/2006/relationships/customXml" Target="../ink/ink927.xml"/><Relationship Id="rId269" Type="http://schemas.openxmlformats.org/officeDocument/2006/relationships/customXml" Target="../ink/ink948.xml"/><Relationship Id="rId434" Type="http://schemas.openxmlformats.org/officeDocument/2006/relationships/image" Target="../media/image931.png"/><Relationship Id="rId33" Type="http://schemas.openxmlformats.org/officeDocument/2006/relationships/customXml" Target="../ink/ink830.xml"/><Relationship Id="rId129" Type="http://schemas.openxmlformats.org/officeDocument/2006/relationships/customXml" Target="../ink/ink878.xml"/><Relationship Id="rId280" Type="http://schemas.openxmlformats.org/officeDocument/2006/relationships/image" Target="../media/image854.png"/><Relationship Id="rId336" Type="http://schemas.openxmlformats.org/officeDocument/2006/relationships/image" Target="../media/image882.png"/><Relationship Id="rId75" Type="http://schemas.openxmlformats.org/officeDocument/2006/relationships/customXml" Target="../ink/ink851.xml"/><Relationship Id="rId140" Type="http://schemas.openxmlformats.org/officeDocument/2006/relationships/image" Target="../media/image784.png"/><Relationship Id="rId182" Type="http://schemas.openxmlformats.org/officeDocument/2006/relationships/image" Target="../media/image805.png"/><Relationship Id="rId378" Type="http://schemas.openxmlformats.org/officeDocument/2006/relationships/image" Target="../media/image903.png"/><Relationship Id="rId403" Type="http://schemas.openxmlformats.org/officeDocument/2006/relationships/customXml" Target="../ink/ink1015.xml"/><Relationship Id="rId6" Type="http://schemas.openxmlformats.org/officeDocument/2006/relationships/image" Target="../media/image3800.png"/><Relationship Id="rId238" Type="http://schemas.openxmlformats.org/officeDocument/2006/relationships/image" Target="../media/image833.png"/><Relationship Id="rId445" Type="http://schemas.openxmlformats.org/officeDocument/2006/relationships/customXml" Target="../ink/ink1036.xml"/><Relationship Id="rId291" Type="http://schemas.openxmlformats.org/officeDocument/2006/relationships/customXml" Target="../ink/ink959.xml"/><Relationship Id="rId305" Type="http://schemas.openxmlformats.org/officeDocument/2006/relationships/customXml" Target="../ink/ink966.xml"/><Relationship Id="rId347" Type="http://schemas.openxmlformats.org/officeDocument/2006/relationships/customXml" Target="../ink/ink987.xml"/><Relationship Id="rId44" Type="http://schemas.openxmlformats.org/officeDocument/2006/relationships/image" Target="../media/image736.png"/><Relationship Id="rId86" Type="http://schemas.openxmlformats.org/officeDocument/2006/relationships/image" Target="../media/image757.png"/><Relationship Id="rId151" Type="http://schemas.openxmlformats.org/officeDocument/2006/relationships/customXml" Target="../ink/ink889.xml"/><Relationship Id="rId389" Type="http://schemas.openxmlformats.org/officeDocument/2006/relationships/customXml" Target="../ink/ink1008.xml"/><Relationship Id="rId193" Type="http://schemas.openxmlformats.org/officeDocument/2006/relationships/customXml" Target="../ink/ink910.xml"/><Relationship Id="rId207" Type="http://schemas.openxmlformats.org/officeDocument/2006/relationships/customXml" Target="../ink/ink917.xml"/><Relationship Id="rId249" Type="http://schemas.openxmlformats.org/officeDocument/2006/relationships/customXml" Target="../ink/ink938.xml"/><Relationship Id="rId414" Type="http://schemas.openxmlformats.org/officeDocument/2006/relationships/image" Target="../media/image921.png"/><Relationship Id="rId456" Type="http://schemas.openxmlformats.org/officeDocument/2006/relationships/image" Target="../media/image942.png"/><Relationship Id="rId13" Type="http://schemas.openxmlformats.org/officeDocument/2006/relationships/customXml" Target="../ink/ink820.xml"/><Relationship Id="rId109" Type="http://schemas.openxmlformats.org/officeDocument/2006/relationships/customXml" Target="../ink/ink868.xml"/><Relationship Id="rId260" Type="http://schemas.openxmlformats.org/officeDocument/2006/relationships/image" Target="../media/image844.png"/><Relationship Id="rId316" Type="http://schemas.openxmlformats.org/officeDocument/2006/relationships/image" Target="../media/image872.png"/><Relationship Id="rId55" Type="http://schemas.openxmlformats.org/officeDocument/2006/relationships/customXml" Target="../ink/ink841.xml"/><Relationship Id="rId97" Type="http://schemas.openxmlformats.org/officeDocument/2006/relationships/customXml" Target="../ink/ink862.xml"/><Relationship Id="rId120" Type="http://schemas.openxmlformats.org/officeDocument/2006/relationships/image" Target="../media/image774.png"/><Relationship Id="rId358" Type="http://schemas.openxmlformats.org/officeDocument/2006/relationships/image" Target="../media/image893.png"/><Relationship Id="rId162" Type="http://schemas.openxmlformats.org/officeDocument/2006/relationships/image" Target="../media/image795.png"/><Relationship Id="rId218" Type="http://schemas.openxmlformats.org/officeDocument/2006/relationships/image" Target="../media/image823.png"/><Relationship Id="rId425" Type="http://schemas.openxmlformats.org/officeDocument/2006/relationships/customXml" Target="../ink/ink1026.xml"/><Relationship Id="rId467" Type="http://schemas.openxmlformats.org/officeDocument/2006/relationships/customXml" Target="../ink/ink1047.xml"/><Relationship Id="rId271" Type="http://schemas.openxmlformats.org/officeDocument/2006/relationships/customXml" Target="../ink/ink949.xml"/><Relationship Id="rId24" Type="http://schemas.openxmlformats.org/officeDocument/2006/relationships/image" Target="../media/image3890.png"/><Relationship Id="rId66" Type="http://schemas.openxmlformats.org/officeDocument/2006/relationships/image" Target="../media/image747.png"/><Relationship Id="rId131" Type="http://schemas.openxmlformats.org/officeDocument/2006/relationships/customXml" Target="../ink/ink879.xml"/><Relationship Id="rId327" Type="http://schemas.openxmlformats.org/officeDocument/2006/relationships/customXml" Target="../ink/ink977.xml"/><Relationship Id="rId369" Type="http://schemas.openxmlformats.org/officeDocument/2006/relationships/customXml" Target="../ink/ink998.xml"/><Relationship Id="rId173" Type="http://schemas.openxmlformats.org/officeDocument/2006/relationships/customXml" Target="../ink/ink900.xml"/><Relationship Id="rId229" Type="http://schemas.openxmlformats.org/officeDocument/2006/relationships/customXml" Target="../ink/ink928.xml"/><Relationship Id="rId380" Type="http://schemas.openxmlformats.org/officeDocument/2006/relationships/image" Target="../media/image904.png"/><Relationship Id="rId436" Type="http://schemas.openxmlformats.org/officeDocument/2006/relationships/image" Target="../media/image932.png"/><Relationship Id="rId240" Type="http://schemas.openxmlformats.org/officeDocument/2006/relationships/image" Target="../media/image834.png"/><Relationship Id="rId35" Type="http://schemas.openxmlformats.org/officeDocument/2006/relationships/customXml" Target="../ink/ink831.xml"/><Relationship Id="rId77" Type="http://schemas.openxmlformats.org/officeDocument/2006/relationships/customXml" Target="../ink/ink852.xml"/><Relationship Id="rId100" Type="http://schemas.openxmlformats.org/officeDocument/2006/relationships/image" Target="../media/image764.png"/><Relationship Id="rId282" Type="http://schemas.openxmlformats.org/officeDocument/2006/relationships/image" Target="../media/image855.png"/><Relationship Id="rId338" Type="http://schemas.openxmlformats.org/officeDocument/2006/relationships/image" Target="../media/image883.png"/><Relationship Id="rId8" Type="http://schemas.openxmlformats.org/officeDocument/2006/relationships/image" Target="../media/image3810.png"/><Relationship Id="rId142" Type="http://schemas.openxmlformats.org/officeDocument/2006/relationships/image" Target="../media/image785.png"/><Relationship Id="rId184" Type="http://schemas.openxmlformats.org/officeDocument/2006/relationships/image" Target="../media/image806.png"/><Relationship Id="rId391" Type="http://schemas.openxmlformats.org/officeDocument/2006/relationships/customXml" Target="../ink/ink1009.xml"/><Relationship Id="rId405" Type="http://schemas.openxmlformats.org/officeDocument/2006/relationships/customXml" Target="../ink/ink1016.xml"/><Relationship Id="rId447" Type="http://schemas.openxmlformats.org/officeDocument/2006/relationships/customXml" Target="../ink/ink1037.xml"/><Relationship Id="rId251" Type="http://schemas.openxmlformats.org/officeDocument/2006/relationships/customXml" Target="../ink/ink939.xml"/><Relationship Id="rId46" Type="http://schemas.openxmlformats.org/officeDocument/2006/relationships/image" Target="../media/image737.png"/><Relationship Id="rId293" Type="http://schemas.openxmlformats.org/officeDocument/2006/relationships/customXml" Target="../ink/ink960.xml"/><Relationship Id="rId307" Type="http://schemas.openxmlformats.org/officeDocument/2006/relationships/customXml" Target="../ink/ink967.xml"/><Relationship Id="rId349" Type="http://schemas.openxmlformats.org/officeDocument/2006/relationships/customXml" Target="../ink/ink988.xml"/><Relationship Id="rId88" Type="http://schemas.openxmlformats.org/officeDocument/2006/relationships/image" Target="../media/image758.png"/><Relationship Id="rId111" Type="http://schemas.openxmlformats.org/officeDocument/2006/relationships/customXml" Target="../ink/ink869.xml"/><Relationship Id="rId153" Type="http://schemas.openxmlformats.org/officeDocument/2006/relationships/customXml" Target="../ink/ink890.xml"/><Relationship Id="rId195" Type="http://schemas.openxmlformats.org/officeDocument/2006/relationships/customXml" Target="../ink/ink911.xml"/><Relationship Id="rId209" Type="http://schemas.openxmlformats.org/officeDocument/2006/relationships/customXml" Target="../ink/ink918.xml"/><Relationship Id="rId360" Type="http://schemas.openxmlformats.org/officeDocument/2006/relationships/image" Target="../media/image894.png"/><Relationship Id="rId416" Type="http://schemas.openxmlformats.org/officeDocument/2006/relationships/image" Target="../media/image922.png"/><Relationship Id="rId220" Type="http://schemas.openxmlformats.org/officeDocument/2006/relationships/image" Target="../media/image824.png"/><Relationship Id="rId458" Type="http://schemas.openxmlformats.org/officeDocument/2006/relationships/image" Target="../media/image943.png"/><Relationship Id="rId15" Type="http://schemas.openxmlformats.org/officeDocument/2006/relationships/customXml" Target="../ink/ink821.xml"/><Relationship Id="rId57" Type="http://schemas.openxmlformats.org/officeDocument/2006/relationships/customXml" Target="../ink/ink842.xml"/><Relationship Id="rId262" Type="http://schemas.openxmlformats.org/officeDocument/2006/relationships/image" Target="../media/image845.png"/><Relationship Id="rId318" Type="http://schemas.openxmlformats.org/officeDocument/2006/relationships/image" Target="../media/image873.png"/><Relationship Id="rId99" Type="http://schemas.openxmlformats.org/officeDocument/2006/relationships/customXml" Target="../ink/ink863.xml"/><Relationship Id="rId122" Type="http://schemas.openxmlformats.org/officeDocument/2006/relationships/image" Target="../media/image775.png"/><Relationship Id="rId164" Type="http://schemas.openxmlformats.org/officeDocument/2006/relationships/image" Target="../media/image796.png"/><Relationship Id="rId371" Type="http://schemas.openxmlformats.org/officeDocument/2006/relationships/customXml" Target="../ink/ink999.xml"/><Relationship Id="rId427" Type="http://schemas.openxmlformats.org/officeDocument/2006/relationships/customXml" Target="../ink/ink1027.xml"/><Relationship Id="rId469" Type="http://schemas.openxmlformats.org/officeDocument/2006/relationships/customXml" Target="../ink/ink1048.xml"/><Relationship Id="rId26" Type="http://schemas.openxmlformats.org/officeDocument/2006/relationships/image" Target="../media/image727.png"/><Relationship Id="rId231" Type="http://schemas.openxmlformats.org/officeDocument/2006/relationships/customXml" Target="../ink/ink929.xml"/><Relationship Id="rId273" Type="http://schemas.openxmlformats.org/officeDocument/2006/relationships/customXml" Target="../ink/ink950.xml"/><Relationship Id="rId329" Type="http://schemas.openxmlformats.org/officeDocument/2006/relationships/customXml" Target="../ink/ink978.xml"/><Relationship Id="rId68" Type="http://schemas.openxmlformats.org/officeDocument/2006/relationships/image" Target="../media/image748.png"/><Relationship Id="rId133" Type="http://schemas.openxmlformats.org/officeDocument/2006/relationships/customXml" Target="../ink/ink880.xml"/><Relationship Id="rId175" Type="http://schemas.openxmlformats.org/officeDocument/2006/relationships/customXml" Target="../ink/ink901.xml"/><Relationship Id="rId340" Type="http://schemas.openxmlformats.org/officeDocument/2006/relationships/image" Target="../media/image884.png"/><Relationship Id="rId200" Type="http://schemas.openxmlformats.org/officeDocument/2006/relationships/image" Target="../media/image814.png"/><Relationship Id="rId382" Type="http://schemas.openxmlformats.org/officeDocument/2006/relationships/image" Target="../media/image905.png"/><Relationship Id="rId438" Type="http://schemas.openxmlformats.org/officeDocument/2006/relationships/image" Target="../media/image933.png"/><Relationship Id="rId242" Type="http://schemas.openxmlformats.org/officeDocument/2006/relationships/image" Target="../media/image835.png"/><Relationship Id="rId284" Type="http://schemas.openxmlformats.org/officeDocument/2006/relationships/image" Target="../media/image856.png"/><Relationship Id="rId37" Type="http://schemas.openxmlformats.org/officeDocument/2006/relationships/customXml" Target="../ink/ink832.xml"/><Relationship Id="rId79" Type="http://schemas.openxmlformats.org/officeDocument/2006/relationships/customXml" Target="../ink/ink853.xml"/><Relationship Id="rId102" Type="http://schemas.openxmlformats.org/officeDocument/2006/relationships/image" Target="../media/image765.png"/><Relationship Id="rId144" Type="http://schemas.openxmlformats.org/officeDocument/2006/relationships/image" Target="../media/image786.png"/><Relationship Id="rId90" Type="http://schemas.openxmlformats.org/officeDocument/2006/relationships/image" Target="../media/image759.png"/><Relationship Id="rId186" Type="http://schemas.openxmlformats.org/officeDocument/2006/relationships/image" Target="../media/image807.png"/><Relationship Id="rId351" Type="http://schemas.openxmlformats.org/officeDocument/2006/relationships/customXml" Target="../ink/ink989.xml"/><Relationship Id="rId393" Type="http://schemas.openxmlformats.org/officeDocument/2006/relationships/customXml" Target="../ink/ink1010.xml"/><Relationship Id="rId407" Type="http://schemas.openxmlformats.org/officeDocument/2006/relationships/customXml" Target="../ink/ink1017.xml"/><Relationship Id="rId449" Type="http://schemas.openxmlformats.org/officeDocument/2006/relationships/customXml" Target="../ink/ink1038.xml"/><Relationship Id="rId211" Type="http://schemas.openxmlformats.org/officeDocument/2006/relationships/customXml" Target="../ink/ink919.xml"/><Relationship Id="rId253" Type="http://schemas.openxmlformats.org/officeDocument/2006/relationships/customXml" Target="../ink/ink940.xml"/><Relationship Id="rId295" Type="http://schemas.openxmlformats.org/officeDocument/2006/relationships/customXml" Target="../ink/ink961.xml"/><Relationship Id="rId309" Type="http://schemas.openxmlformats.org/officeDocument/2006/relationships/customXml" Target="../ink/ink968.xml"/><Relationship Id="rId460" Type="http://schemas.openxmlformats.org/officeDocument/2006/relationships/image" Target="../media/image944.png"/><Relationship Id="rId48" Type="http://schemas.openxmlformats.org/officeDocument/2006/relationships/image" Target="../media/image738.png"/><Relationship Id="rId113" Type="http://schemas.openxmlformats.org/officeDocument/2006/relationships/customXml" Target="../ink/ink870.xml"/><Relationship Id="rId320" Type="http://schemas.openxmlformats.org/officeDocument/2006/relationships/image" Target="../media/image874.png"/><Relationship Id="rId155" Type="http://schemas.openxmlformats.org/officeDocument/2006/relationships/customXml" Target="../ink/ink891.xml"/><Relationship Id="rId197" Type="http://schemas.openxmlformats.org/officeDocument/2006/relationships/customXml" Target="../ink/ink912.xml"/><Relationship Id="rId362" Type="http://schemas.openxmlformats.org/officeDocument/2006/relationships/image" Target="../media/image895.png"/><Relationship Id="rId418" Type="http://schemas.openxmlformats.org/officeDocument/2006/relationships/image" Target="../media/image923.png"/><Relationship Id="rId222" Type="http://schemas.openxmlformats.org/officeDocument/2006/relationships/image" Target="../media/image825.png"/><Relationship Id="rId264" Type="http://schemas.openxmlformats.org/officeDocument/2006/relationships/image" Target="../media/image846.png"/><Relationship Id="rId17" Type="http://schemas.openxmlformats.org/officeDocument/2006/relationships/customXml" Target="../ink/ink822.xml"/><Relationship Id="rId59" Type="http://schemas.openxmlformats.org/officeDocument/2006/relationships/customXml" Target="../ink/ink843.xml"/><Relationship Id="rId124" Type="http://schemas.openxmlformats.org/officeDocument/2006/relationships/image" Target="../media/image776.png"/><Relationship Id="rId70" Type="http://schemas.openxmlformats.org/officeDocument/2006/relationships/image" Target="../media/image749.png"/><Relationship Id="rId166" Type="http://schemas.openxmlformats.org/officeDocument/2006/relationships/image" Target="../media/image797.png"/><Relationship Id="rId331" Type="http://schemas.openxmlformats.org/officeDocument/2006/relationships/customXml" Target="../ink/ink979.xml"/><Relationship Id="rId373" Type="http://schemas.openxmlformats.org/officeDocument/2006/relationships/customXml" Target="../ink/ink1000.xml"/><Relationship Id="rId429" Type="http://schemas.openxmlformats.org/officeDocument/2006/relationships/customXml" Target="../ink/ink1028.xml"/><Relationship Id="rId1" Type="http://schemas.openxmlformats.org/officeDocument/2006/relationships/slideLayout" Target="../slideLayouts/slideLayout7.xml"/><Relationship Id="rId233" Type="http://schemas.openxmlformats.org/officeDocument/2006/relationships/customXml" Target="../ink/ink930.xml"/><Relationship Id="rId440" Type="http://schemas.openxmlformats.org/officeDocument/2006/relationships/image" Target="../media/image934.png"/><Relationship Id="rId28" Type="http://schemas.openxmlformats.org/officeDocument/2006/relationships/image" Target="../media/image728.png"/><Relationship Id="rId275" Type="http://schemas.openxmlformats.org/officeDocument/2006/relationships/customXml" Target="../ink/ink951.xml"/><Relationship Id="rId300" Type="http://schemas.openxmlformats.org/officeDocument/2006/relationships/image" Target="../media/image864.png"/><Relationship Id="rId81" Type="http://schemas.openxmlformats.org/officeDocument/2006/relationships/customXml" Target="../ink/ink854.xml"/><Relationship Id="rId135" Type="http://schemas.openxmlformats.org/officeDocument/2006/relationships/customXml" Target="../ink/ink881.xml"/><Relationship Id="rId177" Type="http://schemas.openxmlformats.org/officeDocument/2006/relationships/customXml" Target="../ink/ink902.xml"/><Relationship Id="rId342" Type="http://schemas.openxmlformats.org/officeDocument/2006/relationships/image" Target="../media/image885.png"/><Relationship Id="rId384" Type="http://schemas.openxmlformats.org/officeDocument/2006/relationships/image" Target="../media/image906.png"/><Relationship Id="rId202" Type="http://schemas.openxmlformats.org/officeDocument/2006/relationships/image" Target="../media/image815.png"/><Relationship Id="rId244" Type="http://schemas.openxmlformats.org/officeDocument/2006/relationships/image" Target="../media/image836.png"/><Relationship Id="rId39" Type="http://schemas.openxmlformats.org/officeDocument/2006/relationships/customXml" Target="../ink/ink833.xml"/><Relationship Id="rId286" Type="http://schemas.openxmlformats.org/officeDocument/2006/relationships/image" Target="../media/image857.png"/><Relationship Id="rId451" Type="http://schemas.openxmlformats.org/officeDocument/2006/relationships/customXml" Target="../ink/ink1039.xml"/><Relationship Id="rId50" Type="http://schemas.openxmlformats.org/officeDocument/2006/relationships/image" Target="../media/image739.png"/><Relationship Id="rId104" Type="http://schemas.openxmlformats.org/officeDocument/2006/relationships/image" Target="../media/image766.png"/><Relationship Id="rId146" Type="http://schemas.openxmlformats.org/officeDocument/2006/relationships/image" Target="../media/image787.png"/><Relationship Id="rId188" Type="http://schemas.openxmlformats.org/officeDocument/2006/relationships/image" Target="../media/image808.png"/><Relationship Id="rId311" Type="http://schemas.openxmlformats.org/officeDocument/2006/relationships/customXml" Target="../ink/ink969.xml"/><Relationship Id="rId353" Type="http://schemas.openxmlformats.org/officeDocument/2006/relationships/customXml" Target="../ink/ink990.xml"/><Relationship Id="rId395" Type="http://schemas.openxmlformats.org/officeDocument/2006/relationships/customXml" Target="../ink/ink1011.xml"/><Relationship Id="rId409" Type="http://schemas.openxmlformats.org/officeDocument/2006/relationships/customXml" Target="../ink/ink1018.xml"/><Relationship Id="rId92" Type="http://schemas.openxmlformats.org/officeDocument/2006/relationships/image" Target="../media/image760.png"/><Relationship Id="rId213" Type="http://schemas.openxmlformats.org/officeDocument/2006/relationships/customXml" Target="../ink/ink920.xml"/><Relationship Id="rId420" Type="http://schemas.openxmlformats.org/officeDocument/2006/relationships/image" Target="../media/image924.png"/><Relationship Id="rId255" Type="http://schemas.openxmlformats.org/officeDocument/2006/relationships/customXml" Target="../ink/ink941.xml"/><Relationship Id="rId297" Type="http://schemas.openxmlformats.org/officeDocument/2006/relationships/customXml" Target="../ink/ink962.xml"/><Relationship Id="rId462" Type="http://schemas.openxmlformats.org/officeDocument/2006/relationships/image" Target="../media/image945.png"/><Relationship Id="rId115" Type="http://schemas.openxmlformats.org/officeDocument/2006/relationships/customXml" Target="../ink/ink871.xml"/><Relationship Id="rId157" Type="http://schemas.openxmlformats.org/officeDocument/2006/relationships/customXml" Target="../ink/ink892.xml"/><Relationship Id="rId322" Type="http://schemas.openxmlformats.org/officeDocument/2006/relationships/image" Target="../media/image875.png"/><Relationship Id="rId364" Type="http://schemas.openxmlformats.org/officeDocument/2006/relationships/image" Target="../media/image896.png"/><Relationship Id="rId61" Type="http://schemas.openxmlformats.org/officeDocument/2006/relationships/customXml" Target="../ink/ink844.xml"/><Relationship Id="rId199" Type="http://schemas.openxmlformats.org/officeDocument/2006/relationships/customXml" Target="../ink/ink913.xml"/></Relationships>
</file>

<file path=ppt/slides/_rels/slide12.xml.rels><?xml version="1.0" encoding="UTF-8" standalone="yes"?>
<Relationships xmlns="http://schemas.openxmlformats.org/package/2006/relationships"><Relationship Id="rId117" Type="http://schemas.openxmlformats.org/officeDocument/2006/relationships/customXml" Target="../ink/ink1106.xml"/><Relationship Id="rId21" Type="http://schemas.openxmlformats.org/officeDocument/2006/relationships/customXml" Target="../ink/ink1058.xml"/><Relationship Id="rId42" Type="http://schemas.openxmlformats.org/officeDocument/2006/relationships/image" Target="../media/image957.png"/><Relationship Id="rId63" Type="http://schemas.openxmlformats.org/officeDocument/2006/relationships/customXml" Target="../ink/ink1079.xml"/><Relationship Id="rId84" Type="http://schemas.openxmlformats.org/officeDocument/2006/relationships/image" Target="../media/image978.png"/><Relationship Id="rId138" Type="http://schemas.openxmlformats.org/officeDocument/2006/relationships/image" Target="../media/image1005.png"/><Relationship Id="rId16" Type="http://schemas.openxmlformats.org/officeDocument/2006/relationships/image" Target="../media/image7760.png"/><Relationship Id="rId107" Type="http://schemas.openxmlformats.org/officeDocument/2006/relationships/customXml" Target="../ink/ink1101.xml"/><Relationship Id="rId11" Type="http://schemas.openxmlformats.org/officeDocument/2006/relationships/customXml" Target="../ink/ink1053.xml"/><Relationship Id="rId32" Type="http://schemas.openxmlformats.org/officeDocument/2006/relationships/image" Target="../media/image952.png"/><Relationship Id="rId37" Type="http://schemas.openxmlformats.org/officeDocument/2006/relationships/customXml" Target="../ink/ink1066.xml"/><Relationship Id="rId53" Type="http://schemas.openxmlformats.org/officeDocument/2006/relationships/customXml" Target="../ink/ink1074.xml"/><Relationship Id="rId58" Type="http://schemas.openxmlformats.org/officeDocument/2006/relationships/image" Target="../media/image965.png"/><Relationship Id="rId74" Type="http://schemas.openxmlformats.org/officeDocument/2006/relationships/image" Target="../media/image973.png"/><Relationship Id="rId79" Type="http://schemas.openxmlformats.org/officeDocument/2006/relationships/customXml" Target="../ink/ink1087.xml"/><Relationship Id="rId102" Type="http://schemas.openxmlformats.org/officeDocument/2006/relationships/image" Target="../media/image987.png"/><Relationship Id="rId123" Type="http://schemas.openxmlformats.org/officeDocument/2006/relationships/customXml" Target="../ink/ink1109.xml"/><Relationship Id="rId128" Type="http://schemas.openxmlformats.org/officeDocument/2006/relationships/image" Target="../media/image1000.png"/><Relationship Id="rId5" Type="http://schemas.openxmlformats.org/officeDocument/2006/relationships/customXml" Target="../ink/ink1050.xml"/><Relationship Id="rId90" Type="http://schemas.openxmlformats.org/officeDocument/2006/relationships/image" Target="../media/image981.png"/><Relationship Id="rId95" Type="http://schemas.openxmlformats.org/officeDocument/2006/relationships/customXml" Target="../ink/ink1095.xml"/><Relationship Id="rId22" Type="http://schemas.openxmlformats.org/officeDocument/2006/relationships/image" Target="../media/image7790.png"/><Relationship Id="rId27" Type="http://schemas.openxmlformats.org/officeDocument/2006/relationships/customXml" Target="../ink/ink1061.xml"/><Relationship Id="rId43" Type="http://schemas.openxmlformats.org/officeDocument/2006/relationships/customXml" Target="../ink/ink1069.xml"/><Relationship Id="rId48" Type="http://schemas.openxmlformats.org/officeDocument/2006/relationships/image" Target="../media/image960.png"/><Relationship Id="rId64" Type="http://schemas.openxmlformats.org/officeDocument/2006/relationships/image" Target="../media/image968.png"/><Relationship Id="rId69" Type="http://schemas.openxmlformats.org/officeDocument/2006/relationships/customXml" Target="../ink/ink1082.xml"/><Relationship Id="rId113" Type="http://schemas.openxmlformats.org/officeDocument/2006/relationships/customXml" Target="../ink/ink1104.xml"/><Relationship Id="rId118" Type="http://schemas.openxmlformats.org/officeDocument/2006/relationships/image" Target="../media/image995.png"/><Relationship Id="rId134" Type="http://schemas.openxmlformats.org/officeDocument/2006/relationships/image" Target="../media/image1003.png"/><Relationship Id="rId139" Type="http://schemas.openxmlformats.org/officeDocument/2006/relationships/customXml" Target="../ink/ink1117.xml"/><Relationship Id="rId80" Type="http://schemas.openxmlformats.org/officeDocument/2006/relationships/image" Target="../media/image976.png"/><Relationship Id="rId85" Type="http://schemas.openxmlformats.org/officeDocument/2006/relationships/customXml" Target="../ink/ink1090.xml"/><Relationship Id="rId12" Type="http://schemas.openxmlformats.org/officeDocument/2006/relationships/image" Target="../media/image7740.png"/><Relationship Id="rId17" Type="http://schemas.openxmlformats.org/officeDocument/2006/relationships/customXml" Target="../ink/ink1056.xml"/><Relationship Id="rId33" Type="http://schemas.openxmlformats.org/officeDocument/2006/relationships/customXml" Target="../ink/ink1064.xml"/><Relationship Id="rId38" Type="http://schemas.openxmlformats.org/officeDocument/2006/relationships/image" Target="../media/image955.png"/><Relationship Id="rId59" Type="http://schemas.openxmlformats.org/officeDocument/2006/relationships/customXml" Target="../ink/ink1077.xml"/><Relationship Id="rId103" Type="http://schemas.openxmlformats.org/officeDocument/2006/relationships/customXml" Target="../ink/ink1099.xml"/><Relationship Id="rId108" Type="http://schemas.openxmlformats.org/officeDocument/2006/relationships/image" Target="../media/image990.png"/><Relationship Id="rId124" Type="http://schemas.openxmlformats.org/officeDocument/2006/relationships/image" Target="../media/image998.png"/><Relationship Id="rId129" Type="http://schemas.openxmlformats.org/officeDocument/2006/relationships/customXml" Target="../ink/ink1112.xml"/><Relationship Id="rId54" Type="http://schemas.openxmlformats.org/officeDocument/2006/relationships/image" Target="../media/image963.png"/><Relationship Id="rId70" Type="http://schemas.openxmlformats.org/officeDocument/2006/relationships/image" Target="../media/image971.png"/><Relationship Id="rId75" Type="http://schemas.openxmlformats.org/officeDocument/2006/relationships/customXml" Target="../ink/ink1085.xml"/><Relationship Id="rId91" Type="http://schemas.openxmlformats.org/officeDocument/2006/relationships/customXml" Target="../ink/ink1093.xml"/><Relationship Id="rId96" Type="http://schemas.openxmlformats.org/officeDocument/2006/relationships/image" Target="../media/image984.png"/><Relationship Id="rId140" Type="http://schemas.openxmlformats.org/officeDocument/2006/relationships/image" Target="../media/image1006.png"/><Relationship Id="rId1" Type="http://schemas.openxmlformats.org/officeDocument/2006/relationships/slideLayout" Target="../slideLayouts/slideLayout7.xml"/><Relationship Id="rId6" Type="http://schemas.openxmlformats.org/officeDocument/2006/relationships/image" Target="../media/image7710.png"/><Relationship Id="rId23" Type="http://schemas.openxmlformats.org/officeDocument/2006/relationships/customXml" Target="../ink/ink1059.xml"/><Relationship Id="rId28" Type="http://schemas.openxmlformats.org/officeDocument/2006/relationships/image" Target="../media/image7820.png"/><Relationship Id="rId49" Type="http://schemas.openxmlformats.org/officeDocument/2006/relationships/customXml" Target="../ink/ink1072.xml"/><Relationship Id="rId114" Type="http://schemas.openxmlformats.org/officeDocument/2006/relationships/image" Target="../media/image993.png"/><Relationship Id="rId119" Type="http://schemas.openxmlformats.org/officeDocument/2006/relationships/customXml" Target="../ink/ink1107.xml"/><Relationship Id="rId44" Type="http://schemas.openxmlformats.org/officeDocument/2006/relationships/image" Target="../media/image958.png"/><Relationship Id="rId60" Type="http://schemas.openxmlformats.org/officeDocument/2006/relationships/image" Target="../media/image966.png"/><Relationship Id="rId65" Type="http://schemas.openxmlformats.org/officeDocument/2006/relationships/customXml" Target="../ink/ink1080.xml"/><Relationship Id="rId81" Type="http://schemas.openxmlformats.org/officeDocument/2006/relationships/customXml" Target="../ink/ink1088.xml"/><Relationship Id="rId86" Type="http://schemas.openxmlformats.org/officeDocument/2006/relationships/image" Target="../media/image979.png"/><Relationship Id="rId130" Type="http://schemas.openxmlformats.org/officeDocument/2006/relationships/image" Target="../media/image1001.png"/><Relationship Id="rId135" Type="http://schemas.openxmlformats.org/officeDocument/2006/relationships/customXml" Target="../ink/ink1115.xml"/><Relationship Id="rId13" Type="http://schemas.openxmlformats.org/officeDocument/2006/relationships/customXml" Target="../ink/ink1054.xml"/><Relationship Id="rId18" Type="http://schemas.openxmlformats.org/officeDocument/2006/relationships/image" Target="../media/image7770.png"/><Relationship Id="rId39" Type="http://schemas.openxmlformats.org/officeDocument/2006/relationships/customXml" Target="../ink/ink1067.xml"/><Relationship Id="rId109" Type="http://schemas.openxmlformats.org/officeDocument/2006/relationships/customXml" Target="../ink/ink1102.xml"/><Relationship Id="rId34" Type="http://schemas.openxmlformats.org/officeDocument/2006/relationships/image" Target="../media/image953.png"/><Relationship Id="rId50" Type="http://schemas.openxmlformats.org/officeDocument/2006/relationships/image" Target="../media/image961.png"/><Relationship Id="rId55" Type="http://schemas.openxmlformats.org/officeDocument/2006/relationships/customXml" Target="../ink/ink1075.xml"/><Relationship Id="rId76" Type="http://schemas.openxmlformats.org/officeDocument/2006/relationships/image" Target="../media/image974.png"/><Relationship Id="rId97" Type="http://schemas.openxmlformats.org/officeDocument/2006/relationships/customXml" Target="../ink/ink1096.xml"/><Relationship Id="rId104" Type="http://schemas.openxmlformats.org/officeDocument/2006/relationships/image" Target="../media/image988.png"/><Relationship Id="rId120" Type="http://schemas.openxmlformats.org/officeDocument/2006/relationships/image" Target="../media/image996.png"/><Relationship Id="rId125" Type="http://schemas.openxmlformats.org/officeDocument/2006/relationships/customXml" Target="../ink/ink1110.xml"/><Relationship Id="rId7" Type="http://schemas.openxmlformats.org/officeDocument/2006/relationships/customXml" Target="../ink/ink1051.xml"/><Relationship Id="rId71" Type="http://schemas.openxmlformats.org/officeDocument/2006/relationships/customXml" Target="../ink/ink1083.xml"/><Relationship Id="rId92" Type="http://schemas.openxmlformats.org/officeDocument/2006/relationships/image" Target="../media/image982.png"/><Relationship Id="rId2" Type="http://schemas.openxmlformats.org/officeDocument/2006/relationships/image" Target="../media/image950.png"/><Relationship Id="rId29" Type="http://schemas.openxmlformats.org/officeDocument/2006/relationships/customXml" Target="../ink/ink1062.xml"/><Relationship Id="rId24" Type="http://schemas.openxmlformats.org/officeDocument/2006/relationships/image" Target="../media/image7800.png"/><Relationship Id="rId40" Type="http://schemas.openxmlformats.org/officeDocument/2006/relationships/image" Target="../media/image956.png"/><Relationship Id="rId45" Type="http://schemas.openxmlformats.org/officeDocument/2006/relationships/customXml" Target="../ink/ink1070.xml"/><Relationship Id="rId66" Type="http://schemas.openxmlformats.org/officeDocument/2006/relationships/image" Target="../media/image969.png"/><Relationship Id="rId87" Type="http://schemas.openxmlformats.org/officeDocument/2006/relationships/customXml" Target="../ink/ink1091.xml"/><Relationship Id="rId110" Type="http://schemas.openxmlformats.org/officeDocument/2006/relationships/image" Target="../media/image991.png"/><Relationship Id="rId115" Type="http://schemas.openxmlformats.org/officeDocument/2006/relationships/customXml" Target="../ink/ink1105.xml"/><Relationship Id="rId131" Type="http://schemas.openxmlformats.org/officeDocument/2006/relationships/customXml" Target="../ink/ink1113.xml"/><Relationship Id="rId136" Type="http://schemas.openxmlformats.org/officeDocument/2006/relationships/image" Target="../media/image1004.png"/><Relationship Id="rId61" Type="http://schemas.openxmlformats.org/officeDocument/2006/relationships/customXml" Target="../ink/ink1078.xml"/><Relationship Id="rId82" Type="http://schemas.openxmlformats.org/officeDocument/2006/relationships/image" Target="../media/image977.png"/><Relationship Id="rId19" Type="http://schemas.openxmlformats.org/officeDocument/2006/relationships/customXml" Target="../ink/ink1057.xml"/><Relationship Id="rId14" Type="http://schemas.openxmlformats.org/officeDocument/2006/relationships/image" Target="../media/image7750.png"/><Relationship Id="rId30" Type="http://schemas.openxmlformats.org/officeDocument/2006/relationships/image" Target="../media/image951.png"/><Relationship Id="rId35" Type="http://schemas.openxmlformats.org/officeDocument/2006/relationships/customXml" Target="../ink/ink1065.xml"/><Relationship Id="rId56" Type="http://schemas.openxmlformats.org/officeDocument/2006/relationships/image" Target="../media/image964.png"/><Relationship Id="rId77" Type="http://schemas.openxmlformats.org/officeDocument/2006/relationships/customXml" Target="../ink/ink1086.xml"/><Relationship Id="rId100" Type="http://schemas.openxmlformats.org/officeDocument/2006/relationships/image" Target="../media/image986.png"/><Relationship Id="rId105" Type="http://schemas.openxmlformats.org/officeDocument/2006/relationships/customXml" Target="../ink/ink1100.xml"/><Relationship Id="rId126" Type="http://schemas.openxmlformats.org/officeDocument/2006/relationships/image" Target="../media/image999.png"/><Relationship Id="rId8" Type="http://schemas.openxmlformats.org/officeDocument/2006/relationships/image" Target="../media/image7720.png"/><Relationship Id="rId51" Type="http://schemas.openxmlformats.org/officeDocument/2006/relationships/customXml" Target="../ink/ink1073.xml"/><Relationship Id="rId72" Type="http://schemas.openxmlformats.org/officeDocument/2006/relationships/image" Target="../media/image972.png"/><Relationship Id="rId93" Type="http://schemas.openxmlformats.org/officeDocument/2006/relationships/customXml" Target="../ink/ink1094.xml"/><Relationship Id="rId98" Type="http://schemas.openxmlformats.org/officeDocument/2006/relationships/image" Target="../media/image985.png"/><Relationship Id="rId121" Type="http://schemas.openxmlformats.org/officeDocument/2006/relationships/customXml" Target="../ink/ink1108.xml"/><Relationship Id="rId3" Type="http://schemas.openxmlformats.org/officeDocument/2006/relationships/customXml" Target="../ink/ink1049.xml"/><Relationship Id="rId25" Type="http://schemas.openxmlformats.org/officeDocument/2006/relationships/customXml" Target="../ink/ink1060.xml"/><Relationship Id="rId46" Type="http://schemas.openxmlformats.org/officeDocument/2006/relationships/image" Target="../media/image959.png"/><Relationship Id="rId67" Type="http://schemas.openxmlformats.org/officeDocument/2006/relationships/customXml" Target="../ink/ink1081.xml"/><Relationship Id="rId116" Type="http://schemas.openxmlformats.org/officeDocument/2006/relationships/image" Target="../media/image994.png"/><Relationship Id="rId137" Type="http://schemas.openxmlformats.org/officeDocument/2006/relationships/customXml" Target="../ink/ink1116.xml"/><Relationship Id="rId20" Type="http://schemas.openxmlformats.org/officeDocument/2006/relationships/image" Target="../media/image7780.png"/><Relationship Id="rId41" Type="http://schemas.openxmlformats.org/officeDocument/2006/relationships/customXml" Target="../ink/ink1068.xml"/><Relationship Id="rId62" Type="http://schemas.openxmlformats.org/officeDocument/2006/relationships/image" Target="../media/image967.png"/><Relationship Id="rId83" Type="http://schemas.openxmlformats.org/officeDocument/2006/relationships/customXml" Target="../ink/ink1089.xml"/><Relationship Id="rId88" Type="http://schemas.openxmlformats.org/officeDocument/2006/relationships/image" Target="../media/image980.png"/><Relationship Id="rId111" Type="http://schemas.openxmlformats.org/officeDocument/2006/relationships/customXml" Target="../ink/ink1103.xml"/><Relationship Id="rId132" Type="http://schemas.openxmlformats.org/officeDocument/2006/relationships/image" Target="../media/image1002.png"/><Relationship Id="rId15" Type="http://schemas.openxmlformats.org/officeDocument/2006/relationships/customXml" Target="../ink/ink1055.xml"/><Relationship Id="rId36" Type="http://schemas.openxmlformats.org/officeDocument/2006/relationships/image" Target="../media/image954.png"/><Relationship Id="rId57" Type="http://schemas.openxmlformats.org/officeDocument/2006/relationships/customXml" Target="../ink/ink1076.xml"/><Relationship Id="rId106" Type="http://schemas.openxmlformats.org/officeDocument/2006/relationships/image" Target="../media/image989.png"/><Relationship Id="rId127" Type="http://schemas.openxmlformats.org/officeDocument/2006/relationships/customXml" Target="../ink/ink1111.xml"/><Relationship Id="rId10" Type="http://schemas.openxmlformats.org/officeDocument/2006/relationships/image" Target="../media/image7730.png"/><Relationship Id="rId31" Type="http://schemas.openxmlformats.org/officeDocument/2006/relationships/customXml" Target="../ink/ink1063.xml"/><Relationship Id="rId52" Type="http://schemas.openxmlformats.org/officeDocument/2006/relationships/image" Target="../media/image962.png"/><Relationship Id="rId73" Type="http://schemas.openxmlformats.org/officeDocument/2006/relationships/customXml" Target="../ink/ink1084.xml"/><Relationship Id="rId78" Type="http://schemas.openxmlformats.org/officeDocument/2006/relationships/image" Target="../media/image975.png"/><Relationship Id="rId94" Type="http://schemas.openxmlformats.org/officeDocument/2006/relationships/image" Target="../media/image983.png"/><Relationship Id="rId99" Type="http://schemas.openxmlformats.org/officeDocument/2006/relationships/customXml" Target="../ink/ink1097.xml"/><Relationship Id="rId101" Type="http://schemas.openxmlformats.org/officeDocument/2006/relationships/customXml" Target="../ink/ink1098.xml"/><Relationship Id="rId122" Type="http://schemas.openxmlformats.org/officeDocument/2006/relationships/image" Target="../media/image997.png"/><Relationship Id="rId4" Type="http://schemas.openxmlformats.org/officeDocument/2006/relationships/image" Target="../media/image7700.png"/><Relationship Id="rId9" Type="http://schemas.openxmlformats.org/officeDocument/2006/relationships/customXml" Target="../ink/ink1052.xml"/><Relationship Id="rId26" Type="http://schemas.openxmlformats.org/officeDocument/2006/relationships/image" Target="../media/image7810.png"/><Relationship Id="rId47" Type="http://schemas.openxmlformats.org/officeDocument/2006/relationships/customXml" Target="../ink/ink1071.xml"/><Relationship Id="rId68" Type="http://schemas.openxmlformats.org/officeDocument/2006/relationships/image" Target="../media/image970.png"/><Relationship Id="rId89" Type="http://schemas.openxmlformats.org/officeDocument/2006/relationships/customXml" Target="../ink/ink1092.xml"/><Relationship Id="rId112" Type="http://schemas.openxmlformats.org/officeDocument/2006/relationships/image" Target="../media/image992.png"/><Relationship Id="rId133" Type="http://schemas.openxmlformats.org/officeDocument/2006/relationships/customXml" Target="../ink/ink1114.xml"/></Relationships>
</file>

<file path=ppt/slides/_rels/slide13.xml.rels><?xml version="1.0" encoding="UTF-8" standalone="yes"?>
<Relationships xmlns="http://schemas.openxmlformats.org/package/2006/relationships"><Relationship Id="rId117" Type="http://schemas.openxmlformats.org/officeDocument/2006/relationships/image" Target="../media/image1048.png"/><Relationship Id="rId299" Type="http://schemas.openxmlformats.org/officeDocument/2006/relationships/image" Target="../media/image1139.png"/><Relationship Id="rId21" Type="http://schemas.openxmlformats.org/officeDocument/2006/relationships/image" Target="../media/image8310.png"/><Relationship Id="rId63" Type="http://schemas.openxmlformats.org/officeDocument/2006/relationships/image" Target="../media/image1021.png"/><Relationship Id="rId159" Type="http://schemas.openxmlformats.org/officeDocument/2006/relationships/image" Target="../media/image1069.png"/><Relationship Id="rId324" Type="http://schemas.openxmlformats.org/officeDocument/2006/relationships/customXml" Target="../ink/ink1279.xml"/><Relationship Id="rId366" Type="http://schemas.openxmlformats.org/officeDocument/2006/relationships/customXml" Target="../ink/ink1300.xml"/><Relationship Id="rId170" Type="http://schemas.openxmlformats.org/officeDocument/2006/relationships/customXml" Target="../ink/ink1202.xml"/><Relationship Id="rId226" Type="http://schemas.openxmlformats.org/officeDocument/2006/relationships/customXml" Target="../ink/ink1230.xml"/><Relationship Id="rId433" Type="http://schemas.openxmlformats.org/officeDocument/2006/relationships/image" Target="../media/image1206.png"/><Relationship Id="rId268" Type="http://schemas.openxmlformats.org/officeDocument/2006/relationships/customXml" Target="../ink/ink1251.xml"/><Relationship Id="rId32" Type="http://schemas.openxmlformats.org/officeDocument/2006/relationships/customXml" Target="../ink/ink1133.xml"/><Relationship Id="rId74" Type="http://schemas.openxmlformats.org/officeDocument/2006/relationships/customXml" Target="../ink/ink1154.xml"/><Relationship Id="rId128" Type="http://schemas.openxmlformats.org/officeDocument/2006/relationships/customXml" Target="../ink/ink1181.xml"/><Relationship Id="rId335" Type="http://schemas.openxmlformats.org/officeDocument/2006/relationships/image" Target="../media/image1157.png"/><Relationship Id="rId377" Type="http://schemas.openxmlformats.org/officeDocument/2006/relationships/image" Target="../media/image1178.png"/><Relationship Id="rId5" Type="http://schemas.openxmlformats.org/officeDocument/2006/relationships/image" Target="../media/image8230.png"/><Relationship Id="rId181" Type="http://schemas.openxmlformats.org/officeDocument/2006/relationships/image" Target="../media/image1080.png"/><Relationship Id="rId237" Type="http://schemas.openxmlformats.org/officeDocument/2006/relationships/image" Target="../media/image1108.png"/><Relationship Id="rId402" Type="http://schemas.openxmlformats.org/officeDocument/2006/relationships/customXml" Target="../ink/ink1318.xml"/><Relationship Id="rId279" Type="http://schemas.openxmlformats.org/officeDocument/2006/relationships/image" Target="../media/image1129.png"/><Relationship Id="rId444" Type="http://schemas.openxmlformats.org/officeDocument/2006/relationships/customXml" Target="../ink/ink1339.xml"/><Relationship Id="rId43" Type="http://schemas.openxmlformats.org/officeDocument/2006/relationships/image" Target="../media/image1011.png"/><Relationship Id="rId139" Type="http://schemas.openxmlformats.org/officeDocument/2006/relationships/image" Target="../media/image1059.png"/><Relationship Id="rId290" Type="http://schemas.openxmlformats.org/officeDocument/2006/relationships/customXml" Target="../ink/ink1262.xml"/><Relationship Id="rId304" Type="http://schemas.openxmlformats.org/officeDocument/2006/relationships/customXml" Target="../ink/ink1269.xml"/><Relationship Id="rId346" Type="http://schemas.openxmlformats.org/officeDocument/2006/relationships/customXml" Target="../ink/ink1290.xml"/><Relationship Id="rId388" Type="http://schemas.openxmlformats.org/officeDocument/2006/relationships/customXml" Target="../ink/ink1311.xml"/><Relationship Id="rId85" Type="http://schemas.openxmlformats.org/officeDocument/2006/relationships/image" Target="../media/image1032.png"/><Relationship Id="rId150" Type="http://schemas.openxmlformats.org/officeDocument/2006/relationships/customXml" Target="../ink/ink1192.xml"/><Relationship Id="rId192" Type="http://schemas.openxmlformats.org/officeDocument/2006/relationships/customXml" Target="../ink/ink1213.xml"/><Relationship Id="rId206" Type="http://schemas.openxmlformats.org/officeDocument/2006/relationships/customXml" Target="../ink/ink1220.xml"/><Relationship Id="rId413" Type="http://schemas.openxmlformats.org/officeDocument/2006/relationships/image" Target="../media/image1196.png"/><Relationship Id="rId248" Type="http://schemas.openxmlformats.org/officeDocument/2006/relationships/customXml" Target="../ink/ink1241.xml"/><Relationship Id="rId455" Type="http://schemas.openxmlformats.org/officeDocument/2006/relationships/image" Target="../media/image1217.png"/><Relationship Id="rId12" Type="http://schemas.openxmlformats.org/officeDocument/2006/relationships/customXml" Target="../ink/ink1123.xml"/><Relationship Id="rId108" Type="http://schemas.openxmlformats.org/officeDocument/2006/relationships/customXml" Target="../ink/ink1171.xml"/><Relationship Id="rId315" Type="http://schemas.openxmlformats.org/officeDocument/2006/relationships/image" Target="../media/image1147.png"/><Relationship Id="rId357" Type="http://schemas.openxmlformats.org/officeDocument/2006/relationships/image" Target="../media/image1168.png"/><Relationship Id="rId54" Type="http://schemas.openxmlformats.org/officeDocument/2006/relationships/customXml" Target="../ink/ink1144.xml"/><Relationship Id="rId96" Type="http://schemas.openxmlformats.org/officeDocument/2006/relationships/customXml" Target="../ink/ink1165.xml"/><Relationship Id="rId161" Type="http://schemas.openxmlformats.org/officeDocument/2006/relationships/image" Target="../media/image1070.png"/><Relationship Id="rId217" Type="http://schemas.openxmlformats.org/officeDocument/2006/relationships/image" Target="../media/image1098.png"/><Relationship Id="rId399" Type="http://schemas.openxmlformats.org/officeDocument/2006/relationships/image" Target="../media/image1189.png"/><Relationship Id="rId259" Type="http://schemas.openxmlformats.org/officeDocument/2006/relationships/image" Target="../media/image1119.png"/><Relationship Id="rId424" Type="http://schemas.openxmlformats.org/officeDocument/2006/relationships/customXml" Target="../ink/ink1329.xml"/><Relationship Id="rId23" Type="http://schemas.openxmlformats.org/officeDocument/2006/relationships/image" Target="../media/image8320.png"/><Relationship Id="rId119" Type="http://schemas.openxmlformats.org/officeDocument/2006/relationships/image" Target="../media/image1049.png"/><Relationship Id="rId270" Type="http://schemas.openxmlformats.org/officeDocument/2006/relationships/customXml" Target="../ink/ink1252.xml"/><Relationship Id="rId326" Type="http://schemas.openxmlformats.org/officeDocument/2006/relationships/customXml" Target="../ink/ink1280.xml"/><Relationship Id="rId65" Type="http://schemas.openxmlformats.org/officeDocument/2006/relationships/image" Target="../media/image1022.png"/><Relationship Id="rId130" Type="http://schemas.openxmlformats.org/officeDocument/2006/relationships/customXml" Target="../ink/ink1182.xml"/><Relationship Id="rId368" Type="http://schemas.openxmlformats.org/officeDocument/2006/relationships/customXml" Target="../ink/ink1301.xml"/><Relationship Id="rId172" Type="http://schemas.openxmlformats.org/officeDocument/2006/relationships/customXml" Target="../ink/ink1203.xml"/><Relationship Id="rId228" Type="http://schemas.openxmlformats.org/officeDocument/2006/relationships/customXml" Target="../ink/ink1231.xml"/><Relationship Id="rId435" Type="http://schemas.openxmlformats.org/officeDocument/2006/relationships/image" Target="../media/image1207.png"/><Relationship Id="rId281" Type="http://schemas.openxmlformats.org/officeDocument/2006/relationships/image" Target="../media/image1130.png"/><Relationship Id="rId337" Type="http://schemas.openxmlformats.org/officeDocument/2006/relationships/image" Target="../media/image1158.png"/><Relationship Id="rId34" Type="http://schemas.openxmlformats.org/officeDocument/2006/relationships/customXml" Target="../ink/ink1134.xml"/><Relationship Id="rId76" Type="http://schemas.openxmlformats.org/officeDocument/2006/relationships/customXml" Target="../ink/ink1155.xml"/><Relationship Id="rId141" Type="http://schemas.openxmlformats.org/officeDocument/2006/relationships/image" Target="../media/image1060.png"/><Relationship Id="rId379" Type="http://schemas.openxmlformats.org/officeDocument/2006/relationships/image" Target="../media/image1179.png"/><Relationship Id="rId7" Type="http://schemas.openxmlformats.org/officeDocument/2006/relationships/image" Target="../media/image8240.png"/><Relationship Id="rId183" Type="http://schemas.openxmlformats.org/officeDocument/2006/relationships/image" Target="../media/image1081.png"/><Relationship Id="rId239" Type="http://schemas.openxmlformats.org/officeDocument/2006/relationships/image" Target="../media/image1109.png"/><Relationship Id="rId390" Type="http://schemas.openxmlformats.org/officeDocument/2006/relationships/customXml" Target="../ink/ink1312.xml"/><Relationship Id="rId404" Type="http://schemas.openxmlformats.org/officeDocument/2006/relationships/customXml" Target="../ink/ink1319.xml"/><Relationship Id="rId446" Type="http://schemas.openxmlformats.org/officeDocument/2006/relationships/customXml" Target="../ink/ink1340.xml"/><Relationship Id="rId250" Type="http://schemas.openxmlformats.org/officeDocument/2006/relationships/customXml" Target="../ink/ink1242.xml"/><Relationship Id="rId292" Type="http://schemas.openxmlformats.org/officeDocument/2006/relationships/customXml" Target="../ink/ink1263.xml"/><Relationship Id="rId306" Type="http://schemas.openxmlformats.org/officeDocument/2006/relationships/customXml" Target="../ink/ink1270.xml"/><Relationship Id="rId45" Type="http://schemas.openxmlformats.org/officeDocument/2006/relationships/image" Target="../media/image1012.png"/><Relationship Id="rId87" Type="http://schemas.openxmlformats.org/officeDocument/2006/relationships/image" Target="../media/image1033.png"/><Relationship Id="rId110" Type="http://schemas.openxmlformats.org/officeDocument/2006/relationships/customXml" Target="../ink/ink1172.xml"/><Relationship Id="rId348" Type="http://schemas.openxmlformats.org/officeDocument/2006/relationships/customXml" Target="../ink/ink1291.xml"/><Relationship Id="rId152" Type="http://schemas.openxmlformats.org/officeDocument/2006/relationships/customXml" Target="../ink/ink1193.xml"/><Relationship Id="rId194" Type="http://schemas.openxmlformats.org/officeDocument/2006/relationships/customXml" Target="../ink/ink1214.xml"/><Relationship Id="rId208" Type="http://schemas.openxmlformats.org/officeDocument/2006/relationships/customXml" Target="../ink/ink1221.xml"/><Relationship Id="rId415" Type="http://schemas.openxmlformats.org/officeDocument/2006/relationships/image" Target="../media/image1197.png"/><Relationship Id="rId457" Type="http://schemas.openxmlformats.org/officeDocument/2006/relationships/image" Target="../media/image1218.png"/><Relationship Id="rId261" Type="http://schemas.openxmlformats.org/officeDocument/2006/relationships/image" Target="../media/image1120.png"/><Relationship Id="rId14" Type="http://schemas.openxmlformats.org/officeDocument/2006/relationships/customXml" Target="../ink/ink1124.xml"/><Relationship Id="rId56" Type="http://schemas.openxmlformats.org/officeDocument/2006/relationships/customXml" Target="../ink/ink1145.xml"/><Relationship Id="rId317" Type="http://schemas.openxmlformats.org/officeDocument/2006/relationships/image" Target="../media/image1148.png"/><Relationship Id="rId359" Type="http://schemas.openxmlformats.org/officeDocument/2006/relationships/image" Target="../media/image1169.png"/><Relationship Id="rId98" Type="http://schemas.openxmlformats.org/officeDocument/2006/relationships/customXml" Target="../ink/ink1166.xml"/><Relationship Id="rId121" Type="http://schemas.openxmlformats.org/officeDocument/2006/relationships/image" Target="../media/image1050.png"/><Relationship Id="rId163" Type="http://schemas.openxmlformats.org/officeDocument/2006/relationships/image" Target="../media/image1071.png"/><Relationship Id="rId219" Type="http://schemas.openxmlformats.org/officeDocument/2006/relationships/image" Target="../media/image1099.png"/><Relationship Id="rId370" Type="http://schemas.openxmlformats.org/officeDocument/2006/relationships/customXml" Target="../ink/ink1302.xml"/><Relationship Id="rId426" Type="http://schemas.openxmlformats.org/officeDocument/2006/relationships/customXml" Target="../ink/ink1330.xml"/><Relationship Id="rId230" Type="http://schemas.openxmlformats.org/officeDocument/2006/relationships/customXml" Target="../ink/ink1232.xml"/><Relationship Id="rId25" Type="http://schemas.openxmlformats.org/officeDocument/2006/relationships/image" Target="../media/image8330.png"/><Relationship Id="rId67" Type="http://schemas.openxmlformats.org/officeDocument/2006/relationships/image" Target="../media/image1023.png"/><Relationship Id="rId272" Type="http://schemas.openxmlformats.org/officeDocument/2006/relationships/customXml" Target="../ink/ink1253.xml"/><Relationship Id="rId328" Type="http://schemas.openxmlformats.org/officeDocument/2006/relationships/customXml" Target="../ink/ink1281.xml"/><Relationship Id="rId132" Type="http://schemas.openxmlformats.org/officeDocument/2006/relationships/customXml" Target="../ink/ink1183.xml"/><Relationship Id="rId174" Type="http://schemas.openxmlformats.org/officeDocument/2006/relationships/customXml" Target="../ink/ink1204.xml"/><Relationship Id="rId381" Type="http://schemas.openxmlformats.org/officeDocument/2006/relationships/image" Target="../media/image1180.png"/><Relationship Id="rId241" Type="http://schemas.openxmlformats.org/officeDocument/2006/relationships/image" Target="../media/image1110.png"/><Relationship Id="rId437" Type="http://schemas.openxmlformats.org/officeDocument/2006/relationships/image" Target="../media/image1208.png"/><Relationship Id="rId36" Type="http://schemas.openxmlformats.org/officeDocument/2006/relationships/customXml" Target="../ink/ink1135.xml"/><Relationship Id="rId283" Type="http://schemas.openxmlformats.org/officeDocument/2006/relationships/image" Target="../media/image1131.png"/><Relationship Id="rId339" Type="http://schemas.openxmlformats.org/officeDocument/2006/relationships/image" Target="../media/image1159.png"/><Relationship Id="rId78" Type="http://schemas.openxmlformats.org/officeDocument/2006/relationships/customXml" Target="../ink/ink1156.xml"/><Relationship Id="rId101" Type="http://schemas.openxmlformats.org/officeDocument/2006/relationships/image" Target="../media/image1040.png"/><Relationship Id="rId143" Type="http://schemas.openxmlformats.org/officeDocument/2006/relationships/image" Target="../media/image1061.png"/><Relationship Id="rId185" Type="http://schemas.openxmlformats.org/officeDocument/2006/relationships/image" Target="../media/image1082.png"/><Relationship Id="rId350" Type="http://schemas.openxmlformats.org/officeDocument/2006/relationships/customXml" Target="../ink/ink1292.xml"/><Relationship Id="rId406" Type="http://schemas.openxmlformats.org/officeDocument/2006/relationships/customXml" Target="../ink/ink1320.xml"/><Relationship Id="rId9" Type="http://schemas.openxmlformats.org/officeDocument/2006/relationships/image" Target="../media/image8250.png"/><Relationship Id="rId210" Type="http://schemas.openxmlformats.org/officeDocument/2006/relationships/customXml" Target="../ink/ink1222.xml"/><Relationship Id="rId392" Type="http://schemas.openxmlformats.org/officeDocument/2006/relationships/customXml" Target="../ink/ink1313.xml"/><Relationship Id="rId448" Type="http://schemas.openxmlformats.org/officeDocument/2006/relationships/customXml" Target="../ink/ink1341.xml"/><Relationship Id="rId252" Type="http://schemas.openxmlformats.org/officeDocument/2006/relationships/customXml" Target="../ink/ink1243.xml"/><Relationship Id="rId294" Type="http://schemas.openxmlformats.org/officeDocument/2006/relationships/customXml" Target="../ink/ink1264.xml"/><Relationship Id="rId308" Type="http://schemas.openxmlformats.org/officeDocument/2006/relationships/customXml" Target="../ink/ink1271.xml"/><Relationship Id="rId47" Type="http://schemas.openxmlformats.org/officeDocument/2006/relationships/image" Target="../media/image1013.png"/><Relationship Id="rId89" Type="http://schemas.openxmlformats.org/officeDocument/2006/relationships/image" Target="../media/image1034.png"/><Relationship Id="rId112" Type="http://schemas.openxmlformats.org/officeDocument/2006/relationships/customXml" Target="../ink/ink1173.xml"/><Relationship Id="rId154" Type="http://schemas.openxmlformats.org/officeDocument/2006/relationships/customXml" Target="../ink/ink1194.xml"/><Relationship Id="rId361" Type="http://schemas.openxmlformats.org/officeDocument/2006/relationships/image" Target="../media/image1170.png"/><Relationship Id="rId196" Type="http://schemas.openxmlformats.org/officeDocument/2006/relationships/customXml" Target="../ink/ink1215.xml"/><Relationship Id="rId417" Type="http://schemas.openxmlformats.org/officeDocument/2006/relationships/image" Target="../media/image1198.png"/><Relationship Id="rId459" Type="http://schemas.openxmlformats.org/officeDocument/2006/relationships/image" Target="../media/image1219.png"/><Relationship Id="rId16" Type="http://schemas.openxmlformats.org/officeDocument/2006/relationships/customXml" Target="../ink/ink1125.xml"/><Relationship Id="rId221" Type="http://schemas.openxmlformats.org/officeDocument/2006/relationships/image" Target="../media/image1100.png"/><Relationship Id="rId263" Type="http://schemas.openxmlformats.org/officeDocument/2006/relationships/image" Target="../media/image1121.png"/><Relationship Id="rId319" Type="http://schemas.openxmlformats.org/officeDocument/2006/relationships/image" Target="../media/image1149.png"/><Relationship Id="rId58" Type="http://schemas.openxmlformats.org/officeDocument/2006/relationships/customXml" Target="../ink/ink1146.xml"/><Relationship Id="rId123" Type="http://schemas.openxmlformats.org/officeDocument/2006/relationships/image" Target="../media/image1051.png"/><Relationship Id="rId330" Type="http://schemas.openxmlformats.org/officeDocument/2006/relationships/customXml" Target="../ink/ink1282.xml"/><Relationship Id="rId165" Type="http://schemas.openxmlformats.org/officeDocument/2006/relationships/image" Target="../media/image1072.png"/><Relationship Id="rId372" Type="http://schemas.openxmlformats.org/officeDocument/2006/relationships/customXml" Target="../ink/ink1303.xml"/><Relationship Id="rId428" Type="http://schemas.openxmlformats.org/officeDocument/2006/relationships/customXml" Target="../ink/ink1331.xml"/><Relationship Id="rId232" Type="http://schemas.openxmlformats.org/officeDocument/2006/relationships/customXml" Target="../ink/ink1233.xml"/><Relationship Id="rId274" Type="http://schemas.openxmlformats.org/officeDocument/2006/relationships/customXml" Target="../ink/ink1254.xml"/><Relationship Id="rId27" Type="http://schemas.openxmlformats.org/officeDocument/2006/relationships/image" Target="../media/image8340.png"/><Relationship Id="rId69" Type="http://schemas.openxmlformats.org/officeDocument/2006/relationships/image" Target="../media/image1024.png"/><Relationship Id="rId134" Type="http://schemas.openxmlformats.org/officeDocument/2006/relationships/customXml" Target="../ink/ink1184.xml"/><Relationship Id="rId80" Type="http://schemas.openxmlformats.org/officeDocument/2006/relationships/customXml" Target="../ink/ink1157.xml"/><Relationship Id="rId176" Type="http://schemas.openxmlformats.org/officeDocument/2006/relationships/customXml" Target="../ink/ink1205.xml"/><Relationship Id="rId341" Type="http://schemas.openxmlformats.org/officeDocument/2006/relationships/image" Target="../media/image1160.png"/><Relationship Id="rId383" Type="http://schemas.openxmlformats.org/officeDocument/2006/relationships/image" Target="../media/image1181.png"/><Relationship Id="rId439" Type="http://schemas.openxmlformats.org/officeDocument/2006/relationships/image" Target="../media/image1209.png"/><Relationship Id="rId201" Type="http://schemas.openxmlformats.org/officeDocument/2006/relationships/image" Target="../media/image1090.png"/><Relationship Id="rId243" Type="http://schemas.openxmlformats.org/officeDocument/2006/relationships/image" Target="../media/image1111.png"/><Relationship Id="rId285" Type="http://schemas.openxmlformats.org/officeDocument/2006/relationships/image" Target="../media/image1132.png"/><Relationship Id="rId450" Type="http://schemas.openxmlformats.org/officeDocument/2006/relationships/customXml" Target="../ink/ink1342.xml"/><Relationship Id="rId38" Type="http://schemas.openxmlformats.org/officeDocument/2006/relationships/customXml" Target="../ink/ink1136.xml"/><Relationship Id="rId103" Type="http://schemas.openxmlformats.org/officeDocument/2006/relationships/image" Target="../media/image1041.png"/><Relationship Id="rId310" Type="http://schemas.openxmlformats.org/officeDocument/2006/relationships/customXml" Target="../ink/ink1272.xml"/><Relationship Id="rId91" Type="http://schemas.openxmlformats.org/officeDocument/2006/relationships/image" Target="../media/image1035.png"/><Relationship Id="rId145" Type="http://schemas.openxmlformats.org/officeDocument/2006/relationships/image" Target="../media/image1062.png"/><Relationship Id="rId187" Type="http://schemas.openxmlformats.org/officeDocument/2006/relationships/image" Target="../media/image1083.png"/><Relationship Id="rId352" Type="http://schemas.openxmlformats.org/officeDocument/2006/relationships/customXml" Target="../ink/ink1293.xml"/><Relationship Id="rId394" Type="http://schemas.openxmlformats.org/officeDocument/2006/relationships/customXml" Target="../ink/ink1314.xml"/><Relationship Id="rId408" Type="http://schemas.openxmlformats.org/officeDocument/2006/relationships/customXml" Target="../ink/ink1321.xml"/><Relationship Id="rId212" Type="http://schemas.openxmlformats.org/officeDocument/2006/relationships/customXml" Target="../ink/ink1223.xml"/><Relationship Id="rId254" Type="http://schemas.openxmlformats.org/officeDocument/2006/relationships/customXml" Target="../ink/ink1244.xml"/><Relationship Id="rId49" Type="http://schemas.openxmlformats.org/officeDocument/2006/relationships/image" Target="../media/image1014.png"/><Relationship Id="rId114" Type="http://schemas.openxmlformats.org/officeDocument/2006/relationships/customXml" Target="../ink/ink1174.xml"/><Relationship Id="rId296" Type="http://schemas.openxmlformats.org/officeDocument/2006/relationships/customXml" Target="../ink/ink1265.xml"/><Relationship Id="rId461" Type="http://schemas.openxmlformats.org/officeDocument/2006/relationships/image" Target="../media/image1220.png"/><Relationship Id="rId60" Type="http://schemas.openxmlformats.org/officeDocument/2006/relationships/customXml" Target="../ink/ink1147.xml"/><Relationship Id="rId156" Type="http://schemas.openxmlformats.org/officeDocument/2006/relationships/customXml" Target="../ink/ink1195.xml"/><Relationship Id="rId198" Type="http://schemas.openxmlformats.org/officeDocument/2006/relationships/customXml" Target="../ink/ink1216.xml"/><Relationship Id="rId321" Type="http://schemas.openxmlformats.org/officeDocument/2006/relationships/image" Target="../media/image1150.png"/><Relationship Id="rId363" Type="http://schemas.openxmlformats.org/officeDocument/2006/relationships/image" Target="../media/image1171.png"/><Relationship Id="rId419" Type="http://schemas.openxmlformats.org/officeDocument/2006/relationships/image" Target="../media/image1199.png"/><Relationship Id="rId223" Type="http://schemas.openxmlformats.org/officeDocument/2006/relationships/image" Target="../media/image1101.png"/><Relationship Id="rId430" Type="http://schemas.openxmlformats.org/officeDocument/2006/relationships/customXml" Target="../ink/ink1332.xml"/><Relationship Id="rId18" Type="http://schemas.openxmlformats.org/officeDocument/2006/relationships/customXml" Target="../ink/ink1126.xml"/><Relationship Id="rId265" Type="http://schemas.openxmlformats.org/officeDocument/2006/relationships/image" Target="../media/image1122.png"/><Relationship Id="rId125" Type="http://schemas.openxmlformats.org/officeDocument/2006/relationships/image" Target="../media/image1052.png"/><Relationship Id="rId167" Type="http://schemas.openxmlformats.org/officeDocument/2006/relationships/image" Target="../media/image1073.png"/><Relationship Id="rId332" Type="http://schemas.openxmlformats.org/officeDocument/2006/relationships/customXml" Target="../ink/ink1283.xml"/><Relationship Id="rId374" Type="http://schemas.openxmlformats.org/officeDocument/2006/relationships/customXml" Target="../ink/ink1304.xml"/><Relationship Id="rId71" Type="http://schemas.openxmlformats.org/officeDocument/2006/relationships/image" Target="../media/image1025.png"/><Relationship Id="rId234" Type="http://schemas.openxmlformats.org/officeDocument/2006/relationships/customXml" Target="../ink/ink1234.xml"/><Relationship Id="rId2" Type="http://schemas.openxmlformats.org/officeDocument/2006/relationships/customXml" Target="../ink/ink1118.xml"/><Relationship Id="rId29" Type="http://schemas.openxmlformats.org/officeDocument/2006/relationships/image" Target="../media/image8350.png"/><Relationship Id="rId276" Type="http://schemas.openxmlformats.org/officeDocument/2006/relationships/customXml" Target="../ink/ink1255.xml"/><Relationship Id="rId441" Type="http://schemas.openxmlformats.org/officeDocument/2006/relationships/image" Target="../media/image1210.png"/><Relationship Id="rId40" Type="http://schemas.openxmlformats.org/officeDocument/2006/relationships/customXml" Target="../ink/ink1137.xml"/><Relationship Id="rId115" Type="http://schemas.openxmlformats.org/officeDocument/2006/relationships/image" Target="../media/image1047.png"/><Relationship Id="rId136" Type="http://schemas.openxmlformats.org/officeDocument/2006/relationships/customXml" Target="../ink/ink1185.xml"/><Relationship Id="rId157" Type="http://schemas.openxmlformats.org/officeDocument/2006/relationships/image" Target="../media/image1068.png"/><Relationship Id="rId178" Type="http://schemas.openxmlformats.org/officeDocument/2006/relationships/customXml" Target="../ink/ink1206.xml"/><Relationship Id="rId301" Type="http://schemas.openxmlformats.org/officeDocument/2006/relationships/image" Target="../media/image1140.png"/><Relationship Id="rId322" Type="http://schemas.openxmlformats.org/officeDocument/2006/relationships/customXml" Target="../ink/ink1278.xml"/><Relationship Id="rId343" Type="http://schemas.openxmlformats.org/officeDocument/2006/relationships/image" Target="../media/image1161.png"/><Relationship Id="rId364" Type="http://schemas.openxmlformats.org/officeDocument/2006/relationships/customXml" Target="../ink/ink1299.xml"/><Relationship Id="rId61" Type="http://schemas.openxmlformats.org/officeDocument/2006/relationships/image" Target="../media/image1020.png"/><Relationship Id="rId82" Type="http://schemas.openxmlformats.org/officeDocument/2006/relationships/customXml" Target="../ink/ink1158.xml"/><Relationship Id="rId199" Type="http://schemas.openxmlformats.org/officeDocument/2006/relationships/image" Target="../media/image1089.png"/><Relationship Id="rId203" Type="http://schemas.openxmlformats.org/officeDocument/2006/relationships/image" Target="../media/image1091.png"/><Relationship Id="rId385" Type="http://schemas.openxmlformats.org/officeDocument/2006/relationships/image" Target="../media/image1182.png"/><Relationship Id="rId19" Type="http://schemas.openxmlformats.org/officeDocument/2006/relationships/image" Target="../media/image8300.png"/><Relationship Id="rId224" Type="http://schemas.openxmlformats.org/officeDocument/2006/relationships/customXml" Target="../ink/ink1229.xml"/><Relationship Id="rId245" Type="http://schemas.openxmlformats.org/officeDocument/2006/relationships/image" Target="../media/image1112.png"/><Relationship Id="rId266" Type="http://schemas.openxmlformats.org/officeDocument/2006/relationships/customXml" Target="../ink/ink1250.xml"/><Relationship Id="rId287" Type="http://schemas.openxmlformats.org/officeDocument/2006/relationships/image" Target="../media/image1133.png"/><Relationship Id="rId410" Type="http://schemas.openxmlformats.org/officeDocument/2006/relationships/customXml" Target="../ink/ink1322.xml"/><Relationship Id="rId431" Type="http://schemas.openxmlformats.org/officeDocument/2006/relationships/image" Target="../media/image1205.png"/><Relationship Id="rId452" Type="http://schemas.openxmlformats.org/officeDocument/2006/relationships/customXml" Target="../ink/ink1343.xml"/><Relationship Id="rId30" Type="http://schemas.openxmlformats.org/officeDocument/2006/relationships/customXml" Target="../ink/ink1132.xml"/><Relationship Id="rId105" Type="http://schemas.openxmlformats.org/officeDocument/2006/relationships/image" Target="../media/image1042.png"/><Relationship Id="rId126" Type="http://schemas.openxmlformats.org/officeDocument/2006/relationships/customXml" Target="../ink/ink1180.xml"/><Relationship Id="rId147" Type="http://schemas.openxmlformats.org/officeDocument/2006/relationships/image" Target="../media/image1063.png"/><Relationship Id="rId168" Type="http://schemas.openxmlformats.org/officeDocument/2006/relationships/customXml" Target="../ink/ink1201.xml"/><Relationship Id="rId312" Type="http://schemas.openxmlformats.org/officeDocument/2006/relationships/customXml" Target="../ink/ink1273.xml"/><Relationship Id="rId333" Type="http://schemas.openxmlformats.org/officeDocument/2006/relationships/image" Target="../media/image1156.png"/><Relationship Id="rId354" Type="http://schemas.openxmlformats.org/officeDocument/2006/relationships/customXml" Target="../ink/ink1294.xml"/><Relationship Id="rId51" Type="http://schemas.openxmlformats.org/officeDocument/2006/relationships/image" Target="../media/image1015.png"/><Relationship Id="rId72" Type="http://schemas.openxmlformats.org/officeDocument/2006/relationships/customXml" Target="../ink/ink1153.xml"/><Relationship Id="rId93" Type="http://schemas.openxmlformats.org/officeDocument/2006/relationships/image" Target="../media/image1036.png"/><Relationship Id="rId189" Type="http://schemas.openxmlformats.org/officeDocument/2006/relationships/image" Target="../media/image1084.png"/><Relationship Id="rId375" Type="http://schemas.openxmlformats.org/officeDocument/2006/relationships/image" Target="../media/image1177.png"/><Relationship Id="rId396" Type="http://schemas.openxmlformats.org/officeDocument/2006/relationships/customXml" Target="../ink/ink1315.xml"/><Relationship Id="rId3" Type="http://schemas.openxmlformats.org/officeDocument/2006/relationships/image" Target="../media/image8220.png"/><Relationship Id="rId214" Type="http://schemas.openxmlformats.org/officeDocument/2006/relationships/customXml" Target="../ink/ink1224.xml"/><Relationship Id="rId235" Type="http://schemas.openxmlformats.org/officeDocument/2006/relationships/image" Target="../media/image1107.png"/><Relationship Id="rId256" Type="http://schemas.openxmlformats.org/officeDocument/2006/relationships/customXml" Target="../ink/ink1245.xml"/><Relationship Id="rId277" Type="http://schemas.openxmlformats.org/officeDocument/2006/relationships/image" Target="../media/image1128.png"/><Relationship Id="rId298" Type="http://schemas.openxmlformats.org/officeDocument/2006/relationships/customXml" Target="../ink/ink1266.xml"/><Relationship Id="rId400" Type="http://schemas.openxmlformats.org/officeDocument/2006/relationships/customXml" Target="../ink/ink1317.xml"/><Relationship Id="rId421" Type="http://schemas.openxmlformats.org/officeDocument/2006/relationships/image" Target="../media/image1200.png"/><Relationship Id="rId442" Type="http://schemas.openxmlformats.org/officeDocument/2006/relationships/customXml" Target="../ink/ink1338.xml"/><Relationship Id="rId463" Type="http://schemas.openxmlformats.org/officeDocument/2006/relationships/image" Target="../media/image1221.png"/><Relationship Id="rId116" Type="http://schemas.openxmlformats.org/officeDocument/2006/relationships/customXml" Target="../ink/ink1175.xml"/><Relationship Id="rId137" Type="http://schemas.openxmlformats.org/officeDocument/2006/relationships/image" Target="../media/image1058.png"/><Relationship Id="rId158" Type="http://schemas.openxmlformats.org/officeDocument/2006/relationships/customXml" Target="../ink/ink1196.xml"/><Relationship Id="rId302" Type="http://schemas.openxmlformats.org/officeDocument/2006/relationships/customXml" Target="../ink/ink1268.xml"/><Relationship Id="rId323" Type="http://schemas.openxmlformats.org/officeDocument/2006/relationships/image" Target="../media/image1151.png"/><Relationship Id="rId344" Type="http://schemas.openxmlformats.org/officeDocument/2006/relationships/customXml" Target="../ink/ink1289.xml"/><Relationship Id="rId20" Type="http://schemas.openxmlformats.org/officeDocument/2006/relationships/customXml" Target="../ink/ink1127.xml"/><Relationship Id="rId41" Type="http://schemas.openxmlformats.org/officeDocument/2006/relationships/image" Target="../media/image1010.png"/><Relationship Id="rId62" Type="http://schemas.openxmlformats.org/officeDocument/2006/relationships/customXml" Target="../ink/ink1148.xml"/><Relationship Id="rId83" Type="http://schemas.openxmlformats.org/officeDocument/2006/relationships/image" Target="../media/image1031.png"/><Relationship Id="rId179" Type="http://schemas.openxmlformats.org/officeDocument/2006/relationships/image" Target="../media/image1079.png"/><Relationship Id="rId365" Type="http://schemas.openxmlformats.org/officeDocument/2006/relationships/image" Target="../media/image1172.png"/><Relationship Id="rId386" Type="http://schemas.openxmlformats.org/officeDocument/2006/relationships/customXml" Target="../ink/ink1310.xml"/><Relationship Id="rId190" Type="http://schemas.openxmlformats.org/officeDocument/2006/relationships/customXml" Target="../ink/ink1212.xml"/><Relationship Id="rId204" Type="http://schemas.openxmlformats.org/officeDocument/2006/relationships/customXml" Target="../ink/ink1219.xml"/><Relationship Id="rId225" Type="http://schemas.openxmlformats.org/officeDocument/2006/relationships/image" Target="../media/image1102.png"/><Relationship Id="rId246" Type="http://schemas.openxmlformats.org/officeDocument/2006/relationships/customXml" Target="../ink/ink1240.xml"/><Relationship Id="rId267" Type="http://schemas.openxmlformats.org/officeDocument/2006/relationships/image" Target="../media/image1123.png"/><Relationship Id="rId288" Type="http://schemas.openxmlformats.org/officeDocument/2006/relationships/customXml" Target="../ink/ink1261.xml"/><Relationship Id="rId411" Type="http://schemas.openxmlformats.org/officeDocument/2006/relationships/image" Target="../media/image1195.png"/><Relationship Id="rId432" Type="http://schemas.openxmlformats.org/officeDocument/2006/relationships/customXml" Target="../ink/ink1333.xml"/><Relationship Id="rId453" Type="http://schemas.openxmlformats.org/officeDocument/2006/relationships/image" Target="../media/image1216.png"/><Relationship Id="rId106" Type="http://schemas.openxmlformats.org/officeDocument/2006/relationships/customXml" Target="../ink/ink1170.xml"/><Relationship Id="rId127" Type="http://schemas.openxmlformats.org/officeDocument/2006/relationships/image" Target="../media/image1053.png"/><Relationship Id="rId313" Type="http://schemas.openxmlformats.org/officeDocument/2006/relationships/image" Target="../media/image1146.png"/><Relationship Id="rId10" Type="http://schemas.openxmlformats.org/officeDocument/2006/relationships/customXml" Target="../ink/ink1122.xml"/><Relationship Id="rId31" Type="http://schemas.openxmlformats.org/officeDocument/2006/relationships/image" Target="../media/image8360.png"/><Relationship Id="rId52" Type="http://schemas.openxmlformats.org/officeDocument/2006/relationships/customXml" Target="../ink/ink1143.xml"/><Relationship Id="rId73" Type="http://schemas.openxmlformats.org/officeDocument/2006/relationships/image" Target="../media/image1026.png"/><Relationship Id="rId94" Type="http://schemas.openxmlformats.org/officeDocument/2006/relationships/customXml" Target="../ink/ink1164.xml"/><Relationship Id="rId148" Type="http://schemas.openxmlformats.org/officeDocument/2006/relationships/customXml" Target="../ink/ink1191.xml"/><Relationship Id="rId169" Type="http://schemas.openxmlformats.org/officeDocument/2006/relationships/image" Target="../media/image1074.png"/><Relationship Id="rId334" Type="http://schemas.openxmlformats.org/officeDocument/2006/relationships/customXml" Target="../ink/ink1284.xml"/><Relationship Id="rId355" Type="http://schemas.openxmlformats.org/officeDocument/2006/relationships/image" Target="../media/image1167.png"/><Relationship Id="rId376" Type="http://schemas.openxmlformats.org/officeDocument/2006/relationships/customXml" Target="../ink/ink1305.xml"/><Relationship Id="rId397" Type="http://schemas.openxmlformats.org/officeDocument/2006/relationships/image" Target="../media/image1188.png"/><Relationship Id="rId4" Type="http://schemas.openxmlformats.org/officeDocument/2006/relationships/customXml" Target="../ink/ink1119.xml"/><Relationship Id="rId180" Type="http://schemas.openxmlformats.org/officeDocument/2006/relationships/customXml" Target="../ink/ink1207.xml"/><Relationship Id="rId215" Type="http://schemas.openxmlformats.org/officeDocument/2006/relationships/image" Target="../media/image1097.png"/><Relationship Id="rId236" Type="http://schemas.openxmlformats.org/officeDocument/2006/relationships/customXml" Target="../ink/ink1235.xml"/><Relationship Id="rId257" Type="http://schemas.openxmlformats.org/officeDocument/2006/relationships/image" Target="../media/image1118.png"/><Relationship Id="rId278" Type="http://schemas.openxmlformats.org/officeDocument/2006/relationships/customXml" Target="../ink/ink1256.xml"/><Relationship Id="rId401" Type="http://schemas.openxmlformats.org/officeDocument/2006/relationships/image" Target="../media/image1190.png"/><Relationship Id="rId422" Type="http://schemas.openxmlformats.org/officeDocument/2006/relationships/customXml" Target="../ink/ink1328.xml"/><Relationship Id="rId443" Type="http://schemas.openxmlformats.org/officeDocument/2006/relationships/image" Target="../media/image1211.png"/><Relationship Id="rId303" Type="http://schemas.openxmlformats.org/officeDocument/2006/relationships/image" Target="../media/image1141.png"/><Relationship Id="rId42" Type="http://schemas.openxmlformats.org/officeDocument/2006/relationships/customXml" Target="../ink/ink1138.xml"/><Relationship Id="rId84" Type="http://schemas.openxmlformats.org/officeDocument/2006/relationships/customXml" Target="../ink/ink1159.xml"/><Relationship Id="rId138" Type="http://schemas.openxmlformats.org/officeDocument/2006/relationships/customXml" Target="../ink/ink1186.xml"/><Relationship Id="rId345" Type="http://schemas.openxmlformats.org/officeDocument/2006/relationships/image" Target="../media/image1162.png"/><Relationship Id="rId387" Type="http://schemas.openxmlformats.org/officeDocument/2006/relationships/image" Target="../media/image1183.png"/><Relationship Id="rId191" Type="http://schemas.openxmlformats.org/officeDocument/2006/relationships/image" Target="../media/image1085.png"/><Relationship Id="rId205" Type="http://schemas.openxmlformats.org/officeDocument/2006/relationships/image" Target="../media/image1092.png"/><Relationship Id="rId247" Type="http://schemas.openxmlformats.org/officeDocument/2006/relationships/image" Target="../media/image1113.png"/><Relationship Id="rId412" Type="http://schemas.openxmlformats.org/officeDocument/2006/relationships/customXml" Target="../ink/ink1323.xml"/><Relationship Id="rId107" Type="http://schemas.openxmlformats.org/officeDocument/2006/relationships/image" Target="../media/image1043.png"/><Relationship Id="rId289" Type="http://schemas.openxmlformats.org/officeDocument/2006/relationships/image" Target="../media/image1134.png"/><Relationship Id="rId454" Type="http://schemas.openxmlformats.org/officeDocument/2006/relationships/customXml" Target="../ink/ink1344.xml"/><Relationship Id="rId11" Type="http://schemas.openxmlformats.org/officeDocument/2006/relationships/image" Target="../media/image8260.png"/><Relationship Id="rId53" Type="http://schemas.openxmlformats.org/officeDocument/2006/relationships/image" Target="../media/image1016.png"/><Relationship Id="rId149" Type="http://schemas.openxmlformats.org/officeDocument/2006/relationships/image" Target="../media/image1064.png"/><Relationship Id="rId314" Type="http://schemas.openxmlformats.org/officeDocument/2006/relationships/customXml" Target="../ink/ink1274.xml"/><Relationship Id="rId356" Type="http://schemas.openxmlformats.org/officeDocument/2006/relationships/customXml" Target="../ink/ink1295.xml"/><Relationship Id="rId398" Type="http://schemas.openxmlformats.org/officeDocument/2006/relationships/customXml" Target="../ink/ink1316.xml"/><Relationship Id="rId95" Type="http://schemas.openxmlformats.org/officeDocument/2006/relationships/image" Target="../media/image1037.png"/><Relationship Id="rId160" Type="http://schemas.openxmlformats.org/officeDocument/2006/relationships/customXml" Target="../ink/ink1197.xml"/><Relationship Id="rId216" Type="http://schemas.openxmlformats.org/officeDocument/2006/relationships/customXml" Target="../ink/ink1225.xml"/><Relationship Id="rId423" Type="http://schemas.openxmlformats.org/officeDocument/2006/relationships/image" Target="../media/image1201.png"/><Relationship Id="rId258" Type="http://schemas.openxmlformats.org/officeDocument/2006/relationships/customXml" Target="../ink/ink1246.xml"/><Relationship Id="rId22" Type="http://schemas.openxmlformats.org/officeDocument/2006/relationships/customXml" Target="../ink/ink1128.xml"/><Relationship Id="rId64" Type="http://schemas.openxmlformats.org/officeDocument/2006/relationships/customXml" Target="../ink/ink1149.xml"/><Relationship Id="rId118" Type="http://schemas.openxmlformats.org/officeDocument/2006/relationships/customXml" Target="../ink/ink1176.xml"/><Relationship Id="rId325" Type="http://schemas.openxmlformats.org/officeDocument/2006/relationships/image" Target="../media/image1152.png"/><Relationship Id="rId367" Type="http://schemas.openxmlformats.org/officeDocument/2006/relationships/image" Target="../media/image1173.png"/><Relationship Id="rId171" Type="http://schemas.openxmlformats.org/officeDocument/2006/relationships/image" Target="../media/image1075.png"/><Relationship Id="rId227" Type="http://schemas.openxmlformats.org/officeDocument/2006/relationships/image" Target="../media/image1103.png"/><Relationship Id="rId269" Type="http://schemas.openxmlformats.org/officeDocument/2006/relationships/image" Target="../media/image1124.png"/><Relationship Id="rId434" Type="http://schemas.openxmlformats.org/officeDocument/2006/relationships/customXml" Target="../ink/ink1334.xml"/><Relationship Id="rId33" Type="http://schemas.openxmlformats.org/officeDocument/2006/relationships/image" Target="../media/image8370.png"/><Relationship Id="rId129" Type="http://schemas.openxmlformats.org/officeDocument/2006/relationships/image" Target="../media/image1054.png"/><Relationship Id="rId280" Type="http://schemas.openxmlformats.org/officeDocument/2006/relationships/customXml" Target="../ink/ink1257.xml"/><Relationship Id="rId336" Type="http://schemas.openxmlformats.org/officeDocument/2006/relationships/customXml" Target="../ink/ink1285.xml"/><Relationship Id="rId75" Type="http://schemas.openxmlformats.org/officeDocument/2006/relationships/image" Target="../media/image1027.png"/><Relationship Id="rId140" Type="http://schemas.openxmlformats.org/officeDocument/2006/relationships/customXml" Target="../ink/ink1187.xml"/><Relationship Id="rId182" Type="http://schemas.openxmlformats.org/officeDocument/2006/relationships/customXml" Target="../ink/ink1208.xml"/><Relationship Id="rId378" Type="http://schemas.openxmlformats.org/officeDocument/2006/relationships/customXml" Target="../ink/ink1306.xml"/><Relationship Id="rId403" Type="http://schemas.openxmlformats.org/officeDocument/2006/relationships/image" Target="../media/image1191.png"/><Relationship Id="rId6" Type="http://schemas.openxmlformats.org/officeDocument/2006/relationships/customXml" Target="../ink/ink1120.xml"/><Relationship Id="rId238" Type="http://schemas.openxmlformats.org/officeDocument/2006/relationships/customXml" Target="../ink/ink1236.xml"/><Relationship Id="rId445" Type="http://schemas.openxmlformats.org/officeDocument/2006/relationships/image" Target="../media/image1212.png"/><Relationship Id="rId291" Type="http://schemas.openxmlformats.org/officeDocument/2006/relationships/image" Target="../media/image1135.png"/><Relationship Id="rId305" Type="http://schemas.openxmlformats.org/officeDocument/2006/relationships/image" Target="../media/image1142.png"/><Relationship Id="rId347" Type="http://schemas.openxmlformats.org/officeDocument/2006/relationships/image" Target="../media/image1163.png"/><Relationship Id="rId44" Type="http://schemas.openxmlformats.org/officeDocument/2006/relationships/customXml" Target="../ink/ink1139.xml"/><Relationship Id="rId86" Type="http://schemas.openxmlformats.org/officeDocument/2006/relationships/customXml" Target="../ink/ink1160.xml"/><Relationship Id="rId151" Type="http://schemas.openxmlformats.org/officeDocument/2006/relationships/image" Target="../media/image1065.png"/><Relationship Id="rId389" Type="http://schemas.openxmlformats.org/officeDocument/2006/relationships/image" Target="../media/image1184.png"/><Relationship Id="rId193" Type="http://schemas.openxmlformats.org/officeDocument/2006/relationships/image" Target="../media/image1086.png"/><Relationship Id="rId207" Type="http://schemas.openxmlformats.org/officeDocument/2006/relationships/image" Target="../media/image1093.png"/><Relationship Id="rId249" Type="http://schemas.openxmlformats.org/officeDocument/2006/relationships/image" Target="../media/image1114.png"/><Relationship Id="rId414" Type="http://schemas.openxmlformats.org/officeDocument/2006/relationships/customXml" Target="../ink/ink1324.xml"/><Relationship Id="rId456" Type="http://schemas.openxmlformats.org/officeDocument/2006/relationships/customXml" Target="../ink/ink1345.xml"/><Relationship Id="rId13" Type="http://schemas.openxmlformats.org/officeDocument/2006/relationships/image" Target="../media/image8270.png"/><Relationship Id="rId109" Type="http://schemas.openxmlformats.org/officeDocument/2006/relationships/image" Target="../media/image1044.png"/><Relationship Id="rId260" Type="http://schemas.openxmlformats.org/officeDocument/2006/relationships/customXml" Target="../ink/ink1247.xml"/><Relationship Id="rId316" Type="http://schemas.openxmlformats.org/officeDocument/2006/relationships/customXml" Target="../ink/ink1275.xml"/><Relationship Id="rId55" Type="http://schemas.openxmlformats.org/officeDocument/2006/relationships/image" Target="../media/image1017.png"/><Relationship Id="rId97" Type="http://schemas.openxmlformats.org/officeDocument/2006/relationships/image" Target="../media/image1038.png"/><Relationship Id="rId120" Type="http://schemas.openxmlformats.org/officeDocument/2006/relationships/customXml" Target="../ink/ink1177.xml"/><Relationship Id="rId358" Type="http://schemas.openxmlformats.org/officeDocument/2006/relationships/customXml" Target="../ink/ink1296.xml"/><Relationship Id="rId162" Type="http://schemas.openxmlformats.org/officeDocument/2006/relationships/customXml" Target="../ink/ink1198.xml"/><Relationship Id="rId218" Type="http://schemas.openxmlformats.org/officeDocument/2006/relationships/customXml" Target="../ink/ink1226.xml"/><Relationship Id="rId425" Type="http://schemas.openxmlformats.org/officeDocument/2006/relationships/image" Target="../media/image1202.png"/><Relationship Id="rId271" Type="http://schemas.openxmlformats.org/officeDocument/2006/relationships/image" Target="../media/image1125.png"/><Relationship Id="rId24" Type="http://schemas.openxmlformats.org/officeDocument/2006/relationships/customXml" Target="../ink/ink1129.xml"/><Relationship Id="rId66" Type="http://schemas.openxmlformats.org/officeDocument/2006/relationships/customXml" Target="../ink/ink1150.xml"/><Relationship Id="rId131" Type="http://schemas.openxmlformats.org/officeDocument/2006/relationships/image" Target="../media/image1055.png"/><Relationship Id="rId327" Type="http://schemas.openxmlformats.org/officeDocument/2006/relationships/image" Target="../media/image1153.png"/><Relationship Id="rId369" Type="http://schemas.openxmlformats.org/officeDocument/2006/relationships/image" Target="../media/image1174.png"/><Relationship Id="rId173" Type="http://schemas.openxmlformats.org/officeDocument/2006/relationships/image" Target="../media/image1076.png"/><Relationship Id="rId229" Type="http://schemas.openxmlformats.org/officeDocument/2006/relationships/image" Target="../media/image1104.png"/><Relationship Id="rId380" Type="http://schemas.openxmlformats.org/officeDocument/2006/relationships/customXml" Target="../ink/ink1307.xml"/><Relationship Id="rId436" Type="http://schemas.openxmlformats.org/officeDocument/2006/relationships/customXml" Target="../ink/ink1335.xml"/><Relationship Id="rId240" Type="http://schemas.openxmlformats.org/officeDocument/2006/relationships/customXml" Target="../ink/ink1237.xml"/><Relationship Id="rId35" Type="http://schemas.openxmlformats.org/officeDocument/2006/relationships/image" Target="../media/image1007.png"/><Relationship Id="rId77" Type="http://schemas.openxmlformats.org/officeDocument/2006/relationships/image" Target="../media/image1028.png"/><Relationship Id="rId100" Type="http://schemas.openxmlformats.org/officeDocument/2006/relationships/customXml" Target="../ink/ink1167.xml"/><Relationship Id="rId282" Type="http://schemas.openxmlformats.org/officeDocument/2006/relationships/customXml" Target="../ink/ink1258.xml"/><Relationship Id="rId338" Type="http://schemas.openxmlformats.org/officeDocument/2006/relationships/customXml" Target="../ink/ink1286.xml"/><Relationship Id="rId8" Type="http://schemas.openxmlformats.org/officeDocument/2006/relationships/customXml" Target="../ink/ink1121.xml"/><Relationship Id="rId142" Type="http://schemas.openxmlformats.org/officeDocument/2006/relationships/customXml" Target="../ink/ink1188.xml"/><Relationship Id="rId184" Type="http://schemas.openxmlformats.org/officeDocument/2006/relationships/customXml" Target="../ink/ink1209.xml"/><Relationship Id="rId391" Type="http://schemas.openxmlformats.org/officeDocument/2006/relationships/image" Target="../media/image1185.png"/><Relationship Id="rId405" Type="http://schemas.openxmlformats.org/officeDocument/2006/relationships/image" Target="../media/image1192.png"/><Relationship Id="rId447" Type="http://schemas.openxmlformats.org/officeDocument/2006/relationships/image" Target="../media/image1213.png"/><Relationship Id="rId251" Type="http://schemas.openxmlformats.org/officeDocument/2006/relationships/image" Target="../media/image1115.png"/><Relationship Id="rId46" Type="http://schemas.openxmlformats.org/officeDocument/2006/relationships/customXml" Target="../ink/ink1140.xml"/><Relationship Id="rId293" Type="http://schemas.openxmlformats.org/officeDocument/2006/relationships/image" Target="../media/image1136.png"/><Relationship Id="rId307" Type="http://schemas.openxmlformats.org/officeDocument/2006/relationships/image" Target="../media/image1143.png"/><Relationship Id="rId349" Type="http://schemas.openxmlformats.org/officeDocument/2006/relationships/image" Target="../media/image1164.png"/><Relationship Id="rId88" Type="http://schemas.openxmlformats.org/officeDocument/2006/relationships/customXml" Target="../ink/ink1161.xml"/><Relationship Id="rId111" Type="http://schemas.openxmlformats.org/officeDocument/2006/relationships/image" Target="../media/image1045.png"/><Relationship Id="rId153" Type="http://schemas.openxmlformats.org/officeDocument/2006/relationships/image" Target="../media/image1066.png"/><Relationship Id="rId195" Type="http://schemas.openxmlformats.org/officeDocument/2006/relationships/image" Target="../media/image1087.png"/><Relationship Id="rId209" Type="http://schemas.openxmlformats.org/officeDocument/2006/relationships/image" Target="../media/image1094.png"/><Relationship Id="rId360" Type="http://schemas.openxmlformats.org/officeDocument/2006/relationships/customXml" Target="../ink/ink1297.xml"/><Relationship Id="rId416" Type="http://schemas.openxmlformats.org/officeDocument/2006/relationships/customXml" Target="../ink/ink1325.xml"/><Relationship Id="rId220" Type="http://schemas.openxmlformats.org/officeDocument/2006/relationships/customXml" Target="../ink/ink1227.xml"/><Relationship Id="rId458" Type="http://schemas.openxmlformats.org/officeDocument/2006/relationships/customXml" Target="../ink/ink1346.xml"/><Relationship Id="rId15" Type="http://schemas.openxmlformats.org/officeDocument/2006/relationships/image" Target="../media/image8280.png"/><Relationship Id="rId57" Type="http://schemas.openxmlformats.org/officeDocument/2006/relationships/image" Target="../media/image1018.png"/><Relationship Id="rId262" Type="http://schemas.openxmlformats.org/officeDocument/2006/relationships/customXml" Target="../ink/ink1248.xml"/><Relationship Id="rId318" Type="http://schemas.openxmlformats.org/officeDocument/2006/relationships/customXml" Target="../ink/ink1276.xml"/><Relationship Id="rId99" Type="http://schemas.openxmlformats.org/officeDocument/2006/relationships/image" Target="../media/image1039.png"/><Relationship Id="rId122" Type="http://schemas.openxmlformats.org/officeDocument/2006/relationships/customXml" Target="../ink/ink1178.xml"/><Relationship Id="rId164" Type="http://schemas.openxmlformats.org/officeDocument/2006/relationships/customXml" Target="../ink/ink1199.xml"/><Relationship Id="rId371" Type="http://schemas.openxmlformats.org/officeDocument/2006/relationships/image" Target="../media/image1175.png"/><Relationship Id="rId427" Type="http://schemas.openxmlformats.org/officeDocument/2006/relationships/image" Target="../media/image1203.png"/><Relationship Id="rId26" Type="http://schemas.openxmlformats.org/officeDocument/2006/relationships/customXml" Target="../ink/ink1130.xml"/><Relationship Id="rId231" Type="http://schemas.openxmlformats.org/officeDocument/2006/relationships/image" Target="../media/image1105.png"/><Relationship Id="rId273" Type="http://schemas.openxmlformats.org/officeDocument/2006/relationships/image" Target="../media/image1126.png"/><Relationship Id="rId329" Type="http://schemas.openxmlformats.org/officeDocument/2006/relationships/image" Target="../media/image1154.png"/><Relationship Id="rId68" Type="http://schemas.openxmlformats.org/officeDocument/2006/relationships/customXml" Target="../ink/ink1151.xml"/><Relationship Id="rId133" Type="http://schemas.openxmlformats.org/officeDocument/2006/relationships/image" Target="../media/image1056.png"/><Relationship Id="rId175" Type="http://schemas.openxmlformats.org/officeDocument/2006/relationships/image" Target="../media/image1077.png"/><Relationship Id="rId340" Type="http://schemas.openxmlformats.org/officeDocument/2006/relationships/customXml" Target="../ink/ink1287.xml"/><Relationship Id="rId200" Type="http://schemas.openxmlformats.org/officeDocument/2006/relationships/customXml" Target="../ink/ink1217.xml"/><Relationship Id="rId382" Type="http://schemas.openxmlformats.org/officeDocument/2006/relationships/customXml" Target="../ink/ink1308.xml"/><Relationship Id="rId438" Type="http://schemas.openxmlformats.org/officeDocument/2006/relationships/customXml" Target="../ink/ink1336.xml"/><Relationship Id="rId242" Type="http://schemas.openxmlformats.org/officeDocument/2006/relationships/customXml" Target="../ink/ink1238.xml"/><Relationship Id="rId284" Type="http://schemas.openxmlformats.org/officeDocument/2006/relationships/customXml" Target="../ink/ink1259.xml"/><Relationship Id="rId37" Type="http://schemas.openxmlformats.org/officeDocument/2006/relationships/image" Target="../media/image1008.png"/><Relationship Id="rId79" Type="http://schemas.openxmlformats.org/officeDocument/2006/relationships/image" Target="../media/image1029.png"/><Relationship Id="rId102" Type="http://schemas.openxmlformats.org/officeDocument/2006/relationships/customXml" Target="../ink/ink1168.xml"/><Relationship Id="rId144" Type="http://schemas.openxmlformats.org/officeDocument/2006/relationships/customXml" Target="../ink/ink1189.xml"/><Relationship Id="rId90" Type="http://schemas.openxmlformats.org/officeDocument/2006/relationships/customXml" Target="../ink/ink1162.xml"/><Relationship Id="rId186" Type="http://schemas.openxmlformats.org/officeDocument/2006/relationships/customXml" Target="../ink/ink1210.xml"/><Relationship Id="rId351" Type="http://schemas.openxmlformats.org/officeDocument/2006/relationships/image" Target="../media/image1165.png"/><Relationship Id="rId393" Type="http://schemas.openxmlformats.org/officeDocument/2006/relationships/image" Target="../media/image1186.png"/><Relationship Id="rId407" Type="http://schemas.openxmlformats.org/officeDocument/2006/relationships/image" Target="../media/image1193.png"/><Relationship Id="rId449" Type="http://schemas.openxmlformats.org/officeDocument/2006/relationships/image" Target="../media/image1214.png"/><Relationship Id="rId211" Type="http://schemas.openxmlformats.org/officeDocument/2006/relationships/image" Target="../media/image1095.png"/><Relationship Id="rId253" Type="http://schemas.openxmlformats.org/officeDocument/2006/relationships/image" Target="../media/image1116.png"/><Relationship Id="rId295" Type="http://schemas.openxmlformats.org/officeDocument/2006/relationships/image" Target="../media/image1137.png"/><Relationship Id="rId309" Type="http://schemas.openxmlformats.org/officeDocument/2006/relationships/image" Target="../media/image1144.png"/><Relationship Id="rId460" Type="http://schemas.openxmlformats.org/officeDocument/2006/relationships/customXml" Target="../ink/ink1347.xml"/><Relationship Id="rId48" Type="http://schemas.openxmlformats.org/officeDocument/2006/relationships/customXml" Target="../ink/ink1141.xml"/><Relationship Id="rId113" Type="http://schemas.openxmlformats.org/officeDocument/2006/relationships/image" Target="../media/image1046.png"/><Relationship Id="rId320" Type="http://schemas.openxmlformats.org/officeDocument/2006/relationships/customXml" Target="../ink/ink1277.xml"/><Relationship Id="rId155" Type="http://schemas.openxmlformats.org/officeDocument/2006/relationships/image" Target="../media/image1067.png"/><Relationship Id="rId197" Type="http://schemas.openxmlformats.org/officeDocument/2006/relationships/image" Target="../media/image1088.png"/><Relationship Id="rId362" Type="http://schemas.openxmlformats.org/officeDocument/2006/relationships/customXml" Target="../ink/ink1298.xml"/><Relationship Id="rId418" Type="http://schemas.openxmlformats.org/officeDocument/2006/relationships/customXml" Target="../ink/ink1326.xml"/><Relationship Id="rId222" Type="http://schemas.openxmlformats.org/officeDocument/2006/relationships/customXml" Target="../ink/ink1228.xml"/><Relationship Id="rId264" Type="http://schemas.openxmlformats.org/officeDocument/2006/relationships/customXml" Target="../ink/ink1249.xml"/><Relationship Id="rId17" Type="http://schemas.openxmlformats.org/officeDocument/2006/relationships/image" Target="../media/image8290.png"/><Relationship Id="rId59" Type="http://schemas.openxmlformats.org/officeDocument/2006/relationships/image" Target="../media/image1019.png"/><Relationship Id="rId124" Type="http://schemas.openxmlformats.org/officeDocument/2006/relationships/customXml" Target="../ink/ink1179.xml"/><Relationship Id="rId70" Type="http://schemas.openxmlformats.org/officeDocument/2006/relationships/customXml" Target="../ink/ink1152.xml"/><Relationship Id="rId166" Type="http://schemas.openxmlformats.org/officeDocument/2006/relationships/customXml" Target="../ink/ink1200.xml"/><Relationship Id="rId331" Type="http://schemas.openxmlformats.org/officeDocument/2006/relationships/image" Target="../media/image1155.png"/><Relationship Id="rId373" Type="http://schemas.openxmlformats.org/officeDocument/2006/relationships/image" Target="../media/image1176.png"/><Relationship Id="rId429" Type="http://schemas.openxmlformats.org/officeDocument/2006/relationships/image" Target="../media/image1204.png"/><Relationship Id="rId1" Type="http://schemas.openxmlformats.org/officeDocument/2006/relationships/slideLayout" Target="../slideLayouts/slideLayout7.xml"/><Relationship Id="rId233" Type="http://schemas.openxmlformats.org/officeDocument/2006/relationships/image" Target="../media/image1106.png"/><Relationship Id="rId440" Type="http://schemas.openxmlformats.org/officeDocument/2006/relationships/customXml" Target="../ink/ink1337.xml"/><Relationship Id="rId28" Type="http://schemas.openxmlformats.org/officeDocument/2006/relationships/customXml" Target="../ink/ink1131.xml"/><Relationship Id="rId275" Type="http://schemas.openxmlformats.org/officeDocument/2006/relationships/image" Target="../media/image1127.png"/><Relationship Id="rId300" Type="http://schemas.openxmlformats.org/officeDocument/2006/relationships/customXml" Target="../ink/ink1267.xml"/><Relationship Id="rId81" Type="http://schemas.openxmlformats.org/officeDocument/2006/relationships/image" Target="../media/image1030.png"/><Relationship Id="rId135" Type="http://schemas.openxmlformats.org/officeDocument/2006/relationships/image" Target="../media/image1057.png"/><Relationship Id="rId177" Type="http://schemas.openxmlformats.org/officeDocument/2006/relationships/image" Target="../media/image1078.png"/><Relationship Id="rId342" Type="http://schemas.openxmlformats.org/officeDocument/2006/relationships/customXml" Target="../ink/ink1288.xml"/><Relationship Id="rId384" Type="http://schemas.openxmlformats.org/officeDocument/2006/relationships/customXml" Target="../ink/ink1309.xml"/><Relationship Id="rId202" Type="http://schemas.openxmlformats.org/officeDocument/2006/relationships/customXml" Target="../ink/ink1218.xml"/><Relationship Id="rId244" Type="http://schemas.openxmlformats.org/officeDocument/2006/relationships/customXml" Target="../ink/ink1239.xml"/><Relationship Id="rId39" Type="http://schemas.openxmlformats.org/officeDocument/2006/relationships/image" Target="../media/image1009.png"/><Relationship Id="rId286" Type="http://schemas.openxmlformats.org/officeDocument/2006/relationships/customXml" Target="../ink/ink1260.xml"/><Relationship Id="rId451" Type="http://schemas.openxmlformats.org/officeDocument/2006/relationships/image" Target="../media/image1215.png"/><Relationship Id="rId50" Type="http://schemas.openxmlformats.org/officeDocument/2006/relationships/customXml" Target="../ink/ink1142.xml"/><Relationship Id="rId104" Type="http://schemas.openxmlformats.org/officeDocument/2006/relationships/customXml" Target="../ink/ink1169.xml"/><Relationship Id="rId146" Type="http://schemas.openxmlformats.org/officeDocument/2006/relationships/customXml" Target="../ink/ink1190.xml"/><Relationship Id="rId188" Type="http://schemas.openxmlformats.org/officeDocument/2006/relationships/customXml" Target="../ink/ink1211.xml"/><Relationship Id="rId311" Type="http://schemas.openxmlformats.org/officeDocument/2006/relationships/image" Target="../media/image1145.png"/><Relationship Id="rId353" Type="http://schemas.openxmlformats.org/officeDocument/2006/relationships/image" Target="../media/image1166.png"/><Relationship Id="rId395" Type="http://schemas.openxmlformats.org/officeDocument/2006/relationships/image" Target="../media/image1187.png"/><Relationship Id="rId409" Type="http://schemas.openxmlformats.org/officeDocument/2006/relationships/image" Target="../media/image1194.png"/><Relationship Id="rId92" Type="http://schemas.openxmlformats.org/officeDocument/2006/relationships/customXml" Target="../ink/ink1163.xml"/><Relationship Id="rId213" Type="http://schemas.openxmlformats.org/officeDocument/2006/relationships/image" Target="../media/image1096.png"/><Relationship Id="rId420" Type="http://schemas.openxmlformats.org/officeDocument/2006/relationships/customXml" Target="../ink/ink1327.xml"/><Relationship Id="rId255" Type="http://schemas.openxmlformats.org/officeDocument/2006/relationships/image" Target="../media/image1117.png"/><Relationship Id="rId297" Type="http://schemas.openxmlformats.org/officeDocument/2006/relationships/image" Target="../media/image1138.png"/><Relationship Id="rId462" Type="http://schemas.openxmlformats.org/officeDocument/2006/relationships/customXml" Target="../ink/ink13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22.png"/><Relationship Id="rId7" Type="http://schemas.openxmlformats.org/officeDocument/2006/relationships/image" Target="../media/image1224.png"/><Relationship Id="rId2" Type="http://schemas.openxmlformats.org/officeDocument/2006/relationships/customXml" Target="../ink/ink1349.xml"/><Relationship Id="rId1" Type="http://schemas.openxmlformats.org/officeDocument/2006/relationships/slideLayout" Target="../slideLayouts/slideLayout7.xml"/><Relationship Id="rId6" Type="http://schemas.openxmlformats.org/officeDocument/2006/relationships/customXml" Target="../ink/ink1351.xml"/><Relationship Id="rId5" Type="http://schemas.openxmlformats.org/officeDocument/2006/relationships/image" Target="../media/image1223.png"/><Relationship Id="rId4" Type="http://schemas.openxmlformats.org/officeDocument/2006/relationships/customXml" Target="../ink/ink13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ustomXml" Target="../ink/ink1355.xml"/><Relationship Id="rId13" Type="http://schemas.openxmlformats.org/officeDocument/2006/relationships/image" Target="../media/image1230.png"/><Relationship Id="rId18" Type="http://schemas.openxmlformats.org/officeDocument/2006/relationships/customXml" Target="../ink/ink1360.xml"/><Relationship Id="rId3" Type="http://schemas.openxmlformats.org/officeDocument/2006/relationships/image" Target="../media/image1225.png"/><Relationship Id="rId7" Type="http://schemas.openxmlformats.org/officeDocument/2006/relationships/image" Target="../media/image1227.png"/><Relationship Id="rId12" Type="http://schemas.openxmlformats.org/officeDocument/2006/relationships/customXml" Target="../ink/ink1357.xml"/><Relationship Id="rId17" Type="http://schemas.openxmlformats.org/officeDocument/2006/relationships/image" Target="../media/image1232.png"/><Relationship Id="rId2" Type="http://schemas.openxmlformats.org/officeDocument/2006/relationships/customXml" Target="../ink/ink1352.xml"/><Relationship Id="rId16" Type="http://schemas.openxmlformats.org/officeDocument/2006/relationships/customXml" Target="../ink/ink1359.xml"/><Relationship Id="rId1" Type="http://schemas.openxmlformats.org/officeDocument/2006/relationships/slideLayout" Target="../slideLayouts/slideLayout7.xml"/><Relationship Id="rId6" Type="http://schemas.openxmlformats.org/officeDocument/2006/relationships/customXml" Target="../ink/ink1354.xml"/><Relationship Id="rId11" Type="http://schemas.openxmlformats.org/officeDocument/2006/relationships/image" Target="../media/image1229.png"/><Relationship Id="rId5" Type="http://schemas.openxmlformats.org/officeDocument/2006/relationships/image" Target="../media/image1226.png"/><Relationship Id="rId15" Type="http://schemas.openxmlformats.org/officeDocument/2006/relationships/image" Target="../media/image1231.png"/><Relationship Id="rId10" Type="http://schemas.openxmlformats.org/officeDocument/2006/relationships/customXml" Target="../ink/ink1356.xml"/><Relationship Id="rId19" Type="http://schemas.openxmlformats.org/officeDocument/2006/relationships/image" Target="../media/image1233.png"/><Relationship Id="rId4" Type="http://schemas.openxmlformats.org/officeDocument/2006/relationships/customXml" Target="../ink/ink1353.xml"/><Relationship Id="rId9" Type="http://schemas.openxmlformats.org/officeDocument/2006/relationships/image" Target="../media/image1228.png"/><Relationship Id="rId14" Type="http://schemas.openxmlformats.org/officeDocument/2006/relationships/customXml" Target="../ink/ink1358.xml"/></Relationships>
</file>

<file path=ppt/slides/_rels/slide18.xml.rels><?xml version="1.0" encoding="UTF-8" standalone="yes"?>
<Relationships xmlns="http://schemas.openxmlformats.org/package/2006/relationships"><Relationship Id="rId8" Type="http://schemas.openxmlformats.org/officeDocument/2006/relationships/customXml" Target="../ink/ink1363.xml"/><Relationship Id="rId3" Type="http://schemas.openxmlformats.org/officeDocument/2006/relationships/image" Target="../media/image952.jpeg"/><Relationship Id="rId7" Type="http://schemas.openxmlformats.org/officeDocument/2006/relationships/image" Target="../media/image1237.png"/><Relationship Id="rId2" Type="http://schemas.openxmlformats.org/officeDocument/2006/relationships/image" Target="../media/image951.jpeg"/><Relationship Id="rId1" Type="http://schemas.openxmlformats.org/officeDocument/2006/relationships/slideLayout" Target="../slideLayouts/slideLayout7.xml"/><Relationship Id="rId6" Type="http://schemas.openxmlformats.org/officeDocument/2006/relationships/customXml" Target="../ink/ink1362.xml"/><Relationship Id="rId5" Type="http://schemas.openxmlformats.org/officeDocument/2006/relationships/image" Target="../media/image1236.png"/><Relationship Id="rId4" Type="http://schemas.openxmlformats.org/officeDocument/2006/relationships/customXml" Target="../ink/ink1361.xml"/><Relationship Id="rId9" Type="http://schemas.openxmlformats.org/officeDocument/2006/relationships/image" Target="../media/image1238.png"/></Relationships>
</file>

<file path=ppt/slides/_rels/slide19.xml.rels><?xml version="1.0" encoding="UTF-8" standalone="yes"?>
<Relationships xmlns="http://schemas.openxmlformats.org/package/2006/relationships"><Relationship Id="rId13" Type="http://schemas.openxmlformats.org/officeDocument/2006/relationships/image" Target="../media/image1244.png"/><Relationship Id="rId18" Type="http://schemas.openxmlformats.org/officeDocument/2006/relationships/customXml" Target="../ink/ink1372.xml"/><Relationship Id="rId26" Type="http://schemas.openxmlformats.org/officeDocument/2006/relationships/customXml" Target="../ink/ink1376.xml"/><Relationship Id="rId39" Type="http://schemas.openxmlformats.org/officeDocument/2006/relationships/image" Target="../media/image1257.png"/><Relationship Id="rId21" Type="http://schemas.openxmlformats.org/officeDocument/2006/relationships/image" Target="../media/image1248.png"/><Relationship Id="rId34" Type="http://schemas.openxmlformats.org/officeDocument/2006/relationships/customXml" Target="../ink/ink1380.xml"/><Relationship Id="rId7" Type="http://schemas.openxmlformats.org/officeDocument/2006/relationships/image" Target="../media/image1241.png"/><Relationship Id="rId2" Type="http://schemas.openxmlformats.org/officeDocument/2006/relationships/customXml" Target="../ink/ink1364.xml"/><Relationship Id="rId16" Type="http://schemas.openxmlformats.org/officeDocument/2006/relationships/customXml" Target="../ink/ink1371.xml"/><Relationship Id="rId20" Type="http://schemas.openxmlformats.org/officeDocument/2006/relationships/customXml" Target="../ink/ink1373.xml"/><Relationship Id="rId29" Type="http://schemas.openxmlformats.org/officeDocument/2006/relationships/image" Target="../media/image1252.png"/><Relationship Id="rId41" Type="http://schemas.openxmlformats.org/officeDocument/2006/relationships/image" Target="../media/image1258.png"/><Relationship Id="rId1" Type="http://schemas.openxmlformats.org/officeDocument/2006/relationships/slideLayout" Target="../slideLayouts/slideLayout7.xml"/><Relationship Id="rId6" Type="http://schemas.openxmlformats.org/officeDocument/2006/relationships/customXml" Target="../ink/ink1366.xml"/><Relationship Id="rId11" Type="http://schemas.openxmlformats.org/officeDocument/2006/relationships/image" Target="../media/image1243.png"/><Relationship Id="rId24" Type="http://schemas.openxmlformats.org/officeDocument/2006/relationships/customXml" Target="../ink/ink1375.xml"/><Relationship Id="rId32" Type="http://schemas.openxmlformats.org/officeDocument/2006/relationships/customXml" Target="../ink/ink1379.xml"/><Relationship Id="rId37" Type="http://schemas.openxmlformats.org/officeDocument/2006/relationships/image" Target="../media/image1256.png"/><Relationship Id="rId40" Type="http://schemas.openxmlformats.org/officeDocument/2006/relationships/customXml" Target="../ink/ink1383.xml"/><Relationship Id="rId5" Type="http://schemas.openxmlformats.org/officeDocument/2006/relationships/image" Target="../media/image1240.png"/><Relationship Id="rId15" Type="http://schemas.openxmlformats.org/officeDocument/2006/relationships/image" Target="../media/image1245.png"/><Relationship Id="rId23" Type="http://schemas.openxmlformats.org/officeDocument/2006/relationships/image" Target="../media/image1249.png"/><Relationship Id="rId28" Type="http://schemas.openxmlformats.org/officeDocument/2006/relationships/customXml" Target="../ink/ink1377.xml"/><Relationship Id="rId36" Type="http://schemas.openxmlformats.org/officeDocument/2006/relationships/customXml" Target="../ink/ink1381.xml"/><Relationship Id="rId10" Type="http://schemas.openxmlformats.org/officeDocument/2006/relationships/customXml" Target="../ink/ink1368.xml"/><Relationship Id="rId19" Type="http://schemas.openxmlformats.org/officeDocument/2006/relationships/image" Target="../media/image1247.png"/><Relationship Id="rId31" Type="http://schemas.openxmlformats.org/officeDocument/2006/relationships/image" Target="../media/image1253.png"/><Relationship Id="rId4" Type="http://schemas.openxmlformats.org/officeDocument/2006/relationships/customXml" Target="../ink/ink1365.xml"/><Relationship Id="rId9" Type="http://schemas.openxmlformats.org/officeDocument/2006/relationships/image" Target="../media/image1242.png"/><Relationship Id="rId14" Type="http://schemas.openxmlformats.org/officeDocument/2006/relationships/customXml" Target="../ink/ink1370.xml"/><Relationship Id="rId22" Type="http://schemas.openxmlformats.org/officeDocument/2006/relationships/customXml" Target="../ink/ink1374.xml"/><Relationship Id="rId27" Type="http://schemas.openxmlformats.org/officeDocument/2006/relationships/image" Target="../media/image1251.png"/><Relationship Id="rId30" Type="http://schemas.openxmlformats.org/officeDocument/2006/relationships/customXml" Target="../ink/ink1378.xml"/><Relationship Id="rId35" Type="http://schemas.openxmlformats.org/officeDocument/2006/relationships/image" Target="../media/image1255.png"/><Relationship Id="rId8" Type="http://schemas.openxmlformats.org/officeDocument/2006/relationships/customXml" Target="../ink/ink1367.xml"/><Relationship Id="rId3" Type="http://schemas.openxmlformats.org/officeDocument/2006/relationships/image" Target="../media/image1239.png"/><Relationship Id="rId12" Type="http://schemas.openxmlformats.org/officeDocument/2006/relationships/customXml" Target="../ink/ink1369.xml"/><Relationship Id="rId17" Type="http://schemas.openxmlformats.org/officeDocument/2006/relationships/image" Target="../media/image1246.png"/><Relationship Id="rId25" Type="http://schemas.openxmlformats.org/officeDocument/2006/relationships/image" Target="../media/image1250.png"/><Relationship Id="rId33" Type="http://schemas.openxmlformats.org/officeDocument/2006/relationships/image" Target="../media/image1254.png"/><Relationship Id="rId38" Type="http://schemas.openxmlformats.org/officeDocument/2006/relationships/customXml" Target="../ink/ink1382.xml"/></Relationships>
</file>

<file path=ppt/slides/_rels/slide2.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63" Type="http://schemas.openxmlformats.org/officeDocument/2006/relationships/image" Target="../media/image31.png"/><Relationship Id="rId159" Type="http://schemas.openxmlformats.org/officeDocument/2006/relationships/image" Target="../media/image79.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2.png"/><Relationship Id="rId181" Type="http://schemas.openxmlformats.org/officeDocument/2006/relationships/image" Target="../media/image90.png"/><Relationship Id="rId237" Type="http://schemas.openxmlformats.org/officeDocument/2006/relationships/image" Target="../media/image118.png"/><Relationship Id="rId279" Type="http://schemas.openxmlformats.org/officeDocument/2006/relationships/image" Target="../media/image139.png"/><Relationship Id="rId43" Type="http://schemas.openxmlformats.org/officeDocument/2006/relationships/image" Target="../media/image21.png"/><Relationship Id="rId139" Type="http://schemas.openxmlformats.org/officeDocument/2006/relationships/image" Target="../media/image69.png"/><Relationship Id="rId290" Type="http://schemas.openxmlformats.org/officeDocument/2006/relationships/customXml" Target="../ink/ink145.xml"/><Relationship Id="rId85" Type="http://schemas.openxmlformats.org/officeDocument/2006/relationships/image" Target="../media/image42.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29.png"/><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5.xml"/><Relationship Id="rId291" Type="http://schemas.openxmlformats.org/officeDocument/2006/relationships/image" Target="../media/image145.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image" Target="../media/image124.png"/><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customXml" Target="../ink/ink130.xml"/><Relationship Id="rId281" Type="http://schemas.openxmlformats.org/officeDocument/2006/relationships/image" Target="../media/image140.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image" Target="../media/image119.png"/><Relationship Id="rId250" Type="http://schemas.openxmlformats.org/officeDocument/2006/relationships/customXml" Target="../ink/ink125.xml"/><Relationship Id="rId271" Type="http://schemas.openxmlformats.org/officeDocument/2006/relationships/image" Target="../media/image135.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240" Type="http://schemas.openxmlformats.org/officeDocument/2006/relationships/customXml" Target="../ink/ink120.xml"/><Relationship Id="rId261" Type="http://schemas.openxmlformats.org/officeDocument/2006/relationships/image" Target="../media/image130.png"/><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1" Type="http://schemas.openxmlformats.org/officeDocument/2006/relationships/image" Target="../media/image125.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72" Type="http://schemas.openxmlformats.org/officeDocument/2006/relationships/customXml" Target="../ink/ink136.xml"/><Relationship Id="rId293" Type="http://schemas.openxmlformats.org/officeDocument/2006/relationships/image" Target="../media/image146.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220" Type="http://schemas.openxmlformats.org/officeDocument/2006/relationships/customXml" Target="../ink/ink110.xml"/><Relationship Id="rId241" Type="http://schemas.openxmlformats.org/officeDocument/2006/relationships/image" Target="../media/image120.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262" Type="http://schemas.openxmlformats.org/officeDocument/2006/relationships/customXml" Target="../ink/ink131.xml"/><Relationship Id="rId283" Type="http://schemas.openxmlformats.org/officeDocument/2006/relationships/image" Target="../media/image141.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9" Type="http://schemas.openxmlformats.org/officeDocument/2006/relationships/image" Target="../media/image4.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5.png"/><Relationship Id="rId252" Type="http://schemas.openxmlformats.org/officeDocument/2006/relationships/customXml" Target="../ink/ink126.xml"/><Relationship Id="rId273" Type="http://schemas.openxmlformats.org/officeDocument/2006/relationships/image" Target="../media/image136.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customXml" Target="../ink/ink121.xml"/><Relationship Id="rId263" Type="http://schemas.openxmlformats.org/officeDocument/2006/relationships/image" Target="../media/image131.png"/><Relationship Id="rId284" Type="http://schemas.openxmlformats.org/officeDocument/2006/relationships/customXml" Target="../ink/ink142.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customXml" Target="../ink/ink116.xml"/><Relationship Id="rId253" Type="http://schemas.openxmlformats.org/officeDocument/2006/relationships/image" Target="../media/image126.png"/><Relationship Id="rId274" Type="http://schemas.openxmlformats.org/officeDocument/2006/relationships/customXml" Target="../ink/ink137.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image" Target="../media/image121.png"/><Relationship Id="rId264" Type="http://schemas.openxmlformats.org/officeDocument/2006/relationships/customXml" Target="../ink/ink132.xml"/><Relationship Id="rId285" Type="http://schemas.openxmlformats.org/officeDocument/2006/relationships/image" Target="../media/image142.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16.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7.png"/><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2.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image" Target="../media/image127.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image" Target="../media/image122.png"/><Relationship Id="rId266" Type="http://schemas.openxmlformats.org/officeDocument/2006/relationships/customXml" Target="../ink/ink133.xml"/><Relationship Id="rId287" Type="http://schemas.openxmlformats.org/officeDocument/2006/relationships/image" Target="../media/image143.png"/><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image" Target="../media/image117.png"/><Relationship Id="rId256" Type="http://schemas.openxmlformats.org/officeDocument/2006/relationships/customXml" Target="../ink/ink128.xml"/><Relationship Id="rId277" Type="http://schemas.openxmlformats.org/officeDocument/2006/relationships/image" Target="../media/image138.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customXml" Target="../ink/ink123.xml"/><Relationship Id="rId267" Type="http://schemas.openxmlformats.org/officeDocument/2006/relationships/image" Target="../media/image133.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7.png"/><Relationship Id="rId236" Type="http://schemas.openxmlformats.org/officeDocument/2006/relationships/customXml" Target="../ink/ink118.xml"/><Relationship Id="rId257" Type="http://schemas.openxmlformats.org/officeDocument/2006/relationships/image" Target="../media/image128.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image" Target="../media/image123.png"/><Relationship Id="rId107" Type="http://schemas.openxmlformats.org/officeDocument/2006/relationships/image" Target="../media/image53.png"/><Relationship Id="rId289" Type="http://schemas.openxmlformats.org/officeDocument/2006/relationships/image" Target="../media/image144.png"/><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85.png"/><Relationship Id="rId227" Type="http://schemas.openxmlformats.org/officeDocument/2006/relationships/image" Target="../media/image113.png"/><Relationship Id="rId269" Type="http://schemas.openxmlformats.org/officeDocument/2006/relationships/image" Target="../media/image134.png"/></Relationships>
</file>

<file path=ppt/slides/_rels/slide20.xml.rels><?xml version="1.0" encoding="UTF-8" standalone="yes"?>
<Relationships xmlns="http://schemas.openxmlformats.org/package/2006/relationships"><Relationship Id="rId26" Type="http://schemas.openxmlformats.org/officeDocument/2006/relationships/customXml" Target="../ink/ink1389.xml"/><Relationship Id="rId21" Type="http://schemas.openxmlformats.org/officeDocument/2006/relationships/image" Target="../media/image12000.png"/><Relationship Id="rId42" Type="http://schemas.openxmlformats.org/officeDocument/2006/relationships/customXml" Target="../ink/ink1397.xml"/><Relationship Id="rId47" Type="http://schemas.openxmlformats.org/officeDocument/2006/relationships/image" Target="../media/image12130.png"/><Relationship Id="rId63" Type="http://schemas.openxmlformats.org/officeDocument/2006/relationships/image" Target="../media/image1263.png"/><Relationship Id="rId68" Type="http://schemas.openxmlformats.org/officeDocument/2006/relationships/customXml" Target="../ink/ink1410.xml"/><Relationship Id="rId71" Type="http://schemas.openxmlformats.org/officeDocument/2006/relationships/image" Target="../media/image1267.png"/><Relationship Id="rId2" Type="http://schemas.openxmlformats.org/officeDocument/2006/relationships/customXml" Target="../ink/ink1384.xml"/><Relationship Id="rId29" Type="http://schemas.openxmlformats.org/officeDocument/2006/relationships/image" Target="../media/image12040.png"/><Relationship Id="rId24" Type="http://schemas.openxmlformats.org/officeDocument/2006/relationships/customXml" Target="../ink/ink1388.xml"/><Relationship Id="rId32" Type="http://schemas.openxmlformats.org/officeDocument/2006/relationships/customXml" Target="../ink/ink1392.xml"/><Relationship Id="rId37" Type="http://schemas.openxmlformats.org/officeDocument/2006/relationships/image" Target="../media/image12080.png"/><Relationship Id="rId40" Type="http://schemas.openxmlformats.org/officeDocument/2006/relationships/customXml" Target="../ink/ink1396.xml"/><Relationship Id="rId45" Type="http://schemas.openxmlformats.org/officeDocument/2006/relationships/image" Target="../media/image12120.png"/><Relationship Id="rId53" Type="http://schemas.openxmlformats.org/officeDocument/2006/relationships/image" Target="../media/image12160.png"/><Relationship Id="rId58" Type="http://schemas.openxmlformats.org/officeDocument/2006/relationships/customXml" Target="../ink/ink1405.xml"/><Relationship Id="rId66" Type="http://schemas.openxmlformats.org/officeDocument/2006/relationships/customXml" Target="../ink/ink1409.xml"/><Relationship Id="rId74" Type="http://schemas.openxmlformats.org/officeDocument/2006/relationships/customXml" Target="../ink/ink1413.xml"/><Relationship Id="rId79" Type="http://schemas.openxmlformats.org/officeDocument/2006/relationships/image" Target="../media/image1271.png"/><Relationship Id="rId61" Type="http://schemas.openxmlformats.org/officeDocument/2006/relationships/image" Target="../media/image1262.png"/><Relationship Id="rId82" Type="http://schemas.openxmlformats.org/officeDocument/2006/relationships/customXml" Target="../ink/ink1417.xml"/><Relationship Id="rId19" Type="http://schemas.openxmlformats.org/officeDocument/2006/relationships/image" Target="../media/image11990.png"/><Relationship Id="rId22" Type="http://schemas.openxmlformats.org/officeDocument/2006/relationships/customXml" Target="../ink/ink1387.xml"/><Relationship Id="rId27" Type="http://schemas.openxmlformats.org/officeDocument/2006/relationships/image" Target="../media/image12030.png"/><Relationship Id="rId30" Type="http://schemas.openxmlformats.org/officeDocument/2006/relationships/customXml" Target="../ink/ink1391.xml"/><Relationship Id="rId35" Type="http://schemas.openxmlformats.org/officeDocument/2006/relationships/image" Target="../media/image12070.png"/><Relationship Id="rId43" Type="http://schemas.openxmlformats.org/officeDocument/2006/relationships/image" Target="../media/image12110.png"/><Relationship Id="rId48" Type="http://schemas.openxmlformats.org/officeDocument/2006/relationships/customXml" Target="../ink/ink1400.xml"/><Relationship Id="rId56" Type="http://schemas.openxmlformats.org/officeDocument/2006/relationships/customXml" Target="../ink/ink1404.xml"/><Relationship Id="rId64" Type="http://schemas.openxmlformats.org/officeDocument/2006/relationships/customXml" Target="../ink/ink1408.xml"/><Relationship Id="rId69" Type="http://schemas.openxmlformats.org/officeDocument/2006/relationships/image" Target="../media/image1266.png"/><Relationship Id="rId77" Type="http://schemas.openxmlformats.org/officeDocument/2006/relationships/image" Target="../media/image1270.png"/><Relationship Id="rId51" Type="http://schemas.openxmlformats.org/officeDocument/2006/relationships/image" Target="../media/image12150.png"/><Relationship Id="rId72" Type="http://schemas.openxmlformats.org/officeDocument/2006/relationships/customXml" Target="../ink/ink1412.xml"/><Relationship Id="rId80" Type="http://schemas.openxmlformats.org/officeDocument/2006/relationships/customXml" Target="../ink/ink1416.xml"/><Relationship Id="rId17" Type="http://schemas.openxmlformats.org/officeDocument/2006/relationships/image" Target="../media/image11980.png"/><Relationship Id="rId25" Type="http://schemas.openxmlformats.org/officeDocument/2006/relationships/image" Target="../media/image12020.png"/><Relationship Id="rId33" Type="http://schemas.openxmlformats.org/officeDocument/2006/relationships/image" Target="../media/image12060.png"/><Relationship Id="rId38" Type="http://schemas.openxmlformats.org/officeDocument/2006/relationships/customXml" Target="../ink/ink1395.xml"/><Relationship Id="rId46" Type="http://schemas.openxmlformats.org/officeDocument/2006/relationships/customXml" Target="../ink/ink1399.xml"/><Relationship Id="rId59" Type="http://schemas.openxmlformats.org/officeDocument/2006/relationships/image" Target="../media/image1261.png"/><Relationship Id="rId67" Type="http://schemas.openxmlformats.org/officeDocument/2006/relationships/image" Target="../media/image1265.png"/><Relationship Id="rId20" Type="http://schemas.openxmlformats.org/officeDocument/2006/relationships/customXml" Target="../ink/ink1386.xml"/><Relationship Id="rId41" Type="http://schemas.openxmlformats.org/officeDocument/2006/relationships/image" Target="../media/image12100.png"/><Relationship Id="rId54" Type="http://schemas.openxmlformats.org/officeDocument/2006/relationships/customXml" Target="../ink/ink1403.xml"/><Relationship Id="rId62" Type="http://schemas.openxmlformats.org/officeDocument/2006/relationships/customXml" Target="../ink/ink1407.xml"/><Relationship Id="rId70" Type="http://schemas.openxmlformats.org/officeDocument/2006/relationships/customXml" Target="../ink/ink1411.xml"/><Relationship Id="rId75" Type="http://schemas.openxmlformats.org/officeDocument/2006/relationships/image" Target="../media/image1269.png"/><Relationship Id="rId83" Type="http://schemas.openxmlformats.org/officeDocument/2006/relationships/image" Target="../media/image1273.png"/><Relationship Id="rId1" Type="http://schemas.openxmlformats.org/officeDocument/2006/relationships/slideLayout" Target="../slideLayouts/slideLayout7.xml"/><Relationship Id="rId23" Type="http://schemas.openxmlformats.org/officeDocument/2006/relationships/image" Target="../media/image12011.png"/><Relationship Id="rId28" Type="http://schemas.openxmlformats.org/officeDocument/2006/relationships/customXml" Target="../ink/ink1390.xml"/><Relationship Id="rId36" Type="http://schemas.openxmlformats.org/officeDocument/2006/relationships/customXml" Target="../ink/ink1394.xml"/><Relationship Id="rId49" Type="http://schemas.openxmlformats.org/officeDocument/2006/relationships/image" Target="../media/image12140.png"/><Relationship Id="rId57" Type="http://schemas.openxmlformats.org/officeDocument/2006/relationships/image" Target="../media/image1260.png"/><Relationship Id="rId31" Type="http://schemas.openxmlformats.org/officeDocument/2006/relationships/image" Target="../media/image12050.png"/><Relationship Id="rId44" Type="http://schemas.openxmlformats.org/officeDocument/2006/relationships/customXml" Target="../ink/ink1398.xml"/><Relationship Id="rId52" Type="http://schemas.openxmlformats.org/officeDocument/2006/relationships/customXml" Target="../ink/ink1402.xml"/><Relationship Id="rId60" Type="http://schemas.openxmlformats.org/officeDocument/2006/relationships/customXml" Target="../ink/ink1406.xml"/><Relationship Id="rId65" Type="http://schemas.openxmlformats.org/officeDocument/2006/relationships/image" Target="../media/image1264.png"/><Relationship Id="rId73" Type="http://schemas.openxmlformats.org/officeDocument/2006/relationships/image" Target="../media/image1268.png"/><Relationship Id="rId78" Type="http://schemas.openxmlformats.org/officeDocument/2006/relationships/customXml" Target="../ink/ink1415.xml"/><Relationship Id="rId81" Type="http://schemas.openxmlformats.org/officeDocument/2006/relationships/image" Target="../media/image1272.png"/><Relationship Id="rId18" Type="http://schemas.openxmlformats.org/officeDocument/2006/relationships/customXml" Target="../ink/ink1385.xml"/><Relationship Id="rId39" Type="http://schemas.openxmlformats.org/officeDocument/2006/relationships/image" Target="../media/image12090.png"/><Relationship Id="rId34" Type="http://schemas.openxmlformats.org/officeDocument/2006/relationships/customXml" Target="../ink/ink1393.xml"/><Relationship Id="rId50" Type="http://schemas.openxmlformats.org/officeDocument/2006/relationships/customXml" Target="../ink/ink1401.xml"/><Relationship Id="rId55" Type="http://schemas.openxmlformats.org/officeDocument/2006/relationships/image" Target="../media/image1259.png"/><Relationship Id="rId76" Type="http://schemas.openxmlformats.org/officeDocument/2006/relationships/customXml" Target="../ink/ink1414.xml"/></Relationships>
</file>

<file path=ppt/slides/_rels/slide21.xml.rels><?xml version="1.0" encoding="UTF-8" standalone="yes"?>
<Relationships xmlns="http://schemas.openxmlformats.org/package/2006/relationships"><Relationship Id="rId26" Type="http://schemas.openxmlformats.org/officeDocument/2006/relationships/customXml" Target="../ink/ink1430.xml"/><Relationship Id="rId21" Type="http://schemas.openxmlformats.org/officeDocument/2006/relationships/image" Target="../media/image1283.png"/><Relationship Id="rId42" Type="http://schemas.openxmlformats.org/officeDocument/2006/relationships/customXml" Target="../ink/ink1438.xml"/><Relationship Id="rId47" Type="http://schemas.openxmlformats.org/officeDocument/2006/relationships/image" Target="../media/image1296.png"/><Relationship Id="rId63" Type="http://schemas.openxmlformats.org/officeDocument/2006/relationships/image" Target="../media/image1304.png"/><Relationship Id="rId68" Type="http://schemas.openxmlformats.org/officeDocument/2006/relationships/customXml" Target="../ink/ink1451.xml"/><Relationship Id="rId84" Type="http://schemas.openxmlformats.org/officeDocument/2006/relationships/customXml" Target="../ink/ink1459.xml"/><Relationship Id="rId16" Type="http://schemas.openxmlformats.org/officeDocument/2006/relationships/customXml" Target="../ink/ink1425.xml"/><Relationship Id="rId11" Type="http://schemas.openxmlformats.org/officeDocument/2006/relationships/image" Target="../media/image1278.png"/><Relationship Id="rId32" Type="http://schemas.openxmlformats.org/officeDocument/2006/relationships/customXml" Target="../ink/ink1433.xml"/><Relationship Id="rId37" Type="http://schemas.openxmlformats.org/officeDocument/2006/relationships/image" Target="../media/image1291.png"/><Relationship Id="rId53" Type="http://schemas.openxmlformats.org/officeDocument/2006/relationships/image" Target="../media/image1299.png"/><Relationship Id="rId58" Type="http://schemas.openxmlformats.org/officeDocument/2006/relationships/customXml" Target="../ink/ink1446.xml"/><Relationship Id="rId74" Type="http://schemas.openxmlformats.org/officeDocument/2006/relationships/customXml" Target="../ink/ink1454.xml"/><Relationship Id="rId79" Type="http://schemas.openxmlformats.org/officeDocument/2006/relationships/image" Target="../media/image1312.png"/><Relationship Id="rId5" Type="http://schemas.openxmlformats.org/officeDocument/2006/relationships/image" Target="../media/image1275.png"/><Relationship Id="rId19" Type="http://schemas.openxmlformats.org/officeDocument/2006/relationships/image" Target="../media/image1282.png"/><Relationship Id="rId14" Type="http://schemas.openxmlformats.org/officeDocument/2006/relationships/customXml" Target="../ink/ink1424.xml"/><Relationship Id="rId22" Type="http://schemas.openxmlformats.org/officeDocument/2006/relationships/customXml" Target="../ink/ink1428.xml"/><Relationship Id="rId27" Type="http://schemas.openxmlformats.org/officeDocument/2006/relationships/image" Target="../media/image1286.png"/><Relationship Id="rId30" Type="http://schemas.openxmlformats.org/officeDocument/2006/relationships/customXml" Target="../ink/ink1432.xml"/><Relationship Id="rId35" Type="http://schemas.openxmlformats.org/officeDocument/2006/relationships/image" Target="../media/image1290.png"/><Relationship Id="rId43" Type="http://schemas.openxmlformats.org/officeDocument/2006/relationships/image" Target="../media/image1294.png"/><Relationship Id="rId48" Type="http://schemas.openxmlformats.org/officeDocument/2006/relationships/customXml" Target="../ink/ink1441.xml"/><Relationship Id="rId56" Type="http://schemas.openxmlformats.org/officeDocument/2006/relationships/customXml" Target="../ink/ink1445.xml"/><Relationship Id="rId64" Type="http://schemas.openxmlformats.org/officeDocument/2006/relationships/customXml" Target="../ink/ink1449.xml"/><Relationship Id="rId69" Type="http://schemas.openxmlformats.org/officeDocument/2006/relationships/image" Target="../media/image1307.png"/><Relationship Id="rId77" Type="http://schemas.openxmlformats.org/officeDocument/2006/relationships/image" Target="../media/image1311.png"/><Relationship Id="rId8" Type="http://schemas.openxmlformats.org/officeDocument/2006/relationships/customXml" Target="../ink/ink1421.xml"/><Relationship Id="rId51" Type="http://schemas.openxmlformats.org/officeDocument/2006/relationships/image" Target="../media/image1298.png"/><Relationship Id="rId72" Type="http://schemas.openxmlformats.org/officeDocument/2006/relationships/customXml" Target="../ink/ink1453.xml"/><Relationship Id="rId80" Type="http://schemas.openxmlformats.org/officeDocument/2006/relationships/customXml" Target="../ink/ink1457.xml"/><Relationship Id="rId85" Type="http://schemas.openxmlformats.org/officeDocument/2006/relationships/image" Target="../media/image1315.png"/><Relationship Id="rId3" Type="http://schemas.openxmlformats.org/officeDocument/2006/relationships/image" Target="../media/image1274.png"/><Relationship Id="rId12" Type="http://schemas.openxmlformats.org/officeDocument/2006/relationships/customXml" Target="../ink/ink1423.xml"/><Relationship Id="rId17" Type="http://schemas.openxmlformats.org/officeDocument/2006/relationships/image" Target="../media/image1281.png"/><Relationship Id="rId25" Type="http://schemas.openxmlformats.org/officeDocument/2006/relationships/image" Target="../media/image1285.png"/><Relationship Id="rId33" Type="http://schemas.openxmlformats.org/officeDocument/2006/relationships/image" Target="../media/image1289.png"/><Relationship Id="rId38" Type="http://schemas.openxmlformats.org/officeDocument/2006/relationships/customXml" Target="../ink/ink1436.xml"/><Relationship Id="rId46" Type="http://schemas.openxmlformats.org/officeDocument/2006/relationships/customXml" Target="../ink/ink1440.xml"/><Relationship Id="rId59" Type="http://schemas.openxmlformats.org/officeDocument/2006/relationships/image" Target="../media/image1302.png"/><Relationship Id="rId67" Type="http://schemas.openxmlformats.org/officeDocument/2006/relationships/image" Target="../media/image1306.png"/><Relationship Id="rId20" Type="http://schemas.openxmlformats.org/officeDocument/2006/relationships/customXml" Target="../ink/ink1427.xml"/><Relationship Id="rId41" Type="http://schemas.openxmlformats.org/officeDocument/2006/relationships/image" Target="../media/image1293.png"/><Relationship Id="rId54" Type="http://schemas.openxmlformats.org/officeDocument/2006/relationships/customXml" Target="../ink/ink1444.xml"/><Relationship Id="rId62" Type="http://schemas.openxmlformats.org/officeDocument/2006/relationships/customXml" Target="../ink/ink1448.xml"/><Relationship Id="rId70" Type="http://schemas.openxmlformats.org/officeDocument/2006/relationships/customXml" Target="../ink/ink1452.xml"/><Relationship Id="rId75" Type="http://schemas.openxmlformats.org/officeDocument/2006/relationships/image" Target="../media/image1310.png"/><Relationship Id="rId83" Type="http://schemas.openxmlformats.org/officeDocument/2006/relationships/image" Target="../media/image1314.png"/><Relationship Id="rId1" Type="http://schemas.openxmlformats.org/officeDocument/2006/relationships/slideLayout" Target="../slideLayouts/slideLayout7.xml"/><Relationship Id="rId6" Type="http://schemas.openxmlformats.org/officeDocument/2006/relationships/customXml" Target="../ink/ink1420.xml"/><Relationship Id="rId15" Type="http://schemas.openxmlformats.org/officeDocument/2006/relationships/image" Target="../media/image1280.png"/><Relationship Id="rId23" Type="http://schemas.openxmlformats.org/officeDocument/2006/relationships/image" Target="../media/image1284.png"/><Relationship Id="rId28" Type="http://schemas.openxmlformats.org/officeDocument/2006/relationships/customXml" Target="../ink/ink1431.xml"/><Relationship Id="rId36" Type="http://schemas.openxmlformats.org/officeDocument/2006/relationships/customXml" Target="../ink/ink1435.xml"/><Relationship Id="rId49" Type="http://schemas.openxmlformats.org/officeDocument/2006/relationships/image" Target="../media/image1297.png"/><Relationship Id="rId57" Type="http://schemas.openxmlformats.org/officeDocument/2006/relationships/image" Target="../media/image1301.png"/><Relationship Id="rId10" Type="http://schemas.openxmlformats.org/officeDocument/2006/relationships/customXml" Target="../ink/ink1422.xml"/><Relationship Id="rId31" Type="http://schemas.openxmlformats.org/officeDocument/2006/relationships/image" Target="../media/image1288.png"/><Relationship Id="rId44" Type="http://schemas.openxmlformats.org/officeDocument/2006/relationships/customXml" Target="../ink/ink1439.xml"/><Relationship Id="rId52" Type="http://schemas.openxmlformats.org/officeDocument/2006/relationships/customXml" Target="../ink/ink1443.xml"/><Relationship Id="rId60" Type="http://schemas.openxmlformats.org/officeDocument/2006/relationships/customXml" Target="../ink/ink1447.xml"/><Relationship Id="rId65" Type="http://schemas.openxmlformats.org/officeDocument/2006/relationships/image" Target="../media/image1305.png"/><Relationship Id="rId73" Type="http://schemas.openxmlformats.org/officeDocument/2006/relationships/image" Target="../media/image1309.png"/><Relationship Id="rId78" Type="http://schemas.openxmlformats.org/officeDocument/2006/relationships/customXml" Target="../ink/ink1456.xml"/><Relationship Id="rId81" Type="http://schemas.openxmlformats.org/officeDocument/2006/relationships/image" Target="../media/image1313.png"/><Relationship Id="rId86" Type="http://schemas.openxmlformats.org/officeDocument/2006/relationships/customXml" Target="../ink/ink1460.xml"/><Relationship Id="rId4" Type="http://schemas.openxmlformats.org/officeDocument/2006/relationships/customXml" Target="../ink/ink1419.xml"/><Relationship Id="rId9" Type="http://schemas.openxmlformats.org/officeDocument/2006/relationships/image" Target="../media/image1277.png"/><Relationship Id="rId13" Type="http://schemas.openxmlformats.org/officeDocument/2006/relationships/image" Target="../media/image1279.png"/><Relationship Id="rId18" Type="http://schemas.openxmlformats.org/officeDocument/2006/relationships/customXml" Target="../ink/ink1426.xml"/><Relationship Id="rId39" Type="http://schemas.openxmlformats.org/officeDocument/2006/relationships/image" Target="../media/image1292.png"/><Relationship Id="rId34" Type="http://schemas.openxmlformats.org/officeDocument/2006/relationships/customXml" Target="../ink/ink1434.xml"/><Relationship Id="rId50" Type="http://schemas.openxmlformats.org/officeDocument/2006/relationships/customXml" Target="../ink/ink1442.xml"/><Relationship Id="rId55" Type="http://schemas.openxmlformats.org/officeDocument/2006/relationships/image" Target="../media/image1300.png"/><Relationship Id="rId76" Type="http://schemas.openxmlformats.org/officeDocument/2006/relationships/customXml" Target="../ink/ink1455.xml"/><Relationship Id="rId7" Type="http://schemas.openxmlformats.org/officeDocument/2006/relationships/image" Target="../media/image1276.png"/><Relationship Id="rId71" Type="http://schemas.openxmlformats.org/officeDocument/2006/relationships/image" Target="../media/image1308.png"/><Relationship Id="rId2" Type="http://schemas.openxmlformats.org/officeDocument/2006/relationships/customXml" Target="../ink/ink1418.xml"/><Relationship Id="rId29" Type="http://schemas.openxmlformats.org/officeDocument/2006/relationships/image" Target="../media/image1287.png"/><Relationship Id="rId24" Type="http://schemas.openxmlformats.org/officeDocument/2006/relationships/customXml" Target="../ink/ink1429.xml"/><Relationship Id="rId40" Type="http://schemas.openxmlformats.org/officeDocument/2006/relationships/customXml" Target="../ink/ink1437.xml"/><Relationship Id="rId45" Type="http://schemas.openxmlformats.org/officeDocument/2006/relationships/image" Target="../media/image1295.png"/><Relationship Id="rId66" Type="http://schemas.openxmlformats.org/officeDocument/2006/relationships/customXml" Target="../ink/ink1450.xml"/><Relationship Id="rId87" Type="http://schemas.openxmlformats.org/officeDocument/2006/relationships/image" Target="../media/image1316.png"/><Relationship Id="rId61" Type="http://schemas.openxmlformats.org/officeDocument/2006/relationships/image" Target="../media/image1303.png"/><Relationship Id="rId82" Type="http://schemas.openxmlformats.org/officeDocument/2006/relationships/customXml" Target="../ink/ink1458.xml"/></Relationships>
</file>

<file path=ppt/slides/_rels/slide22.xml.rels><?xml version="1.0" encoding="UTF-8" standalone="yes"?>
<Relationships xmlns="http://schemas.openxmlformats.org/package/2006/relationships"><Relationship Id="rId26" Type="http://schemas.openxmlformats.org/officeDocument/2006/relationships/customXml" Target="../ink/ink1473.xml"/><Relationship Id="rId21" Type="http://schemas.openxmlformats.org/officeDocument/2006/relationships/image" Target="../media/image1326.png"/><Relationship Id="rId42" Type="http://schemas.openxmlformats.org/officeDocument/2006/relationships/customXml" Target="../ink/ink1481.xml"/><Relationship Id="rId47" Type="http://schemas.openxmlformats.org/officeDocument/2006/relationships/image" Target="../media/image1339.png"/><Relationship Id="rId63" Type="http://schemas.openxmlformats.org/officeDocument/2006/relationships/image" Target="../media/image1347.png"/><Relationship Id="rId68" Type="http://schemas.openxmlformats.org/officeDocument/2006/relationships/customXml" Target="../ink/ink1494.xml"/><Relationship Id="rId2" Type="http://schemas.openxmlformats.org/officeDocument/2006/relationships/customXml" Target="../ink/ink1461.xml"/><Relationship Id="rId16" Type="http://schemas.openxmlformats.org/officeDocument/2006/relationships/customXml" Target="../ink/ink1468.xml"/><Relationship Id="rId29" Type="http://schemas.openxmlformats.org/officeDocument/2006/relationships/image" Target="../media/image1330.png"/><Relationship Id="rId11" Type="http://schemas.openxmlformats.org/officeDocument/2006/relationships/image" Target="../media/image1321.png"/><Relationship Id="rId24" Type="http://schemas.openxmlformats.org/officeDocument/2006/relationships/customXml" Target="../ink/ink1472.xml"/><Relationship Id="rId32" Type="http://schemas.openxmlformats.org/officeDocument/2006/relationships/customXml" Target="../ink/ink1476.xml"/><Relationship Id="rId37" Type="http://schemas.openxmlformats.org/officeDocument/2006/relationships/image" Target="../media/image1334.png"/><Relationship Id="rId40" Type="http://schemas.openxmlformats.org/officeDocument/2006/relationships/customXml" Target="../ink/ink1480.xml"/><Relationship Id="rId45" Type="http://schemas.openxmlformats.org/officeDocument/2006/relationships/image" Target="../media/image1338.png"/><Relationship Id="rId53" Type="http://schemas.openxmlformats.org/officeDocument/2006/relationships/image" Target="../media/image1342.png"/><Relationship Id="rId58" Type="http://schemas.openxmlformats.org/officeDocument/2006/relationships/customXml" Target="../ink/ink1489.xml"/><Relationship Id="rId66" Type="http://schemas.openxmlformats.org/officeDocument/2006/relationships/customXml" Target="../ink/ink1493.xml"/><Relationship Id="rId5" Type="http://schemas.openxmlformats.org/officeDocument/2006/relationships/image" Target="../media/image1318.png"/><Relationship Id="rId61" Type="http://schemas.openxmlformats.org/officeDocument/2006/relationships/image" Target="../media/image1346.png"/><Relationship Id="rId19" Type="http://schemas.openxmlformats.org/officeDocument/2006/relationships/image" Target="../media/image1325.png"/><Relationship Id="rId14" Type="http://schemas.openxmlformats.org/officeDocument/2006/relationships/customXml" Target="../ink/ink1467.xml"/><Relationship Id="rId22" Type="http://schemas.openxmlformats.org/officeDocument/2006/relationships/customXml" Target="../ink/ink1471.xml"/><Relationship Id="rId27" Type="http://schemas.openxmlformats.org/officeDocument/2006/relationships/image" Target="../media/image1329.png"/><Relationship Id="rId30" Type="http://schemas.openxmlformats.org/officeDocument/2006/relationships/customXml" Target="../ink/ink1475.xml"/><Relationship Id="rId35" Type="http://schemas.openxmlformats.org/officeDocument/2006/relationships/image" Target="../media/image1333.png"/><Relationship Id="rId43" Type="http://schemas.openxmlformats.org/officeDocument/2006/relationships/image" Target="../media/image1337.png"/><Relationship Id="rId48" Type="http://schemas.openxmlformats.org/officeDocument/2006/relationships/customXml" Target="../ink/ink1484.xml"/><Relationship Id="rId56" Type="http://schemas.openxmlformats.org/officeDocument/2006/relationships/customXml" Target="../ink/ink1488.xml"/><Relationship Id="rId64" Type="http://schemas.openxmlformats.org/officeDocument/2006/relationships/customXml" Target="../ink/ink1492.xml"/><Relationship Id="rId69" Type="http://schemas.openxmlformats.org/officeDocument/2006/relationships/image" Target="../media/image1350.png"/><Relationship Id="rId8" Type="http://schemas.openxmlformats.org/officeDocument/2006/relationships/customXml" Target="../ink/ink1464.xml"/><Relationship Id="rId51" Type="http://schemas.openxmlformats.org/officeDocument/2006/relationships/image" Target="../media/image1341.png"/><Relationship Id="rId72" Type="http://schemas.openxmlformats.org/officeDocument/2006/relationships/customXml" Target="../ink/ink1496.xml"/><Relationship Id="rId3" Type="http://schemas.openxmlformats.org/officeDocument/2006/relationships/image" Target="../media/image1317.png"/><Relationship Id="rId12" Type="http://schemas.openxmlformats.org/officeDocument/2006/relationships/customXml" Target="../ink/ink1466.xml"/><Relationship Id="rId17" Type="http://schemas.openxmlformats.org/officeDocument/2006/relationships/image" Target="../media/image1324.png"/><Relationship Id="rId25" Type="http://schemas.openxmlformats.org/officeDocument/2006/relationships/image" Target="../media/image1328.png"/><Relationship Id="rId33" Type="http://schemas.openxmlformats.org/officeDocument/2006/relationships/image" Target="../media/image1332.png"/><Relationship Id="rId38" Type="http://schemas.openxmlformats.org/officeDocument/2006/relationships/customXml" Target="../ink/ink1479.xml"/><Relationship Id="rId46" Type="http://schemas.openxmlformats.org/officeDocument/2006/relationships/customXml" Target="../ink/ink1483.xml"/><Relationship Id="rId59" Type="http://schemas.openxmlformats.org/officeDocument/2006/relationships/image" Target="../media/image1345.png"/><Relationship Id="rId67" Type="http://schemas.openxmlformats.org/officeDocument/2006/relationships/image" Target="../media/image1349.png"/><Relationship Id="rId20" Type="http://schemas.openxmlformats.org/officeDocument/2006/relationships/customXml" Target="../ink/ink1470.xml"/><Relationship Id="rId41" Type="http://schemas.openxmlformats.org/officeDocument/2006/relationships/image" Target="../media/image1336.png"/><Relationship Id="rId54" Type="http://schemas.openxmlformats.org/officeDocument/2006/relationships/customXml" Target="../ink/ink1487.xml"/><Relationship Id="rId62" Type="http://schemas.openxmlformats.org/officeDocument/2006/relationships/customXml" Target="../ink/ink1491.xml"/><Relationship Id="rId70" Type="http://schemas.openxmlformats.org/officeDocument/2006/relationships/customXml" Target="../ink/ink1495.xml"/><Relationship Id="rId1" Type="http://schemas.openxmlformats.org/officeDocument/2006/relationships/slideLayout" Target="../slideLayouts/slideLayout7.xml"/><Relationship Id="rId6" Type="http://schemas.openxmlformats.org/officeDocument/2006/relationships/customXml" Target="../ink/ink1463.xml"/><Relationship Id="rId15" Type="http://schemas.openxmlformats.org/officeDocument/2006/relationships/image" Target="../media/image1323.png"/><Relationship Id="rId23" Type="http://schemas.openxmlformats.org/officeDocument/2006/relationships/image" Target="../media/image1327.png"/><Relationship Id="rId28" Type="http://schemas.openxmlformats.org/officeDocument/2006/relationships/customXml" Target="../ink/ink1474.xml"/><Relationship Id="rId36" Type="http://schemas.openxmlformats.org/officeDocument/2006/relationships/customXml" Target="../ink/ink1478.xml"/><Relationship Id="rId49" Type="http://schemas.openxmlformats.org/officeDocument/2006/relationships/image" Target="../media/image1340.png"/><Relationship Id="rId57" Type="http://schemas.openxmlformats.org/officeDocument/2006/relationships/image" Target="../media/image1344.png"/><Relationship Id="rId10" Type="http://schemas.openxmlformats.org/officeDocument/2006/relationships/customXml" Target="../ink/ink1465.xml"/><Relationship Id="rId31" Type="http://schemas.openxmlformats.org/officeDocument/2006/relationships/image" Target="../media/image1331.png"/><Relationship Id="rId44" Type="http://schemas.openxmlformats.org/officeDocument/2006/relationships/customXml" Target="../ink/ink1482.xml"/><Relationship Id="rId52" Type="http://schemas.openxmlformats.org/officeDocument/2006/relationships/customXml" Target="../ink/ink1486.xml"/><Relationship Id="rId60" Type="http://schemas.openxmlformats.org/officeDocument/2006/relationships/customXml" Target="../ink/ink1490.xml"/><Relationship Id="rId65" Type="http://schemas.openxmlformats.org/officeDocument/2006/relationships/image" Target="../media/image1348.png"/><Relationship Id="rId73" Type="http://schemas.openxmlformats.org/officeDocument/2006/relationships/image" Target="../media/image1352.png"/><Relationship Id="rId4" Type="http://schemas.openxmlformats.org/officeDocument/2006/relationships/customXml" Target="../ink/ink1462.xml"/><Relationship Id="rId9" Type="http://schemas.openxmlformats.org/officeDocument/2006/relationships/image" Target="../media/image1320.png"/><Relationship Id="rId13" Type="http://schemas.openxmlformats.org/officeDocument/2006/relationships/image" Target="../media/image1322.png"/><Relationship Id="rId18" Type="http://schemas.openxmlformats.org/officeDocument/2006/relationships/customXml" Target="../ink/ink1469.xml"/><Relationship Id="rId39" Type="http://schemas.openxmlformats.org/officeDocument/2006/relationships/image" Target="../media/image1335.png"/><Relationship Id="rId34" Type="http://schemas.openxmlformats.org/officeDocument/2006/relationships/customXml" Target="../ink/ink1477.xml"/><Relationship Id="rId50" Type="http://schemas.openxmlformats.org/officeDocument/2006/relationships/customXml" Target="../ink/ink1485.xml"/><Relationship Id="rId55" Type="http://schemas.openxmlformats.org/officeDocument/2006/relationships/image" Target="../media/image1343.png"/><Relationship Id="rId7" Type="http://schemas.openxmlformats.org/officeDocument/2006/relationships/image" Target="../media/image1319.png"/><Relationship Id="rId71" Type="http://schemas.openxmlformats.org/officeDocument/2006/relationships/image" Target="../media/image1351.png"/></Relationships>
</file>

<file path=ppt/slides/_rels/slide23.xml.rels><?xml version="1.0" encoding="UTF-8" standalone="yes"?>
<Relationships xmlns="http://schemas.openxmlformats.org/package/2006/relationships"><Relationship Id="rId26" Type="http://schemas.openxmlformats.org/officeDocument/2006/relationships/customXml" Target="../ink/ink1509.xml"/><Relationship Id="rId21" Type="http://schemas.openxmlformats.org/officeDocument/2006/relationships/image" Target="../media/image1361.png"/><Relationship Id="rId42" Type="http://schemas.openxmlformats.org/officeDocument/2006/relationships/customXml" Target="../ink/ink1517.xml"/><Relationship Id="rId47" Type="http://schemas.openxmlformats.org/officeDocument/2006/relationships/image" Target="../media/image1374.png"/><Relationship Id="rId63" Type="http://schemas.openxmlformats.org/officeDocument/2006/relationships/image" Target="../media/image1382.png"/><Relationship Id="rId68" Type="http://schemas.openxmlformats.org/officeDocument/2006/relationships/customXml" Target="../ink/ink1530.xml"/><Relationship Id="rId84" Type="http://schemas.openxmlformats.org/officeDocument/2006/relationships/customXml" Target="../ink/ink1538.xml"/><Relationship Id="rId89" Type="http://schemas.openxmlformats.org/officeDocument/2006/relationships/image" Target="../media/image1395.png"/><Relationship Id="rId16" Type="http://schemas.openxmlformats.org/officeDocument/2006/relationships/customXml" Target="../ink/ink1504.xml"/><Relationship Id="rId11" Type="http://schemas.openxmlformats.org/officeDocument/2006/relationships/image" Target="../media/image1356.png"/><Relationship Id="rId32" Type="http://schemas.openxmlformats.org/officeDocument/2006/relationships/customXml" Target="../ink/ink1512.xml"/><Relationship Id="rId37" Type="http://schemas.openxmlformats.org/officeDocument/2006/relationships/image" Target="../media/image1369.png"/><Relationship Id="rId53" Type="http://schemas.openxmlformats.org/officeDocument/2006/relationships/image" Target="../media/image1377.png"/><Relationship Id="rId58" Type="http://schemas.openxmlformats.org/officeDocument/2006/relationships/customXml" Target="../ink/ink1525.xml"/><Relationship Id="rId74" Type="http://schemas.openxmlformats.org/officeDocument/2006/relationships/customXml" Target="../ink/ink1533.xml"/><Relationship Id="rId79" Type="http://schemas.openxmlformats.org/officeDocument/2006/relationships/image" Target="../media/image1390.png"/><Relationship Id="rId5" Type="http://schemas.openxmlformats.org/officeDocument/2006/relationships/image" Target="../media/image1353.png"/><Relationship Id="rId90" Type="http://schemas.openxmlformats.org/officeDocument/2006/relationships/customXml" Target="../ink/ink1541.xml"/><Relationship Id="rId95" Type="http://schemas.openxmlformats.org/officeDocument/2006/relationships/image" Target="../media/image1398.png"/><Relationship Id="rId22" Type="http://schemas.openxmlformats.org/officeDocument/2006/relationships/customXml" Target="../ink/ink1507.xml"/><Relationship Id="rId27" Type="http://schemas.openxmlformats.org/officeDocument/2006/relationships/image" Target="../media/image1364.png"/><Relationship Id="rId43" Type="http://schemas.openxmlformats.org/officeDocument/2006/relationships/image" Target="../media/image1372.png"/><Relationship Id="rId48" Type="http://schemas.openxmlformats.org/officeDocument/2006/relationships/customXml" Target="../ink/ink1520.xml"/><Relationship Id="rId64" Type="http://schemas.openxmlformats.org/officeDocument/2006/relationships/customXml" Target="../ink/ink1528.xml"/><Relationship Id="rId69" Type="http://schemas.openxmlformats.org/officeDocument/2006/relationships/image" Target="../media/image1385.png"/><Relationship Id="rId80" Type="http://schemas.openxmlformats.org/officeDocument/2006/relationships/customXml" Target="../ink/ink1536.xml"/><Relationship Id="rId85" Type="http://schemas.openxmlformats.org/officeDocument/2006/relationships/image" Target="../media/image1393.png"/><Relationship Id="rId12" Type="http://schemas.openxmlformats.org/officeDocument/2006/relationships/customXml" Target="../ink/ink1502.xml"/><Relationship Id="rId17" Type="http://schemas.openxmlformats.org/officeDocument/2006/relationships/image" Target="../media/image1359.png"/><Relationship Id="rId25" Type="http://schemas.openxmlformats.org/officeDocument/2006/relationships/image" Target="../media/image1363.png"/><Relationship Id="rId33" Type="http://schemas.openxmlformats.org/officeDocument/2006/relationships/image" Target="../media/image1367.png"/><Relationship Id="rId38" Type="http://schemas.openxmlformats.org/officeDocument/2006/relationships/customXml" Target="../ink/ink1515.xml"/><Relationship Id="rId46" Type="http://schemas.openxmlformats.org/officeDocument/2006/relationships/customXml" Target="../ink/ink1519.xml"/><Relationship Id="rId59" Type="http://schemas.openxmlformats.org/officeDocument/2006/relationships/image" Target="../media/image1380.png"/><Relationship Id="rId67" Type="http://schemas.openxmlformats.org/officeDocument/2006/relationships/image" Target="../media/image1384.png"/><Relationship Id="rId20" Type="http://schemas.openxmlformats.org/officeDocument/2006/relationships/customXml" Target="../ink/ink1506.xml"/><Relationship Id="rId41" Type="http://schemas.openxmlformats.org/officeDocument/2006/relationships/image" Target="../media/image1371.png"/><Relationship Id="rId54" Type="http://schemas.openxmlformats.org/officeDocument/2006/relationships/customXml" Target="../ink/ink1523.xml"/><Relationship Id="rId62" Type="http://schemas.openxmlformats.org/officeDocument/2006/relationships/customXml" Target="../ink/ink1527.xml"/><Relationship Id="rId70" Type="http://schemas.openxmlformats.org/officeDocument/2006/relationships/customXml" Target="../ink/ink1531.xml"/><Relationship Id="rId75" Type="http://schemas.openxmlformats.org/officeDocument/2006/relationships/image" Target="../media/image1388.png"/><Relationship Id="rId83" Type="http://schemas.openxmlformats.org/officeDocument/2006/relationships/image" Target="../media/image1392.png"/><Relationship Id="rId88" Type="http://schemas.openxmlformats.org/officeDocument/2006/relationships/customXml" Target="../ink/ink1540.xml"/><Relationship Id="rId91" Type="http://schemas.openxmlformats.org/officeDocument/2006/relationships/image" Target="../media/image1396.png"/><Relationship Id="rId96" Type="http://schemas.openxmlformats.org/officeDocument/2006/relationships/customXml" Target="../ink/ink1544.xml"/><Relationship Id="rId1" Type="http://schemas.openxmlformats.org/officeDocument/2006/relationships/slideLayout" Target="../slideLayouts/slideLayout7.xml"/><Relationship Id="rId6" Type="http://schemas.openxmlformats.org/officeDocument/2006/relationships/customXml" Target="../ink/ink1499.xml"/><Relationship Id="rId15" Type="http://schemas.openxmlformats.org/officeDocument/2006/relationships/image" Target="../media/image1358.png"/><Relationship Id="rId23" Type="http://schemas.openxmlformats.org/officeDocument/2006/relationships/image" Target="../media/image1362.png"/><Relationship Id="rId28" Type="http://schemas.openxmlformats.org/officeDocument/2006/relationships/customXml" Target="../ink/ink1510.xml"/><Relationship Id="rId36" Type="http://schemas.openxmlformats.org/officeDocument/2006/relationships/customXml" Target="../ink/ink1514.xml"/><Relationship Id="rId49" Type="http://schemas.openxmlformats.org/officeDocument/2006/relationships/image" Target="../media/image1375.png"/><Relationship Id="rId57" Type="http://schemas.openxmlformats.org/officeDocument/2006/relationships/image" Target="../media/image1379.png"/><Relationship Id="rId10" Type="http://schemas.openxmlformats.org/officeDocument/2006/relationships/customXml" Target="../ink/ink1501.xml"/><Relationship Id="rId31" Type="http://schemas.openxmlformats.org/officeDocument/2006/relationships/image" Target="../media/image1366.png"/><Relationship Id="rId44" Type="http://schemas.openxmlformats.org/officeDocument/2006/relationships/customXml" Target="../ink/ink1518.xml"/><Relationship Id="rId52" Type="http://schemas.openxmlformats.org/officeDocument/2006/relationships/customXml" Target="../ink/ink1522.xml"/><Relationship Id="rId60" Type="http://schemas.openxmlformats.org/officeDocument/2006/relationships/customXml" Target="../ink/ink1526.xml"/><Relationship Id="rId65" Type="http://schemas.openxmlformats.org/officeDocument/2006/relationships/image" Target="../media/image1383.png"/><Relationship Id="rId73" Type="http://schemas.openxmlformats.org/officeDocument/2006/relationships/image" Target="../media/image1387.png"/><Relationship Id="rId78" Type="http://schemas.openxmlformats.org/officeDocument/2006/relationships/customXml" Target="../ink/ink1535.xml"/><Relationship Id="rId81" Type="http://schemas.openxmlformats.org/officeDocument/2006/relationships/image" Target="../media/image1391.png"/><Relationship Id="rId86" Type="http://schemas.openxmlformats.org/officeDocument/2006/relationships/customXml" Target="../ink/ink1539.xml"/><Relationship Id="rId94" Type="http://schemas.openxmlformats.org/officeDocument/2006/relationships/customXml" Target="../ink/ink1543.xml"/><Relationship Id="rId99" Type="http://schemas.openxmlformats.org/officeDocument/2006/relationships/image" Target="../media/image1400.png"/><Relationship Id="rId101" Type="http://schemas.openxmlformats.org/officeDocument/2006/relationships/image" Target="../media/image1401.png"/><Relationship Id="rId4" Type="http://schemas.openxmlformats.org/officeDocument/2006/relationships/customXml" Target="../ink/ink1498.xml"/><Relationship Id="rId9" Type="http://schemas.openxmlformats.org/officeDocument/2006/relationships/image" Target="../media/image1355.png"/><Relationship Id="rId13" Type="http://schemas.openxmlformats.org/officeDocument/2006/relationships/image" Target="../media/image1357.png"/><Relationship Id="rId18" Type="http://schemas.openxmlformats.org/officeDocument/2006/relationships/customXml" Target="../ink/ink1505.xml"/><Relationship Id="rId39" Type="http://schemas.openxmlformats.org/officeDocument/2006/relationships/image" Target="../media/image1370.png"/><Relationship Id="rId34" Type="http://schemas.openxmlformats.org/officeDocument/2006/relationships/customXml" Target="../ink/ink1513.xml"/><Relationship Id="rId50" Type="http://schemas.openxmlformats.org/officeDocument/2006/relationships/customXml" Target="../ink/ink1521.xml"/><Relationship Id="rId55" Type="http://schemas.openxmlformats.org/officeDocument/2006/relationships/image" Target="../media/image1378.png"/><Relationship Id="rId76" Type="http://schemas.openxmlformats.org/officeDocument/2006/relationships/customXml" Target="../ink/ink1534.xml"/><Relationship Id="rId97" Type="http://schemas.openxmlformats.org/officeDocument/2006/relationships/image" Target="../media/image1399.png"/><Relationship Id="rId7" Type="http://schemas.openxmlformats.org/officeDocument/2006/relationships/image" Target="../media/image1354.png"/><Relationship Id="rId71" Type="http://schemas.openxmlformats.org/officeDocument/2006/relationships/image" Target="../media/image1386.png"/><Relationship Id="rId92" Type="http://schemas.openxmlformats.org/officeDocument/2006/relationships/customXml" Target="../ink/ink1542.xml"/><Relationship Id="rId2" Type="http://schemas.openxmlformats.org/officeDocument/2006/relationships/customXml" Target="../ink/ink1497.xml"/><Relationship Id="rId29" Type="http://schemas.openxmlformats.org/officeDocument/2006/relationships/image" Target="../media/image1365.png"/><Relationship Id="rId24" Type="http://schemas.openxmlformats.org/officeDocument/2006/relationships/customXml" Target="../ink/ink1508.xml"/><Relationship Id="rId40" Type="http://schemas.openxmlformats.org/officeDocument/2006/relationships/customXml" Target="../ink/ink1516.xml"/><Relationship Id="rId45" Type="http://schemas.openxmlformats.org/officeDocument/2006/relationships/image" Target="../media/image1373.png"/><Relationship Id="rId66" Type="http://schemas.openxmlformats.org/officeDocument/2006/relationships/customXml" Target="../ink/ink1529.xml"/><Relationship Id="rId87" Type="http://schemas.openxmlformats.org/officeDocument/2006/relationships/image" Target="../media/image1394.png"/><Relationship Id="rId61" Type="http://schemas.openxmlformats.org/officeDocument/2006/relationships/image" Target="../media/image1381.png"/><Relationship Id="rId82" Type="http://schemas.openxmlformats.org/officeDocument/2006/relationships/customXml" Target="../ink/ink1537.xml"/><Relationship Id="rId19" Type="http://schemas.openxmlformats.org/officeDocument/2006/relationships/image" Target="../media/image1360.png"/><Relationship Id="rId14" Type="http://schemas.openxmlformats.org/officeDocument/2006/relationships/customXml" Target="../ink/ink1503.xml"/><Relationship Id="rId30" Type="http://schemas.openxmlformats.org/officeDocument/2006/relationships/customXml" Target="../ink/ink1511.xml"/><Relationship Id="rId35" Type="http://schemas.openxmlformats.org/officeDocument/2006/relationships/image" Target="../media/image1368.png"/><Relationship Id="rId56" Type="http://schemas.openxmlformats.org/officeDocument/2006/relationships/customXml" Target="../ink/ink1524.xml"/><Relationship Id="rId77" Type="http://schemas.openxmlformats.org/officeDocument/2006/relationships/image" Target="../media/image1389.png"/><Relationship Id="rId100" Type="http://schemas.openxmlformats.org/officeDocument/2006/relationships/customXml" Target="../ink/ink1546.xml"/><Relationship Id="rId8" Type="http://schemas.openxmlformats.org/officeDocument/2006/relationships/customXml" Target="../ink/ink1500.xml"/><Relationship Id="rId51" Type="http://schemas.openxmlformats.org/officeDocument/2006/relationships/image" Target="../media/image1376.png"/><Relationship Id="rId72" Type="http://schemas.openxmlformats.org/officeDocument/2006/relationships/customXml" Target="../ink/ink1532.xml"/><Relationship Id="rId93" Type="http://schemas.openxmlformats.org/officeDocument/2006/relationships/image" Target="../media/image1397.png"/><Relationship Id="rId98" Type="http://schemas.openxmlformats.org/officeDocument/2006/relationships/customXml" Target="../ink/ink1545.xml"/><Relationship Id="rId3" Type="http://schemas.openxmlformats.org/officeDocument/2006/relationships/image" Target="../media/image9010.png"/></Relationships>
</file>

<file path=ppt/slides/_rels/slide24.xml.rels><?xml version="1.0" encoding="UTF-8" standalone="yes"?>
<Relationships xmlns="http://schemas.openxmlformats.org/package/2006/relationships"><Relationship Id="rId117" Type="http://schemas.openxmlformats.org/officeDocument/2006/relationships/image" Target="../media/image1435.png"/><Relationship Id="rId63" Type="http://schemas.openxmlformats.org/officeDocument/2006/relationships/image" Target="../media/image1408.png"/><Relationship Id="rId68" Type="http://schemas.openxmlformats.org/officeDocument/2006/relationships/customXml" Target="../ink/ink1557.xml"/><Relationship Id="rId84" Type="http://schemas.openxmlformats.org/officeDocument/2006/relationships/customXml" Target="../ink/ink1565.xml"/><Relationship Id="rId89" Type="http://schemas.openxmlformats.org/officeDocument/2006/relationships/image" Target="../media/image1421.png"/><Relationship Id="rId112" Type="http://schemas.openxmlformats.org/officeDocument/2006/relationships/customXml" Target="../ink/ink1579.xml"/><Relationship Id="rId133" Type="http://schemas.openxmlformats.org/officeDocument/2006/relationships/image" Target="../media/image1443.png"/><Relationship Id="rId107" Type="http://schemas.openxmlformats.org/officeDocument/2006/relationships/image" Target="../media/image1430.png"/><Relationship Id="rId53" Type="http://schemas.openxmlformats.org/officeDocument/2006/relationships/image" Target="../media/image1403.png"/><Relationship Id="rId58" Type="http://schemas.openxmlformats.org/officeDocument/2006/relationships/customXml" Target="../ink/ink1552.xml"/><Relationship Id="rId74" Type="http://schemas.openxmlformats.org/officeDocument/2006/relationships/customXml" Target="../ink/ink1560.xml"/><Relationship Id="rId79" Type="http://schemas.openxmlformats.org/officeDocument/2006/relationships/image" Target="../media/image1416.png"/><Relationship Id="rId102" Type="http://schemas.openxmlformats.org/officeDocument/2006/relationships/customXml" Target="../ink/ink1574.xml"/><Relationship Id="rId123" Type="http://schemas.openxmlformats.org/officeDocument/2006/relationships/image" Target="../media/image1438.png"/><Relationship Id="rId128" Type="http://schemas.openxmlformats.org/officeDocument/2006/relationships/customXml" Target="../ink/ink1587.xml"/><Relationship Id="rId90" Type="http://schemas.openxmlformats.org/officeDocument/2006/relationships/customXml" Target="../ink/ink1568.xml"/><Relationship Id="rId95" Type="http://schemas.openxmlformats.org/officeDocument/2006/relationships/image" Target="../media/image1424.png"/><Relationship Id="rId56" Type="http://schemas.openxmlformats.org/officeDocument/2006/relationships/customXml" Target="../ink/ink1551.xml"/><Relationship Id="rId64" Type="http://schemas.openxmlformats.org/officeDocument/2006/relationships/customXml" Target="../ink/ink1555.xml"/><Relationship Id="rId69" Type="http://schemas.openxmlformats.org/officeDocument/2006/relationships/image" Target="../media/image1411.png"/><Relationship Id="rId77" Type="http://schemas.openxmlformats.org/officeDocument/2006/relationships/image" Target="../media/image1415.png"/><Relationship Id="rId100" Type="http://schemas.openxmlformats.org/officeDocument/2006/relationships/customXml" Target="../ink/ink1573.xml"/><Relationship Id="rId105" Type="http://schemas.openxmlformats.org/officeDocument/2006/relationships/image" Target="../media/image1429.png"/><Relationship Id="rId113" Type="http://schemas.openxmlformats.org/officeDocument/2006/relationships/image" Target="../media/image1433.png"/><Relationship Id="rId118" Type="http://schemas.openxmlformats.org/officeDocument/2006/relationships/customXml" Target="../ink/ink1582.xml"/><Relationship Id="rId126" Type="http://schemas.openxmlformats.org/officeDocument/2006/relationships/customXml" Target="../ink/ink1586.xml"/><Relationship Id="rId134" Type="http://schemas.openxmlformats.org/officeDocument/2006/relationships/customXml" Target="../ink/ink1590.xml"/><Relationship Id="rId51" Type="http://schemas.openxmlformats.org/officeDocument/2006/relationships/image" Target="../media/image1402.png"/><Relationship Id="rId72" Type="http://schemas.openxmlformats.org/officeDocument/2006/relationships/customXml" Target="../ink/ink1559.xml"/><Relationship Id="rId80" Type="http://schemas.openxmlformats.org/officeDocument/2006/relationships/customXml" Target="../ink/ink1563.xml"/><Relationship Id="rId85" Type="http://schemas.openxmlformats.org/officeDocument/2006/relationships/image" Target="../media/image1419.png"/><Relationship Id="rId93" Type="http://schemas.openxmlformats.org/officeDocument/2006/relationships/image" Target="../media/image1423.png"/><Relationship Id="rId98" Type="http://schemas.openxmlformats.org/officeDocument/2006/relationships/customXml" Target="../ink/ink1572.xml"/><Relationship Id="rId121" Type="http://schemas.openxmlformats.org/officeDocument/2006/relationships/image" Target="../media/image1437.png"/><Relationship Id="rId59" Type="http://schemas.openxmlformats.org/officeDocument/2006/relationships/image" Target="../media/image1406.png"/><Relationship Id="rId67" Type="http://schemas.openxmlformats.org/officeDocument/2006/relationships/image" Target="../media/image1410.png"/><Relationship Id="rId103" Type="http://schemas.openxmlformats.org/officeDocument/2006/relationships/image" Target="../media/image1428.png"/><Relationship Id="rId108" Type="http://schemas.openxmlformats.org/officeDocument/2006/relationships/customXml" Target="../ink/ink1577.xml"/><Relationship Id="rId116" Type="http://schemas.openxmlformats.org/officeDocument/2006/relationships/customXml" Target="../ink/ink1581.xml"/><Relationship Id="rId124" Type="http://schemas.openxmlformats.org/officeDocument/2006/relationships/customXml" Target="../ink/ink1585.xml"/><Relationship Id="rId129" Type="http://schemas.openxmlformats.org/officeDocument/2006/relationships/image" Target="../media/image1441.png"/><Relationship Id="rId54" Type="http://schemas.openxmlformats.org/officeDocument/2006/relationships/customXml" Target="../ink/ink1550.xml"/><Relationship Id="rId62" Type="http://schemas.openxmlformats.org/officeDocument/2006/relationships/customXml" Target="../ink/ink1554.xml"/><Relationship Id="rId70" Type="http://schemas.openxmlformats.org/officeDocument/2006/relationships/customXml" Target="../ink/ink1558.xml"/><Relationship Id="rId75" Type="http://schemas.openxmlformats.org/officeDocument/2006/relationships/image" Target="../media/image1414.png"/><Relationship Id="rId83" Type="http://schemas.openxmlformats.org/officeDocument/2006/relationships/image" Target="../media/image1418.png"/><Relationship Id="rId88" Type="http://schemas.openxmlformats.org/officeDocument/2006/relationships/customXml" Target="../ink/ink1567.xml"/><Relationship Id="rId91" Type="http://schemas.openxmlformats.org/officeDocument/2006/relationships/image" Target="../media/image1422.png"/><Relationship Id="rId96" Type="http://schemas.openxmlformats.org/officeDocument/2006/relationships/customXml" Target="../ink/ink1571.xml"/><Relationship Id="rId111" Type="http://schemas.openxmlformats.org/officeDocument/2006/relationships/image" Target="../media/image1432.png"/><Relationship Id="rId132" Type="http://schemas.openxmlformats.org/officeDocument/2006/relationships/customXml" Target="../ink/ink1589.xml"/><Relationship Id="rId1" Type="http://schemas.openxmlformats.org/officeDocument/2006/relationships/slideLayout" Target="../slideLayouts/slideLayout7.xml"/><Relationship Id="rId49" Type="http://schemas.openxmlformats.org/officeDocument/2006/relationships/image" Target="../media/image13500.png"/><Relationship Id="rId57" Type="http://schemas.openxmlformats.org/officeDocument/2006/relationships/image" Target="../media/image1405.png"/><Relationship Id="rId106" Type="http://schemas.openxmlformats.org/officeDocument/2006/relationships/customXml" Target="../ink/ink1576.xml"/><Relationship Id="rId114" Type="http://schemas.openxmlformats.org/officeDocument/2006/relationships/customXml" Target="../ink/ink1580.xml"/><Relationship Id="rId119" Type="http://schemas.openxmlformats.org/officeDocument/2006/relationships/image" Target="../media/image1436.png"/><Relationship Id="rId127" Type="http://schemas.openxmlformats.org/officeDocument/2006/relationships/image" Target="../media/image1440.png"/><Relationship Id="rId52" Type="http://schemas.openxmlformats.org/officeDocument/2006/relationships/customXml" Target="../ink/ink1549.xml"/><Relationship Id="rId60" Type="http://schemas.openxmlformats.org/officeDocument/2006/relationships/customXml" Target="../ink/ink1553.xml"/><Relationship Id="rId65" Type="http://schemas.openxmlformats.org/officeDocument/2006/relationships/image" Target="../media/image1409.png"/><Relationship Id="rId73" Type="http://schemas.openxmlformats.org/officeDocument/2006/relationships/image" Target="../media/image1413.png"/><Relationship Id="rId78" Type="http://schemas.openxmlformats.org/officeDocument/2006/relationships/customXml" Target="../ink/ink1562.xml"/><Relationship Id="rId81" Type="http://schemas.openxmlformats.org/officeDocument/2006/relationships/image" Target="../media/image1417.png"/><Relationship Id="rId86" Type="http://schemas.openxmlformats.org/officeDocument/2006/relationships/customXml" Target="../ink/ink1566.xml"/><Relationship Id="rId94" Type="http://schemas.openxmlformats.org/officeDocument/2006/relationships/customXml" Target="../ink/ink1570.xml"/><Relationship Id="rId99" Type="http://schemas.openxmlformats.org/officeDocument/2006/relationships/image" Target="../media/image1426.png"/><Relationship Id="rId101" Type="http://schemas.openxmlformats.org/officeDocument/2006/relationships/image" Target="../media/image1427.png"/><Relationship Id="rId122" Type="http://schemas.openxmlformats.org/officeDocument/2006/relationships/customXml" Target="../ink/ink1584.xml"/><Relationship Id="rId130" Type="http://schemas.openxmlformats.org/officeDocument/2006/relationships/customXml" Target="../ink/ink1588.xml"/><Relationship Id="rId135" Type="http://schemas.openxmlformats.org/officeDocument/2006/relationships/image" Target="../media/image1444.png"/><Relationship Id="rId109" Type="http://schemas.openxmlformats.org/officeDocument/2006/relationships/image" Target="../media/image1431.png"/><Relationship Id="rId50" Type="http://schemas.openxmlformats.org/officeDocument/2006/relationships/customXml" Target="../ink/ink1548.xml"/><Relationship Id="rId55" Type="http://schemas.openxmlformats.org/officeDocument/2006/relationships/image" Target="../media/image1404.png"/><Relationship Id="rId76" Type="http://schemas.openxmlformats.org/officeDocument/2006/relationships/customXml" Target="../ink/ink1561.xml"/><Relationship Id="rId97" Type="http://schemas.openxmlformats.org/officeDocument/2006/relationships/image" Target="../media/image1425.png"/><Relationship Id="rId104" Type="http://schemas.openxmlformats.org/officeDocument/2006/relationships/customXml" Target="../ink/ink1575.xml"/><Relationship Id="rId120" Type="http://schemas.openxmlformats.org/officeDocument/2006/relationships/customXml" Target="../ink/ink1583.xml"/><Relationship Id="rId125" Type="http://schemas.openxmlformats.org/officeDocument/2006/relationships/image" Target="../media/image1439.png"/><Relationship Id="rId71" Type="http://schemas.openxmlformats.org/officeDocument/2006/relationships/image" Target="../media/image1412.png"/><Relationship Id="rId92" Type="http://schemas.openxmlformats.org/officeDocument/2006/relationships/customXml" Target="../ink/ink1569.xml"/><Relationship Id="rId2" Type="http://schemas.openxmlformats.org/officeDocument/2006/relationships/customXml" Target="../ink/ink1547.xml"/><Relationship Id="rId66" Type="http://schemas.openxmlformats.org/officeDocument/2006/relationships/customXml" Target="../ink/ink1556.xml"/><Relationship Id="rId87" Type="http://schemas.openxmlformats.org/officeDocument/2006/relationships/image" Target="../media/image1420.png"/><Relationship Id="rId110" Type="http://schemas.openxmlformats.org/officeDocument/2006/relationships/customXml" Target="../ink/ink1578.xml"/><Relationship Id="rId115" Type="http://schemas.openxmlformats.org/officeDocument/2006/relationships/image" Target="../media/image1434.png"/><Relationship Id="rId131" Type="http://schemas.openxmlformats.org/officeDocument/2006/relationships/image" Target="../media/image1442.png"/><Relationship Id="rId61" Type="http://schemas.openxmlformats.org/officeDocument/2006/relationships/image" Target="../media/image1407.png"/><Relationship Id="rId82" Type="http://schemas.openxmlformats.org/officeDocument/2006/relationships/customXml" Target="../ink/ink1564.xml"/></Relationships>
</file>

<file path=ppt/slides/_rels/slide25.xml.rels><?xml version="1.0" encoding="UTF-8" standalone="yes"?>
<Relationships xmlns="http://schemas.openxmlformats.org/package/2006/relationships"><Relationship Id="rId26" Type="http://schemas.openxmlformats.org/officeDocument/2006/relationships/customXml" Target="../ink/ink1603.xml"/><Relationship Id="rId21" Type="http://schemas.openxmlformats.org/officeDocument/2006/relationships/image" Target="../media/image1454.png"/><Relationship Id="rId42" Type="http://schemas.openxmlformats.org/officeDocument/2006/relationships/customXml" Target="../ink/ink1611.xml"/><Relationship Id="rId47" Type="http://schemas.openxmlformats.org/officeDocument/2006/relationships/image" Target="../media/image1467.png"/><Relationship Id="rId63" Type="http://schemas.openxmlformats.org/officeDocument/2006/relationships/image" Target="../media/image1475.png"/><Relationship Id="rId68" Type="http://schemas.openxmlformats.org/officeDocument/2006/relationships/customXml" Target="../ink/ink1624.xml"/><Relationship Id="rId16" Type="http://schemas.openxmlformats.org/officeDocument/2006/relationships/customXml" Target="../ink/ink1598.xml"/><Relationship Id="rId11" Type="http://schemas.openxmlformats.org/officeDocument/2006/relationships/image" Target="../media/image1449.png"/><Relationship Id="rId32" Type="http://schemas.openxmlformats.org/officeDocument/2006/relationships/customXml" Target="../ink/ink1606.xml"/><Relationship Id="rId37" Type="http://schemas.openxmlformats.org/officeDocument/2006/relationships/image" Target="../media/image1462.png"/><Relationship Id="rId53" Type="http://schemas.openxmlformats.org/officeDocument/2006/relationships/image" Target="../media/image1470.png"/><Relationship Id="rId58" Type="http://schemas.openxmlformats.org/officeDocument/2006/relationships/customXml" Target="../ink/ink1619.xml"/><Relationship Id="rId74" Type="http://schemas.openxmlformats.org/officeDocument/2006/relationships/customXml" Target="../ink/ink1627.xml"/><Relationship Id="rId79" Type="http://schemas.openxmlformats.org/officeDocument/2006/relationships/image" Target="../media/image1483.png"/><Relationship Id="rId5" Type="http://schemas.openxmlformats.org/officeDocument/2006/relationships/image" Target="../media/image1446.png"/><Relationship Id="rId61" Type="http://schemas.openxmlformats.org/officeDocument/2006/relationships/image" Target="../media/image1474.png"/><Relationship Id="rId82" Type="http://schemas.openxmlformats.org/officeDocument/2006/relationships/customXml" Target="../ink/ink1631.xml"/><Relationship Id="rId19" Type="http://schemas.openxmlformats.org/officeDocument/2006/relationships/image" Target="../media/image1453.png"/><Relationship Id="rId14" Type="http://schemas.openxmlformats.org/officeDocument/2006/relationships/customXml" Target="../ink/ink1597.xml"/><Relationship Id="rId22" Type="http://schemas.openxmlformats.org/officeDocument/2006/relationships/customXml" Target="../ink/ink1601.xml"/><Relationship Id="rId27" Type="http://schemas.openxmlformats.org/officeDocument/2006/relationships/image" Target="../media/image1457.png"/><Relationship Id="rId30" Type="http://schemas.openxmlformats.org/officeDocument/2006/relationships/customXml" Target="../ink/ink1605.xml"/><Relationship Id="rId35" Type="http://schemas.openxmlformats.org/officeDocument/2006/relationships/image" Target="../media/image1461.png"/><Relationship Id="rId43" Type="http://schemas.openxmlformats.org/officeDocument/2006/relationships/image" Target="../media/image1465.png"/><Relationship Id="rId48" Type="http://schemas.openxmlformats.org/officeDocument/2006/relationships/customXml" Target="../ink/ink1614.xml"/><Relationship Id="rId56" Type="http://schemas.openxmlformats.org/officeDocument/2006/relationships/customXml" Target="../ink/ink1618.xml"/><Relationship Id="rId64" Type="http://schemas.openxmlformats.org/officeDocument/2006/relationships/customXml" Target="../ink/ink1622.xml"/><Relationship Id="rId69" Type="http://schemas.openxmlformats.org/officeDocument/2006/relationships/image" Target="../media/image1478.png"/><Relationship Id="rId77" Type="http://schemas.openxmlformats.org/officeDocument/2006/relationships/image" Target="../media/image1482.png"/><Relationship Id="rId8" Type="http://schemas.openxmlformats.org/officeDocument/2006/relationships/customXml" Target="../ink/ink1594.xml"/><Relationship Id="rId51" Type="http://schemas.openxmlformats.org/officeDocument/2006/relationships/image" Target="../media/image1469.png"/><Relationship Id="rId72" Type="http://schemas.openxmlformats.org/officeDocument/2006/relationships/customXml" Target="../ink/ink1626.xml"/><Relationship Id="rId80" Type="http://schemas.openxmlformats.org/officeDocument/2006/relationships/customXml" Target="../ink/ink1630.xml"/><Relationship Id="rId3" Type="http://schemas.openxmlformats.org/officeDocument/2006/relationships/image" Target="../media/image1445.png"/><Relationship Id="rId12" Type="http://schemas.openxmlformats.org/officeDocument/2006/relationships/customXml" Target="../ink/ink1596.xml"/><Relationship Id="rId17" Type="http://schemas.openxmlformats.org/officeDocument/2006/relationships/image" Target="../media/image1452.png"/><Relationship Id="rId25" Type="http://schemas.openxmlformats.org/officeDocument/2006/relationships/image" Target="../media/image1456.png"/><Relationship Id="rId33" Type="http://schemas.openxmlformats.org/officeDocument/2006/relationships/image" Target="../media/image1460.png"/><Relationship Id="rId38" Type="http://schemas.openxmlformats.org/officeDocument/2006/relationships/customXml" Target="../ink/ink1609.xml"/><Relationship Id="rId46" Type="http://schemas.openxmlformats.org/officeDocument/2006/relationships/customXml" Target="../ink/ink1613.xml"/><Relationship Id="rId59" Type="http://schemas.openxmlformats.org/officeDocument/2006/relationships/image" Target="../media/image1473.png"/><Relationship Id="rId67" Type="http://schemas.openxmlformats.org/officeDocument/2006/relationships/image" Target="../media/image1477.png"/><Relationship Id="rId20" Type="http://schemas.openxmlformats.org/officeDocument/2006/relationships/customXml" Target="../ink/ink1600.xml"/><Relationship Id="rId41" Type="http://schemas.openxmlformats.org/officeDocument/2006/relationships/image" Target="../media/image1464.png"/><Relationship Id="rId54" Type="http://schemas.openxmlformats.org/officeDocument/2006/relationships/customXml" Target="../ink/ink1617.xml"/><Relationship Id="rId62" Type="http://schemas.openxmlformats.org/officeDocument/2006/relationships/customXml" Target="../ink/ink1621.xml"/><Relationship Id="rId70" Type="http://schemas.openxmlformats.org/officeDocument/2006/relationships/customXml" Target="../ink/ink1625.xml"/><Relationship Id="rId75" Type="http://schemas.openxmlformats.org/officeDocument/2006/relationships/image" Target="../media/image1481.png"/><Relationship Id="rId83" Type="http://schemas.openxmlformats.org/officeDocument/2006/relationships/image" Target="../media/image1485.png"/><Relationship Id="rId1" Type="http://schemas.openxmlformats.org/officeDocument/2006/relationships/slideLayout" Target="../slideLayouts/slideLayout7.xml"/><Relationship Id="rId6" Type="http://schemas.openxmlformats.org/officeDocument/2006/relationships/customXml" Target="../ink/ink1593.xml"/><Relationship Id="rId15" Type="http://schemas.openxmlformats.org/officeDocument/2006/relationships/image" Target="../media/image1451.png"/><Relationship Id="rId23" Type="http://schemas.openxmlformats.org/officeDocument/2006/relationships/image" Target="../media/image1455.png"/><Relationship Id="rId28" Type="http://schemas.openxmlformats.org/officeDocument/2006/relationships/customXml" Target="../ink/ink1604.xml"/><Relationship Id="rId36" Type="http://schemas.openxmlformats.org/officeDocument/2006/relationships/customXml" Target="../ink/ink1608.xml"/><Relationship Id="rId49" Type="http://schemas.openxmlformats.org/officeDocument/2006/relationships/image" Target="../media/image1468.png"/><Relationship Id="rId57" Type="http://schemas.openxmlformats.org/officeDocument/2006/relationships/image" Target="../media/image1472.png"/><Relationship Id="rId10" Type="http://schemas.openxmlformats.org/officeDocument/2006/relationships/customXml" Target="../ink/ink1595.xml"/><Relationship Id="rId31" Type="http://schemas.openxmlformats.org/officeDocument/2006/relationships/image" Target="../media/image1459.png"/><Relationship Id="rId44" Type="http://schemas.openxmlformats.org/officeDocument/2006/relationships/customXml" Target="../ink/ink1612.xml"/><Relationship Id="rId52" Type="http://schemas.openxmlformats.org/officeDocument/2006/relationships/customXml" Target="../ink/ink1616.xml"/><Relationship Id="rId60" Type="http://schemas.openxmlformats.org/officeDocument/2006/relationships/customXml" Target="../ink/ink1620.xml"/><Relationship Id="rId65" Type="http://schemas.openxmlformats.org/officeDocument/2006/relationships/image" Target="../media/image1476.png"/><Relationship Id="rId73" Type="http://schemas.openxmlformats.org/officeDocument/2006/relationships/image" Target="../media/image1480.png"/><Relationship Id="rId78" Type="http://schemas.openxmlformats.org/officeDocument/2006/relationships/customXml" Target="../ink/ink1629.xml"/><Relationship Id="rId81" Type="http://schemas.openxmlformats.org/officeDocument/2006/relationships/image" Target="../media/image1484.png"/><Relationship Id="rId4" Type="http://schemas.openxmlformats.org/officeDocument/2006/relationships/customXml" Target="../ink/ink1592.xml"/><Relationship Id="rId9" Type="http://schemas.openxmlformats.org/officeDocument/2006/relationships/image" Target="../media/image1448.png"/><Relationship Id="rId13" Type="http://schemas.openxmlformats.org/officeDocument/2006/relationships/image" Target="../media/image1450.png"/><Relationship Id="rId18" Type="http://schemas.openxmlformats.org/officeDocument/2006/relationships/customXml" Target="../ink/ink1599.xml"/><Relationship Id="rId39" Type="http://schemas.openxmlformats.org/officeDocument/2006/relationships/image" Target="../media/image1463.png"/><Relationship Id="rId34" Type="http://schemas.openxmlformats.org/officeDocument/2006/relationships/customXml" Target="../ink/ink1607.xml"/><Relationship Id="rId50" Type="http://schemas.openxmlformats.org/officeDocument/2006/relationships/customXml" Target="../ink/ink1615.xml"/><Relationship Id="rId55" Type="http://schemas.openxmlformats.org/officeDocument/2006/relationships/image" Target="../media/image1471.png"/><Relationship Id="rId76" Type="http://schemas.openxmlformats.org/officeDocument/2006/relationships/customXml" Target="../ink/ink1628.xml"/><Relationship Id="rId7" Type="http://schemas.openxmlformats.org/officeDocument/2006/relationships/image" Target="../media/image1447.png"/><Relationship Id="rId71" Type="http://schemas.openxmlformats.org/officeDocument/2006/relationships/image" Target="../media/image1479.png"/><Relationship Id="rId2" Type="http://schemas.openxmlformats.org/officeDocument/2006/relationships/customXml" Target="../ink/ink1591.xml"/><Relationship Id="rId29" Type="http://schemas.openxmlformats.org/officeDocument/2006/relationships/image" Target="../media/image1458.png"/><Relationship Id="rId24" Type="http://schemas.openxmlformats.org/officeDocument/2006/relationships/customXml" Target="../ink/ink1602.xml"/><Relationship Id="rId40" Type="http://schemas.openxmlformats.org/officeDocument/2006/relationships/customXml" Target="../ink/ink1610.xml"/><Relationship Id="rId45" Type="http://schemas.openxmlformats.org/officeDocument/2006/relationships/image" Target="../media/image1466.png"/><Relationship Id="rId66" Type="http://schemas.openxmlformats.org/officeDocument/2006/relationships/customXml" Target="../ink/ink1623.xml"/></Relationships>
</file>

<file path=ppt/slides/_rels/slide26.xml.rels><?xml version="1.0" encoding="UTF-8" standalone="yes"?>
<Relationships xmlns="http://schemas.openxmlformats.org/package/2006/relationships"><Relationship Id="rId26" Type="http://schemas.openxmlformats.org/officeDocument/2006/relationships/customXml" Target="../ink/ink1644.xml"/><Relationship Id="rId21" Type="http://schemas.openxmlformats.org/officeDocument/2006/relationships/image" Target="../media/image1661.png"/><Relationship Id="rId42" Type="http://schemas.openxmlformats.org/officeDocument/2006/relationships/customXml" Target="../ink/ink1652.xml"/><Relationship Id="rId47" Type="http://schemas.openxmlformats.org/officeDocument/2006/relationships/image" Target="../media/image1674.png"/><Relationship Id="rId63" Type="http://schemas.openxmlformats.org/officeDocument/2006/relationships/image" Target="../media/image1682.png"/><Relationship Id="rId68" Type="http://schemas.openxmlformats.org/officeDocument/2006/relationships/customXml" Target="../ink/ink1665.xml"/><Relationship Id="rId2" Type="http://schemas.openxmlformats.org/officeDocument/2006/relationships/customXml" Target="../ink/ink1632.xml"/><Relationship Id="rId16" Type="http://schemas.openxmlformats.org/officeDocument/2006/relationships/customXml" Target="../ink/ink1639.xml"/><Relationship Id="rId29" Type="http://schemas.openxmlformats.org/officeDocument/2006/relationships/image" Target="../media/image1665.png"/><Relationship Id="rId11" Type="http://schemas.openxmlformats.org/officeDocument/2006/relationships/image" Target="../media/image1656.png"/><Relationship Id="rId24" Type="http://schemas.openxmlformats.org/officeDocument/2006/relationships/customXml" Target="../ink/ink1643.xml"/><Relationship Id="rId32" Type="http://schemas.openxmlformats.org/officeDocument/2006/relationships/customXml" Target="../ink/ink1647.xml"/><Relationship Id="rId37" Type="http://schemas.openxmlformats.org/officeDocument/2006/relationships/image" Target="../media/image1669.png"/><Relationship Id="rId40" Type="http://schemas.openxmlformats.org/officeDocument/2006/relationships/customXml" Target="../ink/ink1651.xml"/><Relationship Id="rId45" Type="http://schemas.openxmlformats.org/officeDocument/2006/relationships/image" Target="../media/image1673.png"/><Relationship Id="rId53" Type="http://schemas.openxmlformats.org/officeDocument/2006/relationships/image" Target="../media/image1677.png"/><Relationship Id="rId58" Type="http://schemas.openxmlformats.org/officeDocument/2006/relationships/customXml" Target="../ink/ink1660.xml"/><Relationship Id="rId66" Type="http://schemas.openxmlformats.org/officeDocument/2006/relationships/customXml" Target="../ink/ink1664.xml"/><Relationship Id="rId5" Type="http://schemas.openxmlformats.org/officeDocument/2006/relationships/image" Target="../media/image1653.png"/><Relationship Id="rId61" Type="http://schemas.openxmlformats.org/officeDocument/2006/relationships/image" Target="../media/image1681.png"/><Relationship Id="rId19" Type="http://schemas.openxmlformats.org/officeDocument/2006/relationships/image" Target="../media/image1660.png"/><Relationship Id="rId14" Type="http://schemas.openxmlformats.org/officeDocument/2006/relationships/customXml" Target="../ink/ink1638.xml"/><Relationship Id="rId22" Type="http://schemas.openxmlformats.org/officeDocument/2006/relationships/customXml" Target="../ink/ink1642.xml"/><Relationship Id="rId27" Type="http://schemas.openxmlformats.org/officeDocument/2006/relationships/image" Target="../media/image1664.png"/><Relationship Id="rId30" Type="http://schemas.openxmlformats.org/officeDocument/2006/relationships/customXml" Target="../ink/ink1646.xml"/><Relationship Id="rId35" Type="http://schemas.openxmlformats.org/officeDocument/2006/relationships/image" Target="../media/image1668.png"/><Relationship Id="rId43" Type="http://schemas.openxmlformats.org/officeDocument/2006/relationships/image" Target="../media/image1672.png"/><Relationship Id="rId48" Type="http://schemas.openxmlformats.org/officeDocument/2006/relationships/customXml" Target="../ink/ink1655.xml"/><Relationship Id="rId56" Type="http://schemas.openxmlformats.org/officeDocument/2006/relationships/customXml" Target="../ink/ink1659.xml"/><Relationship Id="rId64" Type="http://schemas.openxmlformats.org/officeDocument/2006/relationships/customXml" Target="../ink/ink1663.xml"/><Relationship Id="rId69" Type="http://schemas.openxmlformats.org/officeDocument/2006/relationships/image" Target="../media/image1685.png"/><Relationship Id="rId8" Type="http://schemas.openxmlformats.org/officeDocument/2006/relationships/customXml" Target="../ink/ink1635.xml"/><Relationship Id="rId51" Type="http://schemas.openxmlformats.org/officeDocument/2006/relationships/image" Target="../media/image1676.png"/><Relationship Id="rId72" Type="http://schemas.openxmlformats.org/officeDocument/2006/relationships/customXml" Target="../ink/ink1667.xml"/><Relationship Id="rId3" Type="http://schemas.openxmlformats.org/officeDocument/2006/relationships/image" Target="../media/image1652.png"/><Relationship Id="rId12" Type="http://schemas.openxmlformats.org/officeDocument/2006/relationships/customXml" Target="../ink/ink1637.xml"/><Relationship Id="rId17" Type="http://schemas.openxmlformats.org/officeDocument/2006/relationships/image" Target="../media/image1659.png"/><Relationship Id="rId25" Type="http://schemas.openxmlformats.org/officeDocument/2006/relationships/image" Target="../media/image1663.png"/><Relationship Id="rId33" Type="http://schemas.openxmlformats.org/officeDocument/2006/relationships/image" Target="../media/image1667.png"/><Relationship Id="rId38" Type="http://schemas.openxmlformats.org/officeDocument/2006/relationships/customXml" Target="../ink/ink1650.xml"/><Relationship Id="rId46" Type="http://schemas.openxmlformats.org/officeDocument/2006/relationships/customXml" Target="../ink/ink1654.xml"/><Relationship Id="rId59" Type="http://schemas.openxmlformats.org/officeDocument/2006/relationships/image" Target="../media/image1680.png"/><Relationship Id="rId67" Type="http://schemas.openxmlformats.org/officeDocument/2006/relationships/image" Target="../media/image1684.png"/><Relationship Id="rId20" Type="http://schemas.openxmlformats.org/officeDocument/2006/relationships/customXml" Target="../ink/ink1641.xml"/><Relationship Id="rId41" Type="http://schemas.openxmlformats.org/officeDocument/2006/relationships/image" Target="../media/image1671.png"/><Relationship Id="rId54" Type="http://schemas.openxmlformats.org/officeDocument/2006/relationships/customXml" Target="../ink/ink1658.xml"/><Relationship Id="rId62" Type="http://schemas.openxmlformats.org/officeDocument/2006/relationships/customXml" Target="../ink/ink1662.xml"/><Relationship Id="rId70" Type="http://schemas.openxmlformats.org/officeDocument/2006/relationships/customXml" Target="../ink/ink1666.xml"/><Relationship Id="rId1" Type="http://schemas.openxmlformats.org/officeDocument/2006/relationships/slideLayout" Target="../slideLayouts/slideLayout7.xml"/><Relationship Id="rId6" Type="http://schemas.openxmlformats.org/officeDocument/2006/relationships/customXml" Target="../ink/ink1634.xml"/><Relationship Id="rId15" Type="http://schemas.openxmlformats.org/officeDocument/2006/relationships/image" Target="../media/image1658.png"/><Relationship Id="rId23" Type="http://schemas.openxmlformats.org/officeDocument/2006/relationships/image" Target="../media/image1662.png"/><Relationship Id="rId28" Type="http://schemas.openxmlformats.org/officeDocument/2006/relationships/customXml" Target="../ink/ink1645.xml"/><Relationship Id="rId36" Type="http://schemas.openxmlformats.org/officeDocument/2006/relationships/customXml" Target="../ink/ink1649.xml"/><Relationship Id="rId49" Type="http://schemas.openxmlformats.org/officeDocument/2006/relationships/image" Target="../media/image1675.png"/><Relationship Id="rId57" Type="http://schemas.openxmlformats.org/officeDocument/2006/relationships/image" Target="../media/image1679.png"/><Relationship Id="rId10" Type="http://schemas.openxmlformats.org/officeDocument/2006/relationships/customXml" Target="../ink/ink1636.xml"/><Relationship Id="rId31" Type="http://schemas.openxmlformats.org/officeDocument/2006/relationships/image" Target="../media/image1666.png"/><Relationship Id="rId44" Type="http://schemas.openxmlformats.org/officeDocument/2006/relationships/customXml" Target="../ink/ink1653.xml"/><Relationship Id="rId52" Type="http://schemas.openxmlformats.org/officeDocument/2006/relationships/customXml" Target="../ink/ink1657.xml"/><Relationship Id="rId60" Type="http://schemas.openxmlformats.org/officeDocument/2006/relationships/customXml" Target="../ink/ink1661.xml"/><Relationship Id="rId65" Type="http://schemas.openxmlformats.org/officeDocument/2006/relationships/image" Target="../media/image1683.png"/><Relationship Id="rId73" Type="http://schemas.openxmlformats.org/officeDocument/2006/relationships/image" Target="../media/image1687.png"/><Relationship Id="rId4" Type="http://schemas.openxmlformats.org/officeDocument/2006/relationships/customXml" Target="../ink/ink1633.xml"/><Relationship Id="rId9" Type="http://schemas.openxmlformats.org/officeDocument/2006/relationships/image" Target="../media/image1655.png"/><Relationship Id="rId13" Type="http://schemas.openxmlformats.org/officeDocument/2006/relationships/image" Target="../media/image1657.png"/><Relationship Id="rId18" Type="http://schemas.openxmlformats.org/officeDocument/2006/relationships/customXml" Target="../ink/ink1640.xml"/><Relationship Id="rId39" Type="http://schemas.openxmlformats.org/officeDocument/2006/relationships/image" Target="../media/image1670.png"/><Relationship Id="rId34" Type="http://schemas.openxmlformats.org/officeDocument/2006/relationships/customXml" Target="../ink/ink1648.xml"/><Relationship Id="rId50" Type="http://schemas.openxmlformats.org/officeDocument/2006/relationships/customXml" Target="../ink/ink1656.xml"/><Relationship Id="rId55" Type="http://schemas.openxmlformats.org/officeDocument/2006/relationships/image" Target="../media/image1678.png"/><Relationship Id="rId7" Type="http://schemas.openxmlformats.org/officeDocument/2006/relationships/image" Target="../media/image1654.png"/><Relationship Id="rId71" Type="http://schemas.openxmlformats.org/officeDocument/2006/relationships/image" Target="../media/image1686.png"/></Relationships>
</file>

<file path=ppt/slides/_rels/slide27.xml.rels><?xml version="1.0" encoding="UTF-8" standalone="yes"?>
<Relationships xmlns="http://schemas.openxmlformats.org/package/2006/relationships"><Relationship Id="rId117" Type="http://schemas.openxmlformats.org/officeDocument/2006/relationships/image" Target="../media/image1746.png"/><Relationship Id="rId21" Type="http://schemas.openxmlformats.org/officeDocument/2006/relationships/image" Target="../media/image1697.png"/><Relationship Id="rId42" Type="http://schemas.openxmlformats.org/officeDocument/2006/relationships/customXml" Target="../ink/ink1688.xml"/><Relationship Id="rId63" Type="http://schemas.openxmlformats.org/officeDocument/2006/relationships/image" Target="../media/image1719.png"/><Relationship Id="rId84" Type="http://schemas.openxmlformats.org/officeDocument/2006/relationships/customXml" Target="../ink/ink1709.xml"/><Relationship Id="rId16" Type="http://schemas.openxmlformats.org/officeDocument/2006/relationships/customXml" Target="../ink/ink1675.xml"/><Relationship Id="rId107" Type="http://schemas.openxmlformats.org/officeDocument/2006/relationships/image" Target="../media/image1741.png"/><Relationship Id="rId11" Type="http://schemas.openxmlformats.org/officeDocument/2006/relationships/image" Target="../media/image1692.png"/><Relationship Id="rId32" Type="http://schemas.openxmlformats.org/officeDocument/2006/relationships/customXml" Target="../ink/ink1683.xml"/><Relationship Id="rId37" Type="http://schemas.openxmlformats.org/officeDocument/2006/relationships/image" Target="../media/image1705.png"/><Relationship Id="rId53" Type="http://schemas.openxmlformats.org/officeDocument/2006/relationships/image" Target="../media/image1714.png"/><Relationship Id="rId58" Type="http://schemas.openxmlformats.org/officeDocument/2006/relationships/customXml" Target="../ink/ink1696.xml"/><Relationship Id="rId74" Type="http://schemas.openxmlformats.org/officeDocument/2006/relationships/customXml" Target="../ink/ink1704.xml"/><Relationship Id="rId79" Type="http://schemas.openxmlformats.org/officeDocument/2006/relationships/image" Target="../media/image1727.png"/><Relationship Id="rId102" Type="http://schemas.openxmlformats.org/officeDocument/2006/relationships/customXml" Target="../ink/ink1718.xml"/><Relationship Id="rId123" Type="http://schemas.openxmlformats.org/officeDocument/2006/relationships/image" Target="../media/image1749.png"/><Relationship Id="rId128" Type="http://schemas.openxmlformats.org/officeDocument/2006/relationships/customXml" Target="../ink/ink1731.xml"/><Relationship Id="rId5" Type="http://schemas.openxmlformats.org/officeDocument/2006/relationships/image" Target="../media/image1689.png"/><Relationship Id="rId90" Type="http://schemas.openxmlformats.org/officeDocument/2006/relationships/customXml" Target="../ink/ink1712.xml"/><Relationship Id="rId95" Type="http://schemas.openxmlformats.org/officeDocument/2006/relationships/image" Target="../media/image1735.png"/><Relationship Id="rId22" Type="http://schemas.openxmlformats.org/officeDocument/2006/relationships/customXml" Target="../ink/ink1678.xml"/><Relationship Id="rId27" Type="http://schemas.openxmlformats.org/officeDocument/2006/relationships/image" Target="../media/image1700.png"/><Relationship Id="rId43" Type="http://schemas.openxmlformats.org/officeDocument/2006/relationships/image" Target="../media/image1708.png"/><Relationship Id="rId48" Type="http://schemas.openxmlformats.org/officeDocument/2006/relationships/customXml" Target="../ink/ink1691.xml"/><Relationship Id="rId64" Type="http://schemas.openxmlformats.org/officeDocument/2006/relationships/customXml" Target="../ink/ink1699.xml"/><Relationship Id="rId69" Type="http://schemas.openxmlformats.org/officeDocument/2006/relationships/image" Target="../media/image1722.png"/><Relationship Id="rId113" Type="http://schemas.openxmlformats.org/officeDocument/2006/relationships/image" Target="../media/image1744.png"/><Relationship Id="rId118" Type="http://schemas.openxmlformats.org/officeDocument/2006/relationships/customXml" Target="../ink/ink1726.xml"/><Relationship Id="rId134" Type="http://schemas.openxmlformats.org/officeDocument/2006/relationships/customXml" Target="../ink/ink1734.xml"/><Relationship Id="rId80" Type="http://schemas.openxmlformats.org/officeDocument/2006/relationships/customXml" Target="../ink/ink1707.xml"/><Relationship Id="rId85" Type="http://schemas.openxmlformats.org/officeDocument/2006/relationships/image" Target="../media/image1730.png"/><Relationship Id="rId12" Type="http://schemas.openxmlformats.org/officeDocument/2006/relationships/customXml" Target="../ink/ink1673.xml"/><Relationship Id="rId17" Type="http://schemas.openxmlformats.org/officeDocument/2006/relationships/image" Target="../media/image1695.png"/><Relationship Id="rId33" Type="http://schemas.openxmlformats.org/officeDocument/2006/relationships/image" Target="../media/image1703.png"/><Relationship Id="rId38" Type="http://schemas.openxmlformats.org/officeDocument/2006/relationships/customXml" Target="../ink/ink1686.xml"/><Relationship Id="rId59" Type="http://schemas.openxmlformats.org/officeDocument/2006/relationships/image" Target="../media/image1717.png"/><Relationship Id="rId103" Type="http://schemas.openxmlformats.org/officeDocument/2006/relationships/image" Target="../media/image1739.png"/><Relationship Id="rId108" Type="http://schemas.openxmlformats.org/officeDocument/2006/relationships/customXml" Target="../ink/ink1721.xml"/><Relationship Id="rId124" Type="http://schemas.openxmlformats.org/officeDocument/2006/relationships/customXml" Target="../ink/ink1729.xml"/><Relationship Id="rId129" Type="http://schemas.openxmlformats.org/officeDocument/2006/relationships/image" Target="../media/image1752.png"/><Relationship Id="rId54" Type="http://schemas.openxmlformats.org/officeDocument/2006/relationships/customXml" Target="../ink/ink1694.xml"/><Relationship Id="rId70" Type="http://schemas.openxmlformats.org/officeDocument/2006/relationships/customXml" Target="../ink/ink1702.xml"/><Relationship Id="rId75" Type="http://schemas.openxmlformats.org/officeDocument/2006/relationships/image" Target="../media/image1725.png"/><Relationship Id="rId91" Type="http://schemas.openxmlformats.org/officeDocument/2006/relationships/image" Target="../media/image1733.png"/><Relationship Id="rId96" Type="http://schemas.openxmlformats.org/officeDocument/2006/relationships/customXml" Target="../ink/ink1715.xml"/><Relationship Id="rId1" Type="http://schemas.openxmlformats.org/officeDocument/2006/relationships/slideLayout" Target="../slideLayouts/slideLayout7.xml"/><Relationship Id="rId6" Type="http://schemas.openxmlformats.org/officeDocument/2006/relationships/customXml" Target="../ink/ink1670.xml"/><Relationship Id="rId23" Type="http://schemas.openxmlformats.org/officeDocument/2006/relationships/image" Target="../media/image1698.png"/><Relationship Id="rId28" Type="http://schemas.openxmlformats.org/officeDocument/2006/relationships/customXml" Target="../ink/ink1681.xml"/><Relationship Id="rId49" Type="http://schemas.openxmlformats.org/officeDocument/2006/relationships/image" Target="../media/image1712.png"/><Relationship Id="rId114" Type="http://schemas.openxmlformats.org/officeDocument/2006/relationships/customXml" Target="../ink/ink1724.xml"/><Relationship Id="rId119" Type="http://schemas.openxmlformats.org/officeDocument/2006/relationships/image" Target="../media/image1747.png"/><Relationship Id="rId44" Type="http://schemas.openxmlformats.org/officeDocument/2006/relationships/customXml" Target="../ink/ink1689.xml"/><Relationship Id="rId60" Type="http://schemas.openxmlformats.org/officeDocument/2006/relationships/customXml" Target="../ink/ink1697.xml"/><Relationship Id="rId65" Type="http://schemas.openxmlformats.org/officeDocument/2006/relationships/image" Target="../media/image1720.png"/><Relationship Id="rId81" Type="http://schemas.openxmlformats.org/officeDocument/2006/relationships/image" Target="../media/image1728.png"/><Relationship Id="rId86" Type="http://schemas.openxmlformats.org/officeDocument/2006/relationships/customXml" Target="../ink/ink1710.xml"/><Relationship Id="rId130" Type="http://schemas.openxmlformats.org/officeDocument/2006/relationships/customXml" Target="../ink/ink1732.xml"/><Relationship Id="rId135" Type="http://schemas.openxmlformats.org/officeDocument/2006/relationships/image" Target="../media/image1755.png"/><Relationship Id="rId13" Type="http://schemas.openxmlformats.org/officeDocument/2006/relationships/image" Target="../media/image1693.png"/><Relationship Id="rId18" Type="http://schemas.openxmlformats.org/officeDocument/2006/relationships/customXml" Target="../ink/ink1676.xml"/><Relationship Id="rId39" Type="http://schemas.openxmlformats.org/officeDocument/2006/relationships/image" Target="../media/image1706.png"/><Relationship Id="rId109" Type="http://schemas.openxmlformats.org/officeDocument/2006/relationships/image" Target="../media/image1742.png"/><Relationship Id="rId34" Type="http://schemas.openxmlformats.org/officeDocument/2006/relationships/customXml" Target="../ink/ink1684.xml"/><Relationship Id="rId50" Type="http://schemas.openxmlformats.org/officeDocument/2006/relationships/customXml" Target="../ink/ink1692.xml"/><Relationship Id="rId55" Type="http://schemas.openxmlformats.org/officeDocument/2006/relationships/image" Target="../media/image1715.png"/><Relationship Id="rId76" Type="http://schemas.openxmlformats.org/officeDocument/2006/relationships/customXml" Target="../ink/ink1705.xml"/><Relationship Id="rId97" Type="http://schemas.openxmlformats.org/officeDocument/2006/relationships/image" Target="../media/image1736.png"/><Relationship Id="rId104" Type="http://schemas.openxmlformats.org/officeDocument/2006/relationships/customXml" Target="../ink/ink1719.xml"/><Relationship Id="rId120" Type="http://schemas.openxmlformats.org/officeDocument/2006/relationships/customXml" Target="../ink/ink1727.xml"/><Relationship Id="rId125" Type="http://schemas.openxmlformats.org/officeDocument/2006/relationships/image" Target="../media/image1750.png"/><Relationship Id="rId7" Type="http://schemas.openxmlformats.org/officeDocument/2006/relationships/image" Target="../media/image1690.png"/><Relationship Id="rId71" Type="http://schemas.openxmlformats.org/officeDocument/2006/relationships/image" Target="../media/image1723.png"/><Relationship Id="rId92" Type="http://schemas.openxmlformats.org/officeDocument/2006/relationships/customXml" Target="../ink/ink1713.xml"/><Relationship Id="rId2" Type="http://schemas.openxmlformats.org/officeDocument/2006/relationships/customXml" Target="../ink/ink1668.xml"/><Relationship Id="rId29" Type="http://schemas.openxmlformats.org/officeDocument/2006/relationships/image" Target="../media/image1701.png"/><Relationship Id="rId24" Type="http://schemas.openxmlformats.org/officeDocument/2006/relationships/customXml" Target="../ink/ink1679.xml"/><Relationship Id="rId40" Type="http://schemas.openxmlformats.org/officeDocument/2006/relationships/customXml" Target="../ink/ink1687.xml"/><Relationship Id="rId45" Type="http://schemas.openxmlformats.org/officeDocument/2006/relationships/image" Target="../media/image1709.png"/><Relationship Id="rId66" Type="http://schemas.openxmlformats.org/officeDocument/2006/relationships/customXml" Target="../ink/ink1700.xml"/><Relationship Id="rId87" Type="http://schemas.openxmlformats.org/officeDocument/2006/relationships/image" Target="../media/image1731.png"/><Relationship Id="rId110" Type="http://schemas.openxmlformats.org/officeDocument/2006/relationships/customXml" Target="../ink/ink1722.xml"/><Relationship Id="rId115" Type="http://schemas.openxmlformats.org/officeDocument/2006/relationships/image" Target="../media/image1745.png"/><Relationship Id="rId131" Type="http://schemas.openxmlformats.org/officeDocument/2006/relationships/image" Target="../media/image1753.png"/><Relationship Id="rId136" Type="http://schemas.openxmlformats.org/officeDocument/2006/relationships/customXml" Target="../ink/ink1735.xml"/><Relationship Id="rId61" Type="http://schemas.openxmlformats.org/officeDocument/2006/relationships/image" Target="../media/image1718.png"/><Relationship Id="rId82" Type="http://schemas.openxmlformats.org/officeDocument/2006/relationships/customXml" Target="../ink/ink1708.xml"/><Relationship Id="rId19" Type="http://schemas.openxmlformats.org/officeDocument/2006/relationships/image" Target="../media/image1696.png"/><Relationship Id="rId14" Type="http://schemas.openxmlformats.org/officeDocument/2006/relationships/customXml" Target="../ink/ink1674.xml"/><Relationship Id="rId30" Type="http://schemas.openxmlformats.org/officeDocument/2006/relationships/customXml" Target="../ink/ink1682.xml"/><Relationship Id="rId35" Type="http://schemas.openxmlformats.org/officeDocument/2006/relationships/image" Target="../media/image1704.png"/><Relationship Id="rId56" Type="http://schemas.openxmlformats.org/officeDocument/2006/relationships/customXml" Target="../ink/ink1695.xml"/><Relationship Id="rId77" Type="http://schemas.openxmlformats.org/officeDocument/2006/relationships/image" Target="../media/image1726.png"/><Relationship Id="rId100" Type="http://schemas.openxmlformats.org/officeDocument/2006/relationships/customXml" Target="../ink/ink1717.xml"/><Relationship Id="rId105" Type="http://schemas.openxmlformats.org/officeDocument/2006/relationships/image" Target="../media/image1740.png"/><Relationship Id="rId126" Type="http://schemas.openxmlformats.org/officeDocument/2006/relationships/customXml" Target="../ink/ink1730.xml"/><Relationship Id="rId8" Type="http://schemas.openxmlformats.org/officeDocument/2006/relationships/customXml" Target="../ink/ink1671.xml"/><Relationship Id="rId51" Type="http://schemas.openxmlformats.org/officeDocument/2006/relationships/image" Target="../media/image1713.png"/><Relationship Id="rId72" Type="http://schemas.openxmlformats.org/officeDocument/2006/relationships/customXml" Target="../ink/ink1703.xml"/><Relationship Id="rId93" Type="http://schemas.openxmlformats.org/officeDocument/2006/relationships/image" Target="../media/image1734.png"/><Relationship Id="rId98" Type="http://schemas.openxmlformats.org/officeDocument/2006/relationships/customXml" Target="../ink/ink1716.xml"/><Relationship Id="rId121" Type="http://schemas.openxmlformats.org/officeDocument/2006/relationships/image" Target="../media/image1748.png"/><Relationship Id="rId3" Type="http://schemas.openxmlformats.org/officeDocument/2006/relationships/image" Target="../media/image1688.png"/><Relationship Id="rId25" Type="http://schemas.openxmlformats.org/officeDocument/2006/relationships/image" Target="../media/image1699.png"/><Relationship Id="rId46" Type="http://schemas.openxmlformats.org/officeDocument/2006/relationships/customXml" Target="../ink/ink1690.xml"/><Relationship Id="rId67" Type="http://schemas.openxmlformats.org/officeDocument/2006/relationships/image" Target="../media/image1721.png"/><Relationship Id="rId116" Type="http://schemas.openxmlformats.org/officeDocument/2006/relationships/customXml" Target="../ink/ink1725.xml"/><Relationship Id="rId137" Type="http://schemas.openxmlformats.org/officeDocument/2006/relationships/image" Target="../media/image1756.png"/><Relationship Id="rId20" Type="http://schemas.openxmlformats.org/officeDocument/2006/relationships/customXml" Target="../ink/ink1677.xml"/><Relationship Id="rId41" Type="http://schemas.openxmlformats.org/officeDocument/2006/relationships/image" Target="../media/image1707.png"/><Relationship Id="rId62" Type="http://schemas.openxmlformats.org/officeDocument/2006/relationships/customXml" Target="../ink/ink1698.xml"/><Relationship Id="rId83" Type="http://schemas.openxmlformats.org/officeDocument/2006/relationships/image" Target="../media/image1729.png"/><Relationship Id="rId88" Type="http://schemas.openxmlformats.org/officeDocument/2006/relationships/customXml" Target="../ink/ink1711.xml"/><Relationship Id="rId111" Type="http://schemas.openxmlformats.org/officeDocument/2006/relationships/image" Target="../media/image1743.png"/><Relationship Id="rId132" Type="http://schemas.openxmlformats.org/officeDocument/2006/relationships/customXml" Target="../ink/ink1733.xml"/><Relationship Id="rId15" Type="http://schemas.openxmlformats.org/officeDocument/2006/relationships/image" Target="../media/image1694.png"/><Relationship Id="rId36" Type="http://schemas.openxmlformats.org/officeDocument/2006/relationships/customXml" Target="../ink/ink1685.xml"/><Relationship Id="rId57" Type="http://schemas.openxmlformats.org/officeDocument/2006/relationships/image" Target="../media/image1716.png"/><Relationship Id="rId106" Type="http://schemas.openxmlformats.org/officeDocument/2006/relationships/customXml" Target="../ink/ink1720.xml"/><Relationship Id="rId127" Type="http://schemas.openxmlformats.org/officeDocument/2006/relationships/image" Target="../media/image1751.png"/><Relationship Id="rId10" Type="http://schemas.openxmlformats.org/officeDocument/2006/relationships/customXml" Target="../ink/ink1672.xml"/><Relationship Id="rId31" Type="http://schemas.openxmlformats.org/officeDocument/2006/relationships/image" Target="../media/image1702.png"/><Relationship Id="rId52" Type="http://schemas.openxmlformats.org/officeDocument/2006/relationships/customXml" Target="../ink/ink1693.xml"/><Relationship Id="rId73" Type="http://schemas.openxmlformats.org/officeDocument/2006/relationships/image" Target="../media/image1724.png"/><Relationship Id="rId78" Type="http://schemas.openxmlformats.org/officeDocument/2006/relationships/customXml" Target="../ink/ink1706.xml"/><Relationship Id="rId94" Type="http://schemas.openxmlformats.org/officeDocument/2006/relationships/customXml" Target="../ink/ink1714.xml"/><Relationship Id="rId99" Type="http://schemas.openxmlformats.org/officeDocument/2006/relationships/image" Target="../media/image1737.png"/><Relationship Id="rId101" Type="http://schemas.openxmlformats.org/officeDocument/2006/relationships/image" Target="../media/image1738.png"/><Relationship Id="rId122" Type="http://schemas.openxmlformats.org/officeDocument/2006/relationships/customXml" Target="../ink/ink1728.xml"/><Relationship Id="rId4" Type="http://schemas.openxmlformats.org/officeDocument/2006/relationships/customXml" Target="../ink/ink1669.xml"/><Relationship Id="rId9" Type="http://schemas.openxmlformats.org/officeDocument/2006/relationships/image" Target="../media/image1691.png"/><Relationship Id="rId26" Type="http://schemas.openxmlformats.org/officeDocument/2006/relationships/customXml" Target="../ink/ink1680.xml"/><Relationship Id="rId47" Type="http://schemas.openxmlformats.org/officeDocument/2006/relationships/image" Target="../media/image1711.png"/><Relationship Id="rId68" Type="http://schemas.openxmlformats.org/officeDocument/2006/relationships/customXml" Target="../ink/ink1701.xml"/><Relationship Id="rId89" Type="http://schemas.openxmlformats.org/officeDocument/2006/relationships/image" Target="../media/image1732.png"/><Relationship Id="rId112" Type="http://schemas.openxmlformats.org/officeDocument/2006/relationships/customXml" Target="../ink/ink1723.xml"/><Relationship Id="rId133" Type="http://schemas.openxmlformats.org/officeDocument/2006/relationships/image" Target="../media/image1754.png"/></Relationships>
</file>

<file path=ppt/slides/_rels/slide28.xml.rels><?xml version="1.0" encoding="UTF-8" standalone="yes"?>
<Relationships xmlns="http://schemas.openxmlformats.org/package/2006/relationships"><Relationship Id="rId117" Type="http://schemas.openxmlformats.org/officeDocument/2006/relationships/image" Target="../media/image1814.png"/><Relationship Id="rId21" Type="http://schemas.openxmlformats.org/officeDocument/2006/relationships/image" Target="../media/image1766.png"/><Relationship Id="rId42" Type="http://schemas.openxmlformats.org/officeDocument/2006/relationships/customXml" Target="../ink/ink1756.xml"/><Relationship Id="rId63" Type="http://schemas.openxmlformats.org/officeDocument/2006/relationships/image" Target="../media/image1787.png"/><Relationship Id="rId84" Type="http://schemas.openxmlformats.org/officeDocument/2006/relationships/customXml" Target="../ink/ink1777.xml"/><Relationship Id="rId16" Type="http://schemas.openxmlformats.org/officeDocument/2006/relationships/customXml" Target="../ink/ink1743.xml"/><Relationship Id="rId107" Type="http://schemas.openxmlformats.org/officeDocument/2006/relationships/image" Target="../media/image1809.png"/><Relationship Id="rId11" Type="http://schemas.openxmlformats.org/officeDocument/2006/relationships/image" Target="../media/image1761.png"/><Relationship Id="rId32" Type="http://schemas.openxmlformats.org/officeDocument/2006/relationships/customXml" Target="../ink/ink1751.xml"/><Relationship Id="rId37" Type="http://schemas.openxmlformats.org/officeDocument/2006/relationships/image" Target="../media/image1774.png"/><Relationship Id="rId53" Type="http://schemas.openxmlformats.org/officeDocument/2006/relationships/image" Target="../media/image1782.png"/><Relationship Id="rId58" Type="http://schemas.openxmlformats.org/officeDocument/2006/relationships/customXml" Target="../ink/ink1764.xml"/><Relationship Id="rId74" Type="http://schemas.openxmlformats.org/officeDocument/2006/relationships/customXml" Target="../ink/ink1772.xml"/><Relationship Id="rId79" Type="http://schemas.openxmlformats.org/officeDocument/2006/relationships/image" Target="../media/image1795.png"/><Relationship Id="rId102" Type="http://schemas.openxmlformats.org/officeDocument/2006/relationships/customXml" Target="../ink/ink1786.xml"/><Relationship Id="rId123" Type="http://schemas.openxmlformats.org/officeDocument/2006/relationships/image" Target="../media/image1817.png"/><Relationship Id="rId128" Type="http://schemas.openxmlformats.org/officeDocument/2006/relationships/customXml" Target="../ink/ink1799.xml"/><Relationship Id="rId5" Type="http://schemas.openxmlformats.org/officeDocument/2006/relationships/image" Target="../media/image1758.png"/><Relationship Id="rId90" Type="http://schemas.openxmlformats.org/officeDocument/2006/relationships/customXml" Target="../ink/ink1780.xml"/><Relationship Id="rId95" Type="http://schemas.openxmlformats.org/officeDocument/2006/relationships/image" Target="../media/image1803.png"/><Relationship Id="rId22" Type="http://schemas.openxmlformats.org/officeDocument/2006/relationships/customXml" Target="../ink/ink1746.xml"/><Relationship Id="rId27" Type="http://schemas.openxmlformats.org/officeDocument/2006/relationships/image" Target="../media/image1769.png"/><Relationship Id="rId43" Type="http://schemas.openxmlformats.org/officeDocument/2006/relationships/image" Target="../media/image1777.png"/><Relationship Id="rId48" Type="http://schemas.openxmlformats.org/officeDocument/2006/relationships/customXml" Target="../ink/ink1759.xml"/><Relationship Id="rId64" Type="http://schemas.openxmlformats.org/officeDocument/2006/relationships/customXml" Target="../ink/ink1767.xml"/><Relationship Id="rId69" Type="http://schemas.openxmlformats.org/officeDocument/2006/relationships/image" Target="../media/image1790.png"/><Relationship Id="rId113" Type="http://schemas.openxmlformats.org/officeDocument/2006/relationships/image" Target="../media/image1812.png"/><Relationship Id="rId118" Type="http://schemas.openxmlformats.org/officeDocument/2006/relationships/customXml" Target="../ink/ink1794.xml"/><Relationship Id="rId134" Type="http://schemas.openxmlformats.org/officeDocument/2006/relationships/customXml" Target="../ink/ink1802.xml"/><Relationship Id="rId80" Type="http://schemas.openxmlformats.org/officeDocument/2006/relationships/customXml" Target="../ink/ink1775.xml"/><Relationship Id="rId85" Type="http://schemas.openxmlformats.org/officeDocument/2006/relationships/image" Target="../media/image1798.png"/><Relationship Id="rId12" Type="http://schemas.openxmlformats.org/officeDocument/2006/relationships/customXml" Target="../ink/ink1741.xml"/><Relationship Id="rId17" Type="http://schemas.openxmlformats.org/officeDocument/2006/relationships/image" Target="../media/image1764.png"/><Relationship Id="rId33" Type="http://schemas.openxmlformats.org/officeDocument/2006/relationships/image" Target="../media/image1772.png"/><Relationship Id="rId38" Type="http://schemas.openxmlformats.org/officeDocument/2006/relationships/customXml" Target="../ink/ink1754.xml"/><Relationship Id="rId59" Type="http://schemas.openxmlformats.org/officeDocument/2006/relationships/image" Target="../media/image1785.png"/><Relationship Id="rId103" Type="http://schemas.openxmlformats.org/officeDocument/2006/relationships/image" Target="../media/image1807.png"/><Relationship Id="rId108" Type="http://schemas.openxmlformats.org/officeDocument/2006/relationships/customXml" Target="../ink/ink1789.xml"/><Relationship Id="rId124" Type="http://schemas.openxmlformats.org/officeDocument/2006/relationships/customXml" Target="../ink/ink1797.xml"/><Relationship Id="rId129" Type="http://schemas.openxmlformats.org/officeDocument/2006/relationships/image" Target="../media/image1820.png"/><Relationship Id="rId54" Type="http://schemas.openxmlformats.org/officeDocument/2006/relationships/customXml" Target="../ink/ink1762.xml"/><Relationship Id="rId70" Type="http://schemas.openxmlformats.org/officeDocument/2006/relationships/customXml" Target="../ink/ink1770.xml"/><Relationship Id="rId75" Type="http://schemas.openxmlformats.org/officeDocument/2006/relationships/image" Target="../media/image1793.png"/><Relationship Id="rId91" Type="http://schemas.openxmlformats.org/officeDocument/2006/relationships/image" Target="../media/image1801.png"/><Relationship Id="rId96" Type="http://schemas.openxmlformats.org/officeDocument/2006/relationships/customXml" Target="../ink/ink1783.xml"/><Relationship Id="rId1" Type="http://schemas.openxmlformats.org/officeDocument/2006/relationships/slideLayout" Target="../slideLayouts/slideLayout7.xml"/><Relationship Id="rId6" Type="http://schemas.openxmlformats.org/officeDocument/2006/relationships/customXml" Target="../ink/ink1738.xml"/><Relationship Id="rId23" Type="http://schemas.openxmlformats.org/officeDocument/2006/relationships/image" Target="../media/image1767.png"/><Relationship Id="rId28" Type="http://schemas.openxmlformats.org/officeDocument/2006/relationships/customXml" Target="../ink/ink1749.xml"/><Relationship Id="rId49" Type="http://schemas.openxmlformats.org/officeDocument/2006/relationships/image" Target="../media/image1780.png"/><Relationship Id="rId114" Type="http://schemas.openxmlformats.org/officeDocument/2006/relationships/customXml" Target="../ink/ink1792.xml"/><Relationship Id="rId119" Type="http://schemas.openxmlformats.org/officeDocument/2006/relationships/image" Target="../media/image1815.png"/><Relationship Id="rId44" Type="http://schemas.openxmlformats.org/officeDocument/2006/relationships/customXml" Target="../ink/ink1757.xml"/><Relationship Id="rId60" Type="http://schemas.openxmlformats.org/officeDocument/2006/relationships/customXml" Target="../ink/ink1765.xml"/><Relationship Id="rId65" Type="http://schemas.openxmlformats.org/officeDocument/2006/relationships/image" Target="../media/image1788.png"/><Relationship Id="rId81" Type="http://schemas.openxmlformats.org/officeDocument/2006/relationships/image" Target="../media/image1796.png"/><Relationship Id="rId86" Type="http://schemas.openxmlformats.org/officeDocument/2006/relationships/customXml" Target="../ink/ink1778.xml"/><Relationship Id="rId130" Type="http://schemas.openxmlformats.org/officeDocument/2006/relationships/customXml" Target="../ink/ink1800.xml"/><Relationship Id="rId135" Type="http://schemas.openxmlformats.org/officeDocument/2006/relationships/image" Target="../media/image1823.png"/><Relationship Id="rId13" Type="http://schemas.openxmlformats.org/officeDocument/2006/relationships/image" Target="../media/image1762.png"/><Relationship Id="rId18" Type="http://schemas.openxmlformats.org/officeDocument/2006/relationships/customXml" Target="../ink/ink1744.xml"/><Relationship Id="rId39" Type="http://schemas.openxmlformats.org/officeDocument/2006/relationships/image" Target="../media/image1775.png"/><Relationship Id="rId109" Type="http://schemas.openxmlformats.org/officeDocument/2006/relationships/image" Target="../media/image1810.png"/><Relationship Id="rId34" Type="http://schemas.openxmlformats.org/officeDocument/2006/relationships/customXml" Target="../ink/ink1752.xml"/><Relationship Id="rId50" Type="http://schemas.openxmlformats.org/officeDocument/2006/relationships/customXml" Target="../ink/ink1760.xml"/><Relationship Id="rId55" Type="http://schemas.openxmlformats.org/officeDocument/2006/relationships/image" Target="../media/image1783.png"/><Relationship Id="rId76" Type="http://schemas.openxmlformats.org/officeDocument/2006/relationships/customXml" Target="../ink/ink1773.xml"/><Relationship Id="rId97" Type="http://schemas.openxmlformats.org/officeDocument/2006/relationships/image" Target="../media/image1804.png"/><Relationship Id="rId104" Type="http://schemas.openxmlformats.org/officeDocument/2006/relationships/customXml" Target="../ink/ink1787.xml"/><Relationship Id="rId120" Type="http://schemas.openxmlformats.org/officeDocument/2006/relationships/customXml" Target="../ink/ink1795.xml"/><Relationship Id="rId125" Type="http://schemas.openxmlformats.org/officeDocument/2006/relationships/image" Target="../media/image1818.png"/><Relationship Id="rId7" Type="http://schemas.openxmlformats.org/officeDocument/2006/relationships/image" Target="../media/image1759.png"/><Relationship Id="rId71" Type="http://schemas.openxmlformats.org/officeDocument/2006/relationships/image" Target="../media/image1791.png"/><Relationship Id="rId92" Type="http://schemas.openxmlformats.org/officeDocument/2006/relationships/customXml" Target="../ink/ink1781.xml"/><Relationship Id="rId2" Type="http://schemas.openxmlformats.org/officeDocument/2006/relationships/customXml" Target="../ink/ink1736.xml"/><Relationship Id="rId29" Type="http://schemas.openxmlformats.org/officeDocument/2006/relationships/image" Target="../media/image1770.png"/><Relationship Id="rId24" Type="http://schemas.openxmlformats.org/officeDocument/2006/relationships/customXml" Target="../ink/ink1747.xml"/><Relationship Id="rId40" Type="http://schemas.openxmlformats.org/officeDocument/2006/relationships/customXml" Target="../ink/ink1755.xml"/><Relationship Id="rId45" Type="http://schemas.openxmlformats.org/officeDocument/2006/relationships/image" Target="../media/image1778.png"/><Relationship Id="rId66" Type="http://schemas.openxmlformats.org/officeDocument/2006/relationships/customXml" Target="../ink/ink1768.xml"/><Relationship Id="rId87" Type="http://schemas.openxmlformats.org/officeDocument/2006/relationships/image" Target="../media/image1799.png"/><Relationship Id="rId110" Type="http://schemas.openxmlformats.org/officeDocument/2006/relationships/customXml" Target="../ink/ink1790.xml"/><Relationship Id="rId115" Type="http://schemas.openxmlformats.org/officeDocument/2006/relationships/image" Target="../media/image1813.png"/><Relationship Id="rId131" Type="http://schemas.openxmlformats.org/officeDocument/2006/relationships/image" Target="../media/image1821.png"/><Relationship Id="rId136" Type="http://schemas.openxmlformats.org/officeDocument/2006/relationships/customXml" Target="../ink/ink1803.xml"/><Relationship Id="rId61" Type="http://schemas.openxmlformats.org/officeDocument/2006/relationships/image" Target="../media/image1786.png"/><Relationship Id="rId82" Type="http://schemas.openxmlformats.org/officeDocument/2006/relationships/customXml" Target="../ink/ink1776.xml"/><Relationship Id="rId19" Type="http://schemas.openxmlformats.org/officeDocument/2006/relationships/image" Target="../media/image1765.png"/><Relationship Id="rId14" Type="http://schemas.openxmlformats.org/officeDocument/2006/relationships/customXml" Target="../ink/ink1742.xml"/><Relationship Id="rId30" Type="http://schemas.openxmlformats.org/officeDocument/2006/relationships/customXml" Target="../ink/ink1750.xml"/><Relationship Id="rId35" Type="http://schemas.openxmlformats.org/officeDocument/2006/relationships/image" Target="../media/image1773.png"/><Relationship Id="rId56" Type="http://schemas.openxmlformats.org/officeDocument/2006/relationships/customXml" Target="../ink/ink1763.xml"/><Relationship Id="rId77" Type="http://schemas.openxmlformats.org/officeDocument/2006/relationships/image" Target="../media/image1794.png"/><Relationship Id="rId100" Type="http://schemas.openxmlformats.org/officeDocument/2006/relationships/customXml" Target="../ink/ink1785.xml"/><Relationship Id="rId105" Type="http://schemas.openxmlformats.org/officeDocument/2006/relationships/image" Target="../media/image1808.png"/><Relationship Id="rId126" Type="http://schemas.openxmlformats.org/officeDocument/2006/relationships/customXml" Target="../ink/ink1798.xml"/><Relationship Id="rId8" Type="http://schemas.openxmlformats.org/officeDocument/2006/relationships/customXml" Target="../ink/ink1739.xml"/><Relationship Id="rId51" Type="http://schemas.openxmlformats.org/officeDocument/2006/relationships/image" Target="../media/image1781.png"/><Relationship Id="rId72" Type="http://schemas.openxmlformats.org/officeDocument/2006/relationships/customXml" Target="../ink/ink1771.xml"/><Relationship Id="rId93" Type="http://schemas.openxmlformats.org/officeDocument/2006/relationships/image" Target="../media/image1802.png"/><Relationship Id="rId98" Type="http://schemas.openxmlformats.org/officeDocument/2006/relationships/customXml" Target="../ink/ink1784.xml"/><Relationship Id="rId121" Type="http://schemas.openxmlformats.org/officeDocument/2006/relationships/image" Target="../media/image1816.png"/><Relationship Id="rId3" Type="http://schemas.openxmlformats.org/officeDocument/2006/relationships/image" Target="../media/image1757.png"/><Relationship Id="rId25" Type="http://schemas.openxmlformats.org/officeDocument/2006/relationships/image" Target="../media/image1768.png"/><Relationship Id="rId46" Type="http://schemas.openxmlformats.org/officeDocument/2006/relationships/customXml" Target="../ink/ink1758.xml"/><Relationship Id="rId67" Type="http://schemas.openxmlformats.org/officeDocument/2006/relationships/image" Target="../media/image1789.png"/><Relationship Id="rId116" Type="http://schemas.openxmlformats.org/officeDocument/2006/relationships/customXml" Target="../ink/ink1793.xml"/><Relationship Id="rId137" Type="http://schemas.openxmlformats.org/officeDocument/2006/relationships/image" Target="../media/image1824.png"/><Relationship Id="rId20" Type="http://schemas.openxmlformats.org/officeDocument/2006/relationships/customXml" Target="../ink/ink1745.xml"/><Relationship Id="rId41" Type="http://schemas.openxmlformats.org/officeDocument/2006/relationships/image" Target="../media/image1776.png"/><Relationship Id="rId62" Type="http://schemas.openxmlformats.org/officeDocument/2006/relationships/customXml" Target="../ink/ink1766.xml"/><Relationship Id="rId83" Type="http://schemas.openxmlformats.org/officeDocument/2006/relationships/image" Target="../media/image1797.png"/><Relationship Id="rId88" Type="http://schemas.openxmlformats.org/officeDocument/2006/relationships/customXml" Target="../ink/ink1779.xml"/><Relationship Id="rId111" Type="http://schemas.openxmlformats.org/officeDocument/2006/relationships/image" Target="../media/image1811.png"/><Relationship Id="rId132" Type="http://schemas.openxmlformats.org/officeDocument/2006/relationships/customXml" Target="../ink/ink1801.xml"/><Relationship Id="rId15" Type="http://schemas.openxmlformats.org/officeDocument/2006/relationships/image" Target="../media/image1763.png"/><Relationship Id="rId36" Type="http://schemas.openxmlformats.org/officeDocument/2006/relationships/customXml" Target="../ink/ink1753.xml"/><Relationship Id="rId57" Type="http://schemas.openxmlformats.org/officeDocument/2006/relationships/image" Target="../media/image1784.png"/><Relationship Id="rId106" Type="http://schemas.openxmlformats.org/officeDocument/2006/relationships/customXml" Target="../ink/ink1788.xml"/><Relationship Id="rId127" Type="http://schemas.openxmlformats.org/officeDocument/2006/relationships/image" Target="../media/image1819.png"/><Relationship Id="rId10" Type="http://schemas.openxmlformats.org/officeDocument/2006/relationships/customXml" Target="../ink/ink1740.xml"/><Relationship Id="rId31" Type="http://schemas.openxmlformats.org/officeDocument/2006/relationships/image" Target="../media/image1771.png"/><Relationship Id="rId52" Type="http://schemas.openxmlformats.org/officeDocument/2006/relationships/customXml" Target="../ink/ink1761.xml"/><Relationship Id="rId73" Type="http://schemas.openxmlformats.org/officeDocument/2006/relationships/image" Target="../media/image1792.png"/><Relationship Id="rId78" Type="http://schemas.openxmlformats.org/officeDocument/2006/relationships/customXml" Target="../ink/ink1774.xml"/><Relationship Id="rId94" Type="http://schemas.openxmlformats.org/officeDocument/2006/relationships/customXml" Target="../ink/ink1782.xml"/><Relationship Id="rId99" Type="http://schemas.openxmlformats.org/officeDocument/2006/relationships/image" Target="../media/image1805.png"/><Relationship Id="rId101" Type="http://schemas.openxmlformats.org/officeDocument/2006/relationships/image" Target="../media/image1806.png"/><Relationship Id="rId122" Type="http://schemas.openxmlformats.org/officeDocument/2006/relationships/customXml" Target="../ink/ink1796.xml"/><Relationship Id="rId4" Type="http://schemas.openxmlformats.org/officeDocument/2006/relationships/customXml" Target="../ink/ink1737.xml"/><Relationship Id="rId9" Type="http://schemas.openxmlformats.org/officeDocument/2006/relationships/image" Target="../media/image1760.png"/><Relationship Id="rId26" Type="http://schemas.openxmlformats.org/officeDocument/2006/relationships/customXml" Target="../ink/ink1748.xml"/><Relationship Id="rId47" Type="http://schemas.openxmlformats.org/officeDocument/2006/relationships/image" Target="../media/image1779.png"/><Relationship Id="rId68" Type="http://schemas.openxmlformats.org/officeDocument/2006/relationships/customXml" Target="../ink/ink1769.xml"/><Relationship Id="rId89" Type="http://schemas.openxmlformats.org/officeDocument/2006/relationships/image" Target="../media/image1800.png"/><Relationship Id="rId112" Type="http://schemas.openxmlformats.org/officeDocument/2006/relationships/customXml" Target="../ink/ink1791.xml"/><Relationship Id="rId133" Type="http://schemas.openxmlformats.org/officeDocument/2006/relationships/image" Target="../media/image1822.png"/></Relationships>
</file>

<file path=ppt/slides/_rels/slide29.xml.rels><?xml version="1.0" encoding="UTF-8" standalone="yes"?>
<Relationships xmlns="http://schemas.openxmlformats.org/package/2006/relationships"><Relationship Id="rId117" Type="http://schemas.openxmlformats.org/officeDocument/2006/relationships/image" Target="../media/image1882.png"/><Relationship Id="rId21" Type="http://schemas.openxmlformats.org/officeDocument/2006/relationships/image" Target="../media/image1834.png"/><Relationship Id="rId63" Type="http://schemas.openxmlformats.org/officeDocument/2006/relationships/image" Target="../media/image1855.png"/><Relationship Id="rId159" Type="http://schemas.openxmlformats.org/officeDocument/2006/relationships/image" Target="../media/image1903.png"/><Relationship Id="rId170" Type="http://schemas.openxmlformats.org/officeDocument/2006/relationships/customXml" Target="../ink/ink1888.xml"/><Relationship Id="rId226" Type="http://schemas.openxmlformats.org/officeDocument/2006/relationships/customXml" Target="../ink/ink1916.xml"/><Relationship Id="rId268" Type="http://schemas.openxmlformats.org/officeDocument/2006/relationships/customXml" Target="../ink/ink1937.xml"/><Relationship Id="rId32" Type="http://schemas.openxmlformats.org/officeDocument/2006/relationships/customXml" Target="../ink/ink1819.xml"/><Relationship Id="rId74" Type="http://schemas.openxmlformats.org/officeDocument/2006/relationships/customXml" Target="../ink/ink1840.xml"/><Relationship Id="rId128" Type="http://schemas.openxmlformats.org/officeDocument/2006/relationships/customXml" Target="../ink/ink1867.xml"/><Relationship Id="rId5" Type="http://schemas.openxmlformats.org/officeDocument/2006/relationships/image" Target="../media/image1826.png"/><Relationship Id="rId181" Type="http://schemas.openxmlformats.org/officeDocument/2006/relationships/image" Target="../media/image1914.png"/><Relationship Id="rId237" Type="http://schemas.openxmlformats.org/officeDocument/2006/relationships/image" Target="../media/image1942.png"/><Relationship Id="rId279" Type="http://schemas.openxmlformats.org/officeDocument/2006/relationships/image" Target="../media/image1963.png"/><Relationship Id="rId43" Type="http://schemas.openxmlformats.org/officeDocument/2006/relationships/image" Target="../media/image1845.png"/><Relationship Id="rId139" Type="http://schemas.openxmlformats.org/officeDocument/2006/relationships/image" Target="../media/image1893.png"/><Relationship Id="rId85" Type="http://schemas.openxmlformats.org/officeDocument/2006/relationships/image" Target="../media/image1866.png"/><Relationship Id="rId150" Type="http://schemas.openxmlformats.org/officeDocument/2006/relationships/customXml" Target="../ink/ink1878.xml"/><Relationship Id="rId171" Type="http://schemas.openxmlformats.org/officeDocument/2006/relationships/image" Target="../media/image1909.png"/><Relationship Id="rId192" Type="http://schemas.openxmlformats.org/officeDocument/2006/relationships/customXml" Target="../ink/ink1899.xml"/><Relationship Id="rId206" Type="http://schemas.openxmlformats.org/officeDocument/2006/relationships/customXml" Target="../ink/ink1906.xml"/><Relationship Id="rId227" Type="http://schemas.openxmlformats.org/officeDocument/2006/relationships/image" Target="../media/image1937.png"/><Relationship Id="rId248" Type="http://schemas.openxmlformats.org/officeDocument/2006/relationships/customXml" Target="../ink/ink1927.xml"/><Relationship Id="rId269" Type="http://schemas.openxmlformats.org/officeDocument/2006/relationships/image" Target="../media/image1958.png"/><Relationship Id="rId12" Type="http://schemas.openxmlformats.org/officeDocument/2006/relationships/customXml" Target="../ink/ink1809.xml"/><Relationship Id="rId33" Type="http://schemas.openxmlformats.org/officeDocument/2006/relationships/image" Target="../media/image1840.png"/><Relationship Id="rId108" Type="http://schemas.openxmlformats.org/officeDocument/2006/relationships/customXml" Target="../ink/ink1857.xml"/><Relationship Id="rId129" Type="http://schemas.openxmlformats.org/officeDocument/2006/relationships/image" Target="../media/image1888.png"/><Relationship Id="rId280" Type="http://schemas.openxmlformats.org/officeDocument/2006/relationships/customXml" Target="../ink/ink1943.xml"/><Relationship Id="rId54" Type="http://schemas.openxmlformats.org/officeDocument/2006/relationships/customXml" Target="../ink/ink1830.xml"/><Relationship Id="rId75" Type="http://schemas.openxmlformats.org/officeDocument/2006/relationships/image" Target="../media/image1861.png"/><Relationship Id="rId96" Type="http://schemas.openxmlformats.org/officeDocument/2006/relationships/customXml" Target="../ink/ink1851.xml"/><Relationship Id="rId140" Type="http://schemas.openxmlformats.org/officeDocument/2006/relationships/customXml" Target="../ink/ink1873.xml"/><Relationship Id="rId161" Type="http://schemas.openxmlformats.org/officeDocument/2006/relationships/image" Target="../media/image1904.png"/><Relationship Id="rId182" Type="http://schemas.openxmlformats.org/officeDocument/2006/relationships/customXml" Target="../ink/ink1894.xml"/><Relationship Id="rId217" Type="http://schemas.openxmlformats.org/officeDocument/2006/relationships/image" Target="../media/image1932.png"/><Relationship Id="rId6" Type="http://schemas.openxmlformats.org/officeDocument/2006/relationships/customXml" Target="../ink/ink1806.xml"/><Relationship Id="rId238" Type="http://schemas.openxmlformats.org/officeDocument/2006/relationships/customXml" Target="../ink/ink1922.xml"/><Relationship Id="rId259" Type="http://schemas.openxmlformats.org/officeDocument/2006/relationships/image" Target="../media/image1953.png"/><Relationship Id="rId23" Type="http://schemas.openxmlformats.org/officeDocument/2006/relationships/image" Target="../media/image1835.png"/><Relationship Id="rId119" Type="http://schemas.openxmlformats.org/officeDocument/2006/relationships/image" Target="../media/image1883.png"/><Relationship Id="rId270" Type="http://schemas.openxmlformats.org/officeDocument/2006/relationships/customXml" Target="../ink/ink1938.xml"/><Relationship Id="rId44" Type="http://schemas.openxmlformats.org/officeDocument/2006/relationships/customXml" Target="../ink/ink1825.xml"/><Relationship Id="rId65" Type="http://schemas.openxmlformats.org/officeDocument/2006/relationships/image" Target="../media/image1856.png"/><Relationship Id="rId86" Type="http://schemas.openxmlformats.org/officeDocument/2006/relationships/customXml" Target="../ink/ink1846.xml"/><Relationship Id="rId130" Type="http://schemas.openxmlformats.org/officeDocument/2006/relationships/customXml" Target="../ink/ink1868.xml"/><Relationship Id="rId151" Type="http://schemas.openxmlformats.org/officeDocument/2006/relationships/image" Target="../media/image1899.png"/><Relationship Id="rId172" Type="http://schemas.openxmlformats.org/officeDocument/2006/relationships/customXml" Target="../ink/ink1889.xml"/><Relationship Id="rId193" Type="http://schemas.openxmlformats.org/officeDocument/2006/relationships/image" Target="../media/image1920.png"/><Relationship Id="rId207" Type="http://schemas.openxmlformats.org/officeDocument/2006/relationships/image" Target="../media/image1927.png"/><Relationship Id="rId228" Type="http://schemas.openxmlformats.org/officeDocument/2006/relationships/customXml" Target="../ink/ink1917.xml"/><Relationship Id="rId249" Type="http://schemas.openxmlformats.org/officeDocument/2006/relationships/image" Target="../media/image1948.png"/><Relationship Id="rId13" Type="http://schemas.openxmlformats.org/officeDocument/2006/relationships/image" Target="../media/image1830.png"/><Relationship Id="rId109" Type="http://schemas.openxmlformats.org/officeDocument/2006/relationships/image" Target="../media/image1878.png"/><Relationship Id="rId260" Type="http://schemas.openxmlformats.org/officeDocument/2006/relationships/customXml" Target="../ink/ink1933.xml"/><Relationship Id="rId281" Type="http://schemas.openxmlformats.org/officeDocument/2006/relationships/image" Target="../media/image1964.png"/><Relationship Id="rId34" Type="http://schemas.openxmlformats.org/officeDocument/2006/relationships/customXml" Target="../ink/ink1820.xml"/><Relationship Id="rId55" Type="http://schemas.openxmlformats.org/officeDocument/2006/relationships/image" Target="../media/image1851.png"/><Relationship Id="rId76" Type="http://schemas.openxmlformats.org/officeDocument/2006/relationships/customXml" Target="../ink/ink1841.xml"/><Relationship Id="rId97" Type="http://schemas.openxmlformats.org/officeDocument/2006/relationships/image" Target="../media/image1872.png"/><Relationship Id="rId120" Type="http://schemas.openxmlformats.org/officeDocument/2006/relationships/customXml" Target="../ink/ink1863.xml"/><Relationship Id="rId141" Type="http://schemas.openxmlformats.org/officeDocument/2006/relationships/image" Target="../media/image1894.png"/><Relationship Id="rId7" Type="http://schemas.openxmlformats.org/officeDocument/2006/relationships/image" Target="../media/image1827.png"/><Relationship Id="rId162" Type="http://schemas.openxmlformats.org/officeDocument/2006/relationships/customXml" Target="../ink/ink1884.xml"/><Relationship Id="rId183" Type="http://schemas.openxmlformats.org/officeDocument/2006/relationships/image" Target="../media/image1915.png"/><Relationship Id="rId218" Type="http://schemas.openxmlformats.org/officeDocument/2006/relationships/customXml" Target="../ink/ink1912.xml"/><Relationship Id="rId239" Type="http://schemas.openxmlformats.org/officeDocument/2006/relationships/image" Target="../media/image1943.png"/><Relationship Id="rId250" Type="http://schemas.openxmlformats.org/officeDocument/2006/relationships/customXml" Target="../ink/ink1928.xml"/><Relationship Id="rId271" Type="http://schemas.openxmlformats.org/officeDocument/2006/relationships/image" Target="../media/image1959.png"/><Relationship Id="rId24" Type="http://schemas.openxmlformats.org/officeDocument/2006/relationships/customXml" Target="../ink/ink1815.xml"/><Relationship Id="rId45" Type="http://schemas.openxmlformats.org/officeDocument/2006/relationships/image" Target="../media/image1846.png"/><Relationship Id="rId66" Type="http://schemas.openxmlformats.org/officeDocument/2006/relationships/customXml" Target="../ink/ink1836.xml"/><Relationship Id="rId87" Type="http://schemas.openxmlformats.org/officeDocument/2006/relationships/image" Target="../media/image1867.png"/><Relationship Id="rId110" Type="http://schemas.openxmlformats.org/officeDocument/2006/relationships/customXml" Target="../ink/ink1858.xml"/><Relationship Id="rId131" Type="http://schemas.openxmlformats.org/officeDocument/2006/relationships/image" Target="../media/image1889.png"/><Relationship Id="rId152" Type="http://schemas.openxmlformats.org/officeDocument/2006/relationships/customXml" Target="../ink/ink1879.xml"/><Relationship Id="rId173" Type="http://schemas.openxmlformats.org/officeDocument/2006/relationships/image" Target="../media/image1910.png"/><Relationship Id="rId194" Type="http://schemas.openxmlformats.org/officeDocument/2006/relationships/customXml" Target="../ink/ink1900.xml"/><Relationship Id="rId208" Type="http://schemas.openxmlformats.org/officeDocument/2006/relationships/customXml" Target="../ink/ink1907.xml"/><Relationship Id="rId229" Type="http://schemas.openxmlformats.org/officeDocument/2006/relationships/image" Target="../media/image1938.png"/><Relationship Id="rId240" Type="http://schemas.openxmlformats.org/officeDocument/2006/relationships/customXml" Target="../ink/ink1923.xml"/><Relationship Id="rId261" Type="http://schemas.openxmlformats.org/officeDocument/2006/relationships/image" Target="../media/image1954.png"/><Relationship Id="rId14" Type="http://schemas.openxmlformats.org/officeDocument/2006/relationships/customXml" Target="../ink/ink1810.xml"/><Relationship Id="rId35" Type="http://schemas.openxmlformats.org/officeDocument/2006/relationships/image" Target="../media/image1841.png"/><Relationship Id="rId56" Type="http://schemas.openxmlformats.org/officeDocument/2006/relationships/customXml" Target="../ink/ink1831.xml"/><Relationship Id="rId77" Type="http://schemas.openxmlformats.org/officeDocument/2006/relationships/image" Target="../media/image1862.png"/><Relationship Id="rId100" Type="http://schemas.openxmlformats.org/officeDocument/2006/relationships/customXml" Target="../ink/ink1853.xml"/><Relationship Id="rId282" Type="http://schemas.openxmlformats.org/officeDocument/2006/relationships/customXml" Target="../ink/ink1944.xml"/><Relationship Id="rId8" Type="http://schemas.openxmlformats.org/officeDocument/2006/relationships/customXml" Target="../ink/ink1807.xml"/><Relationship Id="rId98" Type="http://schemas.openxmlformats.org/officeDocument/2006/relationships/customXml" Target="../ink/ink1852.xml"/><Relationship Id="rId121" Type="http://schemas.openxmlformats.org/officeDocument/2006/relationships/image" Target="../media/image1884.png"/><Relationship Id="rId142" Type="http://schemas.openxmlformats.org/officeDocument/2006/relationships/customXml" Target="../ink/ink1874.xml"/><Relationship Id="rId163" Type="http://schemas.openxmlformats.org/officeDocument/2006/relationships/image" Target="../media/image1905.png"/><Relationship Id="rId184" Type="http://schemas.openxmlformats.org/officeDocument/2006/relationships/customXml" Target="../ink/ink1895.xml"/><Relationship Id="rId219" Type="http://schemas.openxmlformats.org/officeDocument/2006/relationships/image" Target="../media/image1933.png"/><Relationship Id="rId230" Type="http://schemas.openxmlformats.org/officeDocument/2006/relationships/customXml" Target="../ink/ink1918.xml"/><Relationship Id="rId251" Type="http://schemas.openxmlformats.org/officeDocument/2006/relationships/image" Target="../media/image1949.png"/><Relationship Id="rId25" Type="http://schemas.openxmlformats.org/officeDocument/2006/relationships/image" Target="../media/image1836.png"/><Relationship Id="rId46" Type="http://schemas.openxmlformats.org/officeDocument/2006/relationships/customXml" Target="../ink/ink1826.xml"/><Relationship Id="rId67" Type="http://schemas.openxmlformats.org/officeDocument/2006/relationships/image" Target="../media/image1857.png"/><Relationship Id="rId272" Type="http://schemas.openxmlformats.org/officeDocument/2006/relationships/customXml" Target="../ink/ink1939.xml"/><Relationship Id="rId88" Type="http://schemas.openxmlformats.org/officeDocument/2006/relationships/customXml" Target="../ink/ink1847.xml"/><Relationship Id="rId111" Type="http://schemas.openxmlformats.org/officeDocument/2006/relationships/image" Target="../media/image1879.png"/><Relationship Id="rId132" Type="http://schemas.openxmlformats.org/officeDocument/2006/relationships/customXml" Target="../ink/ink1869.xml"/><Relationship Id="rId153" Type="http://schemas.openxmlformats.org/officeDocument/2006/relationships/image" Target="../media/image1900.png"/><Relationship Id="rId174" Type="http://schemas.openxmlformats.org/officeDocument/2006/relationships/customXml" Target="../ink/ink1890.xml"/><Relationship Id="rId195" Type="http://schemas.openxmlformats.org/officeDocument/2006/relationships/image" Target="../media/image1921.png"/><Relationship Id="rId209" Type="http://schemas.openxmlformats.org/officeDocument/2006/relationships/image" Target="../media/image1928.png"/><Relationship Id="rId220" Type="http://schemas.openxmlformats.org/officeDocument/2006/relationships/customXml" Target="../ink/ink1913.xml"/><Relationship Id="rId241" Type="http://schemas.openxmlformats.org/officeDocument/2006/relationships/image" Target="../media/image1944.png"/><Relationship Id="rId15" Type="http://schemas.openxmlformats.org/officeDocument/2006/relationships/image" Target="../media/image1831.png"/><Relationship Id="rId36" Type="http://schemas.openxmlformats.org/officeDocument/2006/relationships/customXml" Target="../ink/ink1821.xml"/><Relationship Id="rId57" Type="http://schemas.openxmlformats.org/officeDocument/2006/relationships/image" Target="../media/image1852.png"/><Relationship Id="rId262" Type="http://schemas.openxmlformats.org/officeDocument/2006/relationships/customXml" Target="../ink/ink1934.xml"/><Relationship Id="rId283" Type="http://schemas.openxmlformats.org/officeDocument/2006/relationships/image" Target="../media/image1965.png"/><Relationship Id="rId78" Type="http://schemas.openxmlformats.org/officeDocument/2006/relationships/customXml" Target="../ink/ink1842.xml"/><Relationship Id="rId99" Type="http://schemas.openxmlformats.org/officeDocument/2006/relationships/image" Target="../media/image1873.png"/><Relationship Id="rId101" Type="http://schemas.openxmlformats.org/officeDocument/2006/relationships/image" Target="../media/image1874.png"/><Relationship Id="rId122" Type="http://schemas.openxmlformats.org/officeDocument/2006/relationships/customXml" Target="../ink/ink1864.xml"/><Relationship Id="rId143" Type="http://schemas.openxmlformats.org/officeDocument/2006/relationships/image" Target="../media/image1895.png"/><Relationship Id="rId164" Type="http://schemas.openxmlformats.org/officeDocument/2006/relationships/customXml" Target="../ink/ink1885.xml"/><Relationship Id="rId185" Type="http://schemas.openxmlformats.org/officeDocument/2006/relationships/image" Target="../media/image1916.png"/><Relationship Id="rId9" Type="http://schemas.openxmlformats.org/officeDocument/2006/relationships/image" Target="../media/image1828.png"/><Relationship Id="rId210" Type="http://schemas.openxmlformats.org/officeDocument/2006/relationships/customXml" Target="../ink/ink1908.xml"/><Relationship Id="rId26" Type="http://schemas.openxmlformats.org/officeDocument/2006/relationships/customXml" Target="../ink/ink1816.xml"/><Relationship Id="rId231" Type="http://schemas.openxmlformats.org/officeDocument/2006/relationships/image" Target="../media/image1939.png"/><Relationship Id="rId252" Type="http://schemas.openxmlformats.org/officeDocument/2006/relationships/customXml" Target="../ink/ink1929.xml"/><Relationship Id="rId273" Type="http://schemas.openxmlformats.org/officeDocument/2006/relationships/image" Target="../media/image1960.png"/><Relationship Id="rId47" Type="http://schemas.openxmlformats.org/officeDocument/2006/relationships/image" Target="../media/image1847.png"/><Relationship Id="rId68" Type="http://schemas.openxmlformats.org/officeDocument/2006/relationships/customXml" Target="../ink/ink1837.xml"/><Relationship Id="rId89" Type="http://schemas.openxmlformats.org/officeDocument/2006/relationships/image" Target="../media/image1868.png"/><Relationship Id="rId112" Type="http://schemas.openxmlformats.org/officeDocument/2006/relationships/customXml" Target="../ink/ink1859.xml"/><Relationship Id="rId133" Type="http://schemas.openxmlformats.org/officeDocument/2006/relationships/image" Target="../media/image1890.png"/><Relationship Id="rId154" Type="http://schemas.openxmlformats.org/officeDocument/2006/relationships/customXml" Target="../ink/ink1880.xml"/><Relationship Id="rId175" Type="http://schemas.openxmlformats.org/officeDocument/2006/relationships/image" Target="../media/image1911.png"/><Relationship Id="rId196" Type="http://schemas.openxmlformats.org/officeDocument/2006/relationships/customXml" Target="../ink/ink1901.xml"/><Relationship Id="rId200" Type="http://schemas.openxmlformats.org/officeDocument/2006/relationships/customXml" Target="../ink/ink1903.xml"/><Relationship Id="rId16" Type="http://schemas.openxmlformats.org/officeDocument/2006/relationships/customXml" Target="../ink/ink1811.xml"/><Relationship Id="rId221" Type="http://schemas.openxmlformats.org/officeDocument/2006/relationships/image" Target="../media/image1934.png"/><Relationship Id="rId242" Type="http://schemas.openxmlformats.org/officeDocument/2006/relationships/customXml" Target="../ink/ink1924.xml"/><Relationship Id="rId263" Type="http://schemas.openxmlformats.org/officeDocument/2006/relationships/image" Target="../media/image1955.png"/><Relationship Id="rId284" Type="http://schemas.openxmlformats.org/officeDocument/2006/relationships/customXml" Target="../ink/ink1945.xml"/><Relationship Id="rId37" Type="http://schemas.openxmlformats.org/officeDocument/2006/relationships/image" Target="../media/image1842.png"/><Relationship Id="rId58" Type="http://schemas.openxmlformats.org/officeDocument/2006/relationships/customXml" Target="../ink/ink1832.xml"/><Relationship Id="rId79" Type="http://schemas.openxmlformats.org/officeDocument/2006/relationships/image" Target="../media/image1863.png"/><Relationship Id="rId102" Type="http://schemas.openxmlformats.org/officeDocument/2006/relationships/customXml" Target="../ink/ink1854.xml"/><Relationship Id="rId123" Type="http://schemas.openxmlformats.org/officeDocument/2006/relationships/image" Target="../media/image1885.png"/><Relationship Id="rId144" Type="http://schemas.openxmlformats.org/officeDocument/2006/relationships/customXml" Target="../ink/ink1875.xml"/><Relationship Id="rId90" Type="http://schemas.openxmlformats.org/officeDocument/2006/relationships/customXml" Target="../ink/ink1848.xml"/><Relationship Id="rId165" Type="http://schemas.openxmlformats.org/officeDocument/2006/relationships/image" Target="../media/image1906.png"/><Relationship Id="rId186" Type="http://schemas.openxmlformats.org/officeDocument/2006/relationships/customXml" Target="../ink/ink1896.xml"/><Relationship Id="rId211" Type="http://schemas.openxmlformats.org/officeDocument/2006/relationships/image" Target="../media/image1929.png"/><Relationship Id="rId232" Type="http://schemas.openxmlformats.org/officeDocument/2006/relationships/customXml" Target="../ink/ink1919.xml"/><Relationship Id="rId253" Type="http://schemas.openxmlformats.org/officeDocument/2006/relationships/image" Target="../media/image1950.png"/><Relationship Id="rId274" Type="http://schemas.openxmlformats.org/officeDocument/2006/relationships/customXml" Target="../ink/ink1940.xml"/><Relationship Id="rId27" Type="http://schemas.openxmlformats.org/officeDocument/2006/relationships/image" Target="../media/image1837.png"/><Relationship Id="rId48" Type="http://schemas.openxmlformats.org/officeDocument/2006/relationships/customXml" Target="../ink/ink1827.xml"/><Relationship Id="rId69" Type="http://schemas.openxmlformats.org/officeDocument/2006/relationships/image" Target="../media/image1858.png"/><Relationship Id="rId113" Type="http://schemas.openxmlformats.org/officeDocument/2006/relationships/image" Target="../media/image1880.png"/><Relationship Id="rId134" Type="http://schemas.openxmlformats.org/officeDocument/2006/relationships/customXml" Target="../ink/ink1870.xml"/><Relationship Id="rId80" Type="http://schemas.openxmlformats.org/officeDocument/2006/relationships/customXml" Target="../ink/ink1843.xml"/><Relationship Id="rId155" Type="http://schemas.openxmlformats.org/officeDocument/2006/relationships/image" Target="../media/image1901.png"/><Relationship Id="rId176" Type="http://schemas.openxmlformats.org/officeDocument/2006/relationships/customXml" Target="../ink/ink1891.xml"/><Relationship Id="rId197" Type="http://schemas.openxmlformats.org/officeDocument/2006/relationships/image" Target="../media/image1922.png"/><Relationship Id="rId201" Type="http://schemas.openxmlformats.org/officeDocument/2006/relationships/image" Target="../media/image1924.png"/><Relationship Id="rId222" Type="http://schemas.openxmlformats.org/officeDocument/2006/relationships/customXml" Target="../ink/ink1914.xml"/><Relationship Id="rId243" Type="http://schemas.openxmlformats.org/officeDocument/2006/relationships/image" Target="../media/image1945.png"/><Relationship Id="rId264" Type="http://schemas.openxmlformats.org/officeDocument/2006/relationships/customXml" Target="../ink/ink1935.xml"/><Relationship Id="rId285" Type="http://schemas.openxmlformats.org/officeDocument/2006/relationships/image" Target="../media/image1966.png"/><Relationship Id="rId17" Type="http://schemas.openxmlformats.org/officeDocument/2006/relationships/image" Target="../media/image1832.png"/><Relationship Id="rId38" Type="http://schemas.openxmlformats.org/officeDocument/2006/relationships/customXml" Target="../ink/ink1822.xml"/><Relationship Id="rId59" Type="http://schemas.openxmlformats.org/officeDocument/2006/relationships/image" Target="../media/image1853.png"/><Relationship Id="rId103" Type="http://schemas.openxmlformats.org/officeDocument/2006/relationships/image" Target="../media/image1875.png"/><Relationship Id="rId124" Type="http://schemas.openxmlformats.org/officeDocument/2006/relationships/customXml" Target="../ink/ink1865.xml"/><Relationship Id="rId70" Type="http://schemas.openxmlformats.org/officeDocument/2006/relationships/customXml" Target="../ink/ink1838.xml"/><Relationship Id="rId91" Type="http://schemas.openxmlformats.org/officeDocument/2006/relationships/image" Target="../media/image1869.png"/><Relationship Id="rId145" Type="http://schemas.openxmlformats.org/officeDocument/2006/relationships/image" Target="../media/image1896.png"/><Relationship Id="rId166" Type="http://schemas.openxmlformats.org/officeDocument/2006/relationships/customXml" Target="../ink/ink1886.xml"/><Relationship Id="rId187" Type="http://schemas.openxmlformats.org/officeDocument/2006/relationships/image" Target="../media/image1917.png"/><Relationship Id="rId1" Type="http://schemas.openxmlformats.org/officeDocument/2006/relationships/slideLayout" Target="../slideLayouts/slideLayout7.xml"/><Relationship Id="rId212" Type="http://schemas.openxmlformats.org/officeDocument/2006/relationships/customXml" Target="../ink/ink1909.xml"/><Relationship Id="rId233" Type="http://schemas.openxmlformats.org/officeDocument/2006/relationships/image" Target="../media/image1940.png"/><Relationship Id="rId254" Type="http://schemas.openxmlformats.org/officeDocument/2006/relationships/customXml" Target="../ink/ink1930.xml"/><Relationship Id="rId28" Type="http://schemas.openxmlformats.org/officeDocument/2006/relationships/customXml" Target="../ink/ink1817.xml"/><Relationship Id="rId49" Type="http://schemas.openxmlformats.org/officeDocument/2006/relationships/image" Target="../media/image1848.png"/><Relationship Id="rId114" Type="http://schemas.openxmlformats.org/officeDocument/2006/relationships/customXml" Target="../ink/ink1860.xml"/><Relationship Id="rId275" Type="http://schemas.openxmlformats.org/officeDocument/2006/relationships/image" Target="../media/image1961.png"/><Relationship Id="rId60" Type="http://schemas.openxmlformats.org/officeDocument/2006/relationships/customXml" Target="../ink/ink1833.xml"/><Relationship Id="rId81" Type="http://schemas.openxmlformats.org/officeDocument/2006/relationships/image" Target="../media/image1864.png"/><Relationship Id="rId135" Type="http://schemas.openxmlformats.org/officeDocument/2006/relationships/image" Target="../media/image1891.png"/><Relationship Id="rId156" Type="http://schemas.openxmlformats.org/officeDocument/2006/relationships/customXml" Target="../ink/ink1881.xml"/><Relationship Id="rId177" Type="http://schemas.openxmlformats.org/officeDocument/2006/relationships/image" Target="../media/image1912.png"/><Relationship Id="rId198" Type="http://schemas.openxmlformats.org/officeDocument/2006/relationships/customXml" Target="../ink/ink1902.xml"/><Relationship Id="rId202" Type="http://schemas.openxmlformats.org/officeDocument/2006/relationships/customXml" Target="../ink/ink1904.xml"/><Relationship Id="rId223" Type="http://schemas.openxmlformats.org/officeDocument/2006/relationships/image" Target="../media/image1935.png"/><Relationship Id="rId244" Type="http://schemas.openxmlformats.org/officeDocument/2006/relationships/customXml" Target="../ink/ink1925.xml"/><Relationship Id="rId18" Type="http://schemas.openxmlformats.org/officeDocument/2006/relationships/customXml" Target="../ink/ink1812.xml"/><Relationship Id="rId39" Type="http://schemas.openxmlformats.org/officeDocument/2006/relationships/image" Target="../media/image1843.png"/><Relationship Id="rId265" Type="http://schemas.openxmlformats.org/officeDocument/2006/relationships/image" Target="../media/image1956.png"/><Relationship Id="rId50" Type="http://schemas.openxmlformats.org/officeDocument/2006/relationships/customXml" Target="../ink/ink1828.xml"/><Relationship Id="rId104" Type="http://schemas.openxmlformats.org/officeDocument/2006/relationships/customXml" Target="../ink/ink1855.xml"/><Relationship Id="rId125" Type="http://schemas.openxmlformats.org/officeDocument/2006/relationships/image" Target="../media/image1886.png"/><Relationship Id="rId146" Type="http://schemas.openxmlformats.org/officeDocument/2006/relationships/customXml" Target="../ink/ink1876.xml"/><Relationship Id="rId167" Type="http://schemas.openxmlformats.org/officeDocument/2006/relationships/image" Target="../media/image1907.png"/><Relationship Id="rId188" Type="http://schemas.openxmlformats.org/officeDocument/2006/relationships/customXml" Target="../ink/ink1897.xml"/><Relationship Id="rId71" Type="http://schemas.openxmlformats.org/officeDocument/2006/relationships/image" Target="../media/image1859.png"/><Relationship Id="rId92" Type="http://schemas.openxmlformats.org/officeDocument/2006/relationships/customXml" Target="../ink/ink1849.xml"/><Relationship Id="rId213" Type="http://schemas.openxmlformats.org/officeDocument/2006/relationships/image" Target="../media/image1930.png"/><Relationship Id="rId234" Type="http://schemas.openxmlformats.org/officeDocument/2006/relationships/customXml" Target="../ink/ink1920.xml"/><Relationship Id="rId2" Type="http://schemas.openxmlformats.org/officeDocument/2006/relationships/customXml" Target="../ink/ink1804.xml"/><Relationship Id="rId29" Type="http://schemas.openxmlformats.org/officeDocument/2006/relationships/image" Target="../media/image1838.png"/><Relationship Id="rId255" Type="http://schemas.openxmlformats.org/officeDocument/2006/relationships/image" Target="../media/image1951.png"/><Relationship Id="rId276" Type="http://schemas.openxmlformats.org/officeDocument/2006/relationships/customXml" Target="../ink/ink1941.xml"/><Relationship Id="rId40" Type="http://schemas.openxmlformats.org/officeDocument/2006/relationships/customXml" Target="../ink/ink1823.xml"/><Relationship Id="rId115" Type="http://schemas.openxmlformats.org/officeDocument/2006/relationships/image" Target="../media/image1881.png"/><Relationship Id="rId136" Type="http://schemas.openxmlformats.org/officeDocument/2006/relationships/customXml" Target="../ink/ink1871.xml"/><Relationship Id="rId157" Type="http://schemas.openxmlformats.org/officeDocument/2006/relationships/image" Target="../media/image1902.png"/><Relationship Id="rId178" Type="http://schemas.openxmlformats.org/officeDocument/2006/relationships/customXml" Target="../ink/ink1892.xml"/><Relationship Id="rId61" Type="http://schemas.openxmlformats.org/officeDocument/2006/relationships/image" Target="../media/image1854.png"/><Relationship Id="rId82" Type="http://schemas.openxmlformats.org/officeDocument/2006/relationships/customXml" Target="../ink/ink1844.xml"/><Relationship Id="rId199" Type="http://schemas.openxmlformats.org/officeDocument/2006/relationships/image" Target="../media/image1923.png"/><Relationship Id="rId203" Type="http://schemas.openxmlformats.org/officeDocument/2006/relationships/image" Target="../media/image1925.png"/><Relationship Id="rId19" Type="http://schemas.openxmlformats.org/officeDocument/2006/relationships/image" Target="../media/image1833.png"/><Relationship Id="rId224" Type="http://schemas.openxmlformats.org/officeDocument/2006/relationships/customXml" Target="../ink/ink1915.xml"/><Relationship Id="rId245" Type="http://schemas.openxmlformats.org/officeDocument/2006/relationships/image" Target="../media/image1946.png"/><Relationship Id="rId266" Type="http://schemas.openxmlformats.org/officeDocument/2006/relationships/customXml" Target="../ink/ink1936.xml"/><Relationship Id="rId30" Type="http://schemas.openxmlformats.org/officeDocument/2006/relationships/customXml" Target="../ink/ink1818.xml"/><Relationship Id="rId105" Type="http://schemas.openxmlformats.org/officeDocument/2006/relationships/image" Target="../media/image1876.png"/><Relationship Id="rId126" Type="http://schemas.openxmlformats.org/officeDocument/2006/relationships/customXml" Target="../ink/ink1866.xml"/><Relationship Id="rId147" Type="http://schemas.openxmlformats.org/officeDocument/2006/relationships/image" Target="../media/image1897.png"/><Relationship Id="rId168" Type="http://schemas.openxmlformats.org/officeDocument/2006/relationships/customXml" Target="../ink/ink1887.xml"/><Relationship Id="rId51" Type="http://schemas.openxmlformats.org/officeDocument/2006/relationships/image" Target="../media/image1849.png"/><Relationship Id="rId72" Type="http://schemas.openxmlformats.org/officeDocument/2006/relationships/customXml" Target="../ink/ink1839.xml"/><Relationship Id="rId93" Type="http://schemas.openxmlformats.org/officeDocument/2006/relationships/image" Target="../media/image1870.png"/><Relationship Id="rId189" Type="http://schemas.openxmlformats.org/officeDocument/2006/relationships/image" Target="../media/image1918.png"/><Relationship Id="rId3" Type="http://schemas.openxmlformats.org/officeDocument/2006/relationships/image" Target="../media/image1825.png"/><Relationship Id="rId214" Type="http://schemas.openxmlformats.org/officeDocument/2006/relationships/customXml" Target="../ink/ink1910.xml"/><Relationship Id="rId235" Type="http://schemas.openxmlformats.org/officeDocument/2006/relationships/image" Target="../media/image1941.png"/><Relationship Id="rId256" Type="http://schemas.openxmlformats.org/officeDocument/2006/relationships/customXml" Target="../ink/ink1931.xml"/><Relationship Id="rId277" Type="http://schemas.openxmlformats.org/officeDocument/2006/relationships/image" Target="../media/image1962.png"/><Relationship Id="rId116" Type="http://schemas.openxmlformats.org/officeDocument/2006/relationships/customXml" Target="../ink/ink1861.xml"/><Relationship Id="rId137" Type="http://schemas.openxmlformats.org/officeDocument/2006/relationships/image" Target="../media/image1892.png"/><Relationship Id="rId158" Type="http://schemas.openxmlformats.org/officeDocument/2006/relationships/customXml" Target="../ink/ink1882.xml"/><Relationship Id="rId20" Type="http://schemas.openxmlformats.org/officeDocument/2006/relationships/customXml" Target="../ink/ink1813.xml"/><Relationship Id="rId41" Type="http://schemas.openxmlformats.org/officeDocument/2006/relationships/image" Target="../media/image1844.png"/><Relationship Id="rId62" Type="http://schemas.openxmlformats.org/officeDocument/2006/relationships/customXml" Target="../ink/ink1834.xml"/><Relationship Id="rId83" Type="http://schemas.openxmlformats.org/officeDocument/2006/relationships/image" Target="../media/image1865.png"/><Relationship Id="rId179" Type="http://schemas.openxmlformats.org/officeDocument/2006/relationships/image" Target="../media/image1913.png"/><Relationship Id="rId190" Type="http://schemas.openxmlformats.org/officeDocument/2006/relationships/customXml" Target="../ink/ink1898.xml"/><Relationship Id="rId204" Type="http://schemas.openxmlformats.org/officeDocument/2006/relationships/customXml" Target="../ink/ink1905.xml"/><Relationship Id="rId225" Type="http://schemas.openxmlformats.org/officeDocument/2006/relationships/image" Target="../media/image1936.png"/><Relationship Id="rId246" Type="http://schemas.openxmlformats.org/officeDocument/2006/relationships/customXml" Target="../ink/ink1926.xml"/><Relationship Id="rId267" Type="http://schemas.openxmlformats.org/officeDocument/2006/relationships/image" Target="../media/image1957.png"/><Relationship Id="rId106" Type="http://schemas.openxmlformats.org/officeDocument/2006/relationships/customXml" Target="../ink/ink1856.xml"/><Relationship Id="rId127" Type="http://schemas.openxmlformats.org/officeDocument/2006/relationships/image" Target="../media/image1887.png"/><Relationship Id="rId10" Type="http://schemas.openxmlformats.org/officeDocument/2006/relationships/customXml" Target="../ink/ink1808.xml"/><Relationship Id="rId31" Type="http://schemas.openxmlformats.org/officeDocument/2006/relationships/image" Target="../media/image1839.png"/><Relationship Id="rId52" Type="http://schemas.openxmlformats.org/officeDocument/2006/relationships/customXml" Target="../ink/ink1829.xml"/><Relationship Id="rId73" Type="http://schemas.openxmlformats.org/officeDocument/2006/relationships/image" Target="../media/image1860.png"/><Relationship Id="rId94" Type="http://schemas.openxmlformats.org/officeDocument/2006/relationships/customXml" Target="../ink/ink1850.xml"/><Relationship Id="rId148" Type="http://schemas.openxmlformats.org/officeDocument/2006/relationships/customXml" Target="../ink/ink1877.xml"/><Relationship Id="rId169" Type="http://schemas.openxmlformats.org/officeDocument/2006/relationships/image" Target="../media/image1908.png"/><Relationship Id="rId4" Type="http://schemas.openxmlformats.org/officeDocument/2006/relationships/customXml" Target="../ink/ink1805.xml"/><Relationship Id="rId180" Type="http://schemas.openxmlformats.org/officeDocument/2006/relationships/customXml" Target="../ink/ink1893.xml"/><Relationship Id="rId215" Type="http://schemas.openxmlformats.org/officeDocument/2006/relationships/image" Target="../media/image1931.png"/><Relationship Id="rId236" Type="http://schemas.openxmlformats.org/officeDocument/2006/relationships/customXml" Target="../ink/ink1921.xml"/><Relationship Id="rId257" Type="http://schemas.openxmlformats.org/officeDocument/2006/relationships/image" Target="../media/image1952.png"/><Relationship Id="rId278" Type="http://schemas.openxmlformats.org/officeDocument/2006/relationships/customXml" Target="../ink/ink1942.xml"/><Relationship Id="rId42" Type="http://schemas.openxmlformats.org/officeDocument/2006/relationships/customXml" Target="../ink/ink1824.xml"/><Relationship Id="rId84" Type="http://schemas.openxmlformats.org/officeDocument/2006/relationships/customXml" Target="../ink/ink1845.xml"/><Relationship Id="rId138" Type="http://schemas.openxmlformats.org/officeDocument/2006/relationships/customXml" Target="../ink/ink1872.xml"/><Relationship Id="rId191" Type="http://schemas.openxmlformats.org/officeDocument/2006/relationships/image" Target="../media/image1919.png"/><Relationship Id="rId205" Type="http://schemas.openxmlformats.org/officeDocument/2006/relationships/image" Target="../media/image1926.png"/><Relationship Id="rId247" Type="http://schemas.openxmlformats.org/officeDocument/2006/relationships/image" Target="../media/image1947.png"/><Relationship Id="rId107" Type="http://schemas.openxmlformats.org/officeDocument/2006/relationships/image" Target="../media/image1877.png"/><Relationship Id="rId11" Type="http://schemas.openxmlformats.org/officeDocument/2006/relationships/image" Target="../media/image1829.png"/><Relationship Id="rId53" Type="http://schemas.openxmlformats.org/officeDocument/2006/relationships/image" Target="../media/image1850.png"/><Relationship Id="rId149" Type="http://schemas.openxmlformats.org/officeDocument/2006/relationships/image" Target="../media/image1898.png"/><Relationship Id="rId95" Type="http://schemas.openxmlformats.org/officeDocument/2006/relationships/image" Target="../media/image1871.png"/><Relationship Id="rId160" Type="http://schemas.openxmlformats.org/officeDocument/2006/relationships/customXml" Target="../ink/ink1883.xml"/><Relationship Id="rId216" Type="http://schemas.openxmlformats.org/officeDocument/2006/relationships/customXml" Target="../ink/ink1911.xml"/><Relationship Id="rId258" Type="http://schemas.openxmlformats.org/officeDocument/2006/relationships/customXml" Target="../ink/ink1932.xml"/><Relationship Id="rId22" Type="http://schemas.openxmlformats.org/officeDocument/2006/relationships/customXml" Target="../ink/ink1814.xml"/><Relationship Id="rId64" Type="http://schemas.openxmlformats.org/officeDocument/2006/relationships/customXml" Target="../ink/ink1835.xml"/><Relationship Id="rId118" Type="http://schemas.openxmlformats.org/officeDocument/2006/relationships/customXml" Target="../ink/ink1862.xml"/></Relationships>
</file>

<file path=ppt/slides/_rels/slide3.xml.rels><?xml version="1.0" encoding="UTF-8" standalone="yes"?>
<Relationships xmlns="http://schemas.openxmlformats.org/package/2006/relationships"><Relationship Id="rId117" Type="http://schemas.openxmlformats.org/officeDocument/2006/relationships/image" Target="../media/image173.png"/><Relationship Id="rId299" Type="http://schemas.openxmlformats.org/officeDocument/2006/relationships/image" Target="../media/image264.png"/><Relationship Id="rId21" Type="http://schemas.openxmlformats.org/officeDocument/2006/relationships/image" Target="../media/image10100.png"/><Relationship Id="rId63" Type="http://schemas.openxmlformats.org/officeDocument/2006/relationships/image" Target="../media/image3110.png"/><Relationship Id="rId159" Type="http://schemas.openxmlformats.org/officeDocument/2006/relationships/image" Target="../media/image194.png"/><Relationship Id="rId324" Type="http://schemas.openxmlformats.org/officeDocument/2006/relationships/customXml" Target="../ink/ink308.xml"/><Relationship Id="rId366" Type="http://schemas.openxmlformats.org/officeDocument/2006/relationships/customXml" Target="../ink/ink329.xml"/><Relationship Id="rId170" Type="http://schemas.openxmlformats.org/officeDocument/2006/relationships/customXml" Target="../ink/ink231.xml"/><Relationship Id="rId226" Type="http://schemas.openxmlformats.org/officeDocument/2006/relationships/customXml" Target="../ink/ink259.xml"/><Relationship Id="rId268" Type="http://schemas.openxmlformats.org/officeDocument/2006/relationships/customXml" Target="../ink/ink280.xml"/><Relationship Id="rId32" Type="http://schemas.openxmlformats.org/officeDocument/2006/relationships/customXml" Target="../ink/ink162.xml"/><Relationship Id="rId74" Type="http://schemas.openxmlformats.org/officeDocument/2006/relationships/customXml" Target="../ink/ink183.xml"/><Relationship Id="rId128" Type="http://schemas.openxmlformats.org/officeDocument/2006/relationships/customXml" Target="../ink/ink210.xml"/><Relationship Id="rId335" Type="http://schemas.openxmlformats.org/officeDocument/2006/relationships/image" Target="../media/image282.png"/><Relationship Id="rId377" Type="http://schemas.openxmlformats.org/officeDocument/2006/relationships/image" Target="../media/image303.png"/><Relationship Id="rId5" Type="http://schemas.openxmlformats.org/officeDocument/2006/relationships/image" Target="../media/image2100.png"/><Relationship Id="rId181" Type="http://schemas.openxmlformats.org/officeDocument/2006/relationships/image" Target="../media/image205.png"/><Relationship Id="rId237" Type="http://schemas.openxmlformats.org/officeDocument/2006/relationships/image" Target="../media/image233.png"/><Relationship Id="rId402" Type="http://schemas.openxmlformats.org/officeDocument/2006/relationships/customXml" Target="../ink/ink347.xml"/><Relationship Id="rId279" Type="http://schemas.openxmlformats.org/officeDocument/2006/relationships/image" Target="../media/image254.png"/><Relationship Id="rId43" Type="http://schemas.openxmlformats.org/officeDocument/2006/relationships/image" Target="../media/image2110.png"/><Relationship Id="rId139" Type="http://schemas.openxmlformats.org/officeDocument/2006/relationships/image" Target="../media/image184.png"/><Relationship Id="rId290" Type="http://schemas.openxmlformats.org/officeDocument/2006/relationships/customXml" Target="../ink/ink291.xml"/><Relationship Id="rId304" Type="http://schemas.openxmlformats.org/officeDocument/2006/relationships/customXml" Target="../ink/ink298.xml"/><Relationship Id="rId346" Type="http://schemas.openxmlformats.org/officeDocument/2006/relationships/customXml" Target="../ink/ink319.xml"/><Relationship Id="rId388" Type="http://schemas.openxmlformats.org/officeDocument/2006/relationships/customXml" Target="../ink/ink340.xml"/><Relationship Id="rId85" Type="http://schemas.openxmlformats.org/officeDocument/2006/relationships/image" Target="../media/image157.png"/><Relationship Id="rId150" Type="http://schemas.openxmlformats.org/officeDocument/2006/relationships/customXml" Target="../ink/ink221.xml"/><Relationship Id="rId192" Type="http://schemas.openxmlformats.org/officeDocument/2006/relationships/customXml" Target="../ink/ink242.xml"/><Relationship Id="rId206" Type="http://schemas.openxmlformats.org/officeDocument/2006/relationships/customXml" Target="../ink/ink249.xml"/><Relationship Id="rId248" Type="http://schemas.openxmlformats.org/officeDocument/2006/relationships/customXml" Target="../ink/ink270.xml"/><Relationship Id="rId12" Type="http://schemas.openxmlformats.org/officeDocument/2006/relationships/customXml" Target="../ink/ink152.xml"/><Relationship Id="rId108" Type="http://schemas.openxmlformats.org/officeDocument/2006/relationships/customXml" Target="../ink/ink200.xml"/><Relationship Id="rId315" Type="http://schemas.openxmlformats.org/officeDocument/2006/relationships/image" Target="../media/image272.png"/><Relationship Id="rId357" Type="http://schemas.openxmlformats.org/officeDocument/2006/relationships/image" Target="../media/image293.png"/><Relationship Id="rId54" Type="http://schemas.openxmlformats.org/officeDocument/2006/relationships/customXml" Target="../ink/ink173.xml"/><Relationship Id="rId96" Type="http://schemas.openxmlformats.org/officeDocument/2006/relationships/customXml" Target="../ink/ink194.xml"/><Relationship Id="rId161" Type="http://schemas.openxmlformats.org/officeDocument/2006/relationships/image" Target="../media/image195.png"/><Relationship Id="rId217" Type="http://schemas.openxmlformats.org/officeDocument/2006/relationships/image" Target="../media/image223.png"/><Relationship Id="rId399" Type="http://schemas.openxmlformats.org/officeDocument/2006/relationships/image" Target="../media/image314.png"/><Relationship Id="rId259" Type="http://schemas.openxmlformats.org/officeDocument/2006/relationships/image" Target="../media/image244.png"/><Relationship Id="rId23" Type="http://schemas.openxmlformats.org/officeDocument/2006/relationships/image" Target="../media/image11100.png"/><Relationship Id="rId119" Type="http://schemas.openxmlformats.org/officeDocument/2006/relationships/image" Target="../media/image174.png"/><Relationship Id="rId270" Type="http://schemas.openxmlformats.org/officeDocument/2006/relationships/customXml" Target="../ink/ink281.xml"/><Relationship Id="rId326" Type="http://schemas.openxmlformats.org/officeDocument/2006/relationships/customXml" Target="../ink/ink309.xml"/><Relationship Id="rId65" Type="http://schemas.openxmlformats.org/officeDocument/2006/relationships/image" Target="../media/image147.png"/><Relationship Id="rId130" Type="http://schemas.openxmlformats.org/officeDocument/2006/relationships/customXml" Target="../ink/ink211.xml"/><Relationship Id="rId368" Type="http://schemas.openxmlformats.org/officeDocument/2006/relationships/customXml" Target="../ink/ink330.xml"/><Relationship Id="rId172" Type="http://schemas.openxmlformats.org/officeDocument/2006/relationships/customXml" Target="../ink/ink232.xml"/><Relationship Id="rId228" Type="http://schemas.openxmlformats.org/officeDocument/2006/relationships/customXml" Target="../ink/ink260.xml"/><Relationship Id="rId281" Type="http://schemas.openxmlformats.org/officeDocument/2006/relationships/image" Target="../media/image255.png"/><Relationship Id="rId337" Type="http://schemas.openxmlformats.org/officeDocument/2006/relationships/image" Target="../media/image283.png"/><Relationship Id="rId34" Type="http://schemas.openxmlformats.org/officeDocument/2006/relationships/customXml" Target="../ink/ink163.xml"/><Relationship Id="rId76" Type="http://schemas.openxmlformats.org/officeDocument/2006/relationships/customXml" Target="../ink/ink184.xml"/><Relationship Id="rId141" Type="http://schemas.openxmlformats.org/officeDocument/2006/relationships/image" Target="../media/image185.png"/><Relationship Id="rId379" Type="http://schemas.openxmlformats.org/officeDocument/2006/relationships/image" Target="../media/image304.png"/><Relationship Id="rId7" Type="http://schemas.openxmlformats.org/officeDocument/2006/relationships/image" Target="../media/image3100.png"/><Relationship Id="rId183" Type="http://schemas.openxmlformats.org/officeDocument/2006/relationships/image" Target="../media/image206.png"/><Relationship Id="rId239" Type="http://schemas.openxmlformats.org/officeDocument/2006/relationships/image" Target="../media/image234.png"/><Relationship Id="rId390" Type="http://schemas.openxmlformats.org/officeDocument/2006/relationships/customXml" Target="../ink/ink341.xml"/><Relationship Id="rId404" Type="http://schemas.openxmlformats.org/officeDocument/2006/relationships/customXml" Target="../ink/ink348.xml"/><Relationship Id="rId250" Type="http://schemas.openxmlformats.org/officeDocument/2006/relationships/customXml" Target="../ink/ink271.xml"/><Relationship Id="rId292" Type="http://schemas.openxmlformats.org/officeDocument/2006/relationships/customXml" Target="../ink/ink292.xml"/><Relationship Id="rId306" Type="http://schemas.openxmlformats.org/officeDocument/2006/relationships/customXml" Target="../ink/ink299.xml"/><Relationship Id="rId45" Type="http://schemas.openxmlformats.org/officeDocument/2006/relationships/image" Target="../media/image2210.png"/><Relationship Id="rId87" Type="http://schemas.openxmlformats.org/officeDocument/2006/relationships/image" Target="../media/image158.png"/><Relationship Id="rId110" Type="http://schemas.openxmlformats.org/officeDocument/2006/relationships/customXml" Target="../ink/ink201.xml"/><Relationship Id="rId348" Type="http://schemas.openxmlformats.org/officeDocument/2006/relationships/customXml" Target="../ink/ink320.xml"/><Relationship Id="rId152" Type="http://schemas.openxmlformats.org/officeDocument/2006/relationships/customXml" Target="../ink/ink222.xml"/><Relationship Id="rId194" Type="http://schemas.openxmlformats.org/officeDocument/2006/relationships/customXml" Target="../ink/ink243.xml"/><Relationship Id="rId208" Type="http://schemas.openxmlformats.org/officeDocument/2006/relationships/customXml" Target="../ink/ink250.xml"/><Relationship Id="rId261" Type="http://schemas.openxmlformats.org/officeDocument/2006/relationships/image" Target="../media/image245.png"/><Relationship Id="rId14" Type="http://schemas.openxmlformats.org/officeDocument/2006/relationships/customXml" Target="../ink/ink153.xml"/><Relationship Id="rId56" Type="http://schemas.openxmlformats.org/officeDocument/2006/relationships/customXml" Target="../ink/ink174.xml"/><Relationship Id="rId317" Type="http://schemas.openxmlformats.org/officeDocument/2006/relationships/image" Target="../media/image273.png"/><Relationship Id="rId359" Type="http://schemas.openxmlformats.org/officeDocument/2006/relationships/image" Target="../media/image294.png"/><Relationship Id="rId98" Type="http://schemas.openxmlformats.org/officeDocument/2006/relationships/customXml" Target="../ink/ink195.xml"/><Relationship Id="rId121" Type="http://schemas.openxmlformats.org/officeDocument/2006/relationships/image" Target="../media/image175.png"/><Relationship Id="rId163" Type="http://schemas.openxmlformats.org/officeDocument/2006/relationships/image" Target="../media/image196.png"/><Relationship Id="rId219" Type="http://schemas.openxmlformats.org/officeDocument/2006/relationships/image" Target="../media/image224.png"/><Relationship Id="rId370" Type="http://schemas.openxmlformats.org/officeDocument/2006/relationships/customXml" Target="../ink/ink331.xml"/><Relationship Id="rId230" Type="http://schemas.openxmlformats.org/officeDocument/2006/relationships/customXml" Target="../ink/ink261.xml"/><Relationship Id="rId25" Type="http://schemas.openxmlformats.org/officeDocument/2006/relationships/image" Target="../media/image1235.png"/><Relationship Id="rId67" Type="http://schemas.openxmlformats.org/officeDocument/2006/relationships/image" Target="../media/image148.png"/><Relationship Id="rId272" Type="http://schemas.openxmlformats.org/officeDocument/2006/relationships/customXml" Target="../ink/ink282.xml"/><Relationship Id="rId328" Type="http://schemas.openxmlformats.org/officeDocument/2006/relationships/customXml" Target="../ink/ink310.xml"/><Relationship Id="rId132" Type="http://schemas.openxmlformats.org/officeDocument/2006/relationships/customXml" Target="../ink/ink212.xml"/><Relationship Id="rId174" Type="http://schemas.openxmlformats.org/officeDocument/2006/relationships/customXml" Target="../ink/ink233.xml"/><Relationship Id="rId381" Type="http://schemas.openxmlformats.org/officeDocument/2006/relationships/image" Target="../media/image305.png"/><Relationship Id="rId241" Type="http://schemas.openxmlformats.org/officeDocument/2006/relationships/image" Target="../media/image235.png"/><Relationship Id="rId36" Type="http://schemas.openxmlformats.org/officeDocument/2006/relationships/customXml" Target="../ink/ink164.xml"/><Relationship Id="rId283" Type="http://schemas.openxmlformats.org/officeDocument/2006/relationships/image" Target="../media/image256.png"/><Relationship Id="rId339" Type="http://schemas.openxmlformats.org/officeDocument/2006/relationships/image" Target="../media/image284.png"/><Relationship Id="rId78" Type="http://schemas.openxmlformats.org/officeDocument/2006/relationships/customXml" Target="../ink/ink185.xml"/><Relationship Id="rId101" Type="http://schemas.openxmlformats.org/officeDocument/2006/relationships/image" Target="../media/image165.png"/><Relationship Id="rId143" Type="http://schemas.openxmlformats.org/officeDocument/2006/relationships/image" Target="../media/image186.png"/><Relationship Id="rId185" Type="http://schemas.openxmlformats.org/officeDocument/2006/relationships/image" Target="../media/image207.png"/><Relationship Id="rId350" Type="http://schemas.openxmlformats.org/officeDocument/2006/relationships/customXml" Target="../ink/ink321.xml"/><Relationship Id="rId9" Type="http://schemas.openxmlformats.org/officeDocument/2006/relationships/image" Target="../media/image4100.png"/><Relationship Id="rId210" Type="http://schemas.openxmlformats.org/officeDocument/2006/relationships/customXml" Target="../ink/ink251.xml"/><Relationship Id="rId392" Type="http://schemas.openxmlformats.org/officeDocument/2006/relationships/customXml" Target="../ink/ink342.xml"/><Relationship Id="rId252" Type="http://schemas.openxmlformats.org/officeDocument/2006/relationships/customXml" Target="../ink/ink272.xml"/><Relationship Id="rId294" Type="http://schemas.openxmlformats.org/officeDocument/2006/relationships/customXml" Target="../ink/ink293.xml"/><Relationship Id="rId308" Type="http://schemas.openxmlformats.org/officeDocument/2006/relationships/customXml" Target="../ink/ink300.xml"/><Relationship Id="rId47" Type="http://schemas.openxmlformats.org/officeDocument/2006/relationships/image" Target="../media/image2310.png"/><Relationship Id="rId89" Type="http://schemas.openxmlformats.org/officeDocument/2006/relationships/image" Target="../media/image159.png"/><Relationship Id="rId112" Type="http://schemas.openxmlformats.org/officeDocument/2006/relationships/customXml" Target="../ink/ink202.xml"/><Relationship Id="rId154" Type="http://schemas.openxmlformats.org/officeDocument/2006/relationships/customXml" Target="../ink/ink223.xml"/><Relationship Id="rId361" Type="http://schemas.openxmlformats.org/officeDocument/2006/relationships/image" Target="../media/image295.png"/><Relationship Id="rId196" Type="http://schemas.openxmlformats.org/officeDocument/2006/relationships/customXml" Target="../ink/ink244.xml"/><Relationship Id="rId16" Type="http://schemas.openxmlformats.org/officeDocument/2006/relationships/customXml" Target="../ink/ink154.xml"/><Relationship Id="rId221" Type="http://schemas.openxmlformats.org/officeDocument/2006/relationships/image" Target="../media/image225.png"/><Relationship Id="rId263" Type="http://schemas.openxmlformats.org/officeDocument/2006/relationships/image" Target="../media/image246.png"/><Relationship Id="rId319" Type="http://schemas.openxmlformats.org/officeDocument/2006/relationships/image" Target="../media/image274.png"/><Relationship Id="rId58" Type="http://schemas.openxmlformats.org/officeDocument/2006/relationships/customXml" Target="../ink/ink175.xml"/><Relationship Id="rId123" Type="http://schemas.openxmlformats.org/officeDocument/2006/relationships/image" Target="../media/image176.png"/><Relationship Id="rId330" Type="http://schemas.openxmlformats.org/officeDocument/2006/relationships/customXml" Target="../ink/ink311.xml"/><Relationship Id="rId165" Type="http://schemas.openxmlformats.org/officeDocument/2006/relationships/image" Target="../media/image197.png"/><Relationship Id="rId372" Type="http://schemas.openxmlformats.org/officeDocument/2006/relationships/customXml" Target="../ink/ink332.xml"/><Relationship Id="rId211" Type="http://schemas.openxmlformats.org/officeDocument/2006/relationships/image" Target="../media/image220.png"/><Relationship Id="rId232" Type="http://schemas.openxmlformats.org/officeDocument/2006/relationships/customXml" Target="../ink/ink262.xml"/><Relationship Id="rId253" Type="http://schemas.openxmlformats.org/officeDocument/2006/relationships/image" Target="../media/image241.png"/><Relationship Id="rId274" Type="http://schemas.openxmlformats.org/officeDocument/2006/relationships/customXml" Target="../ink/ink283.xml"/><Relationship Id="rId295" Type="http://schemas.openxmlformats.org/officeDocument/2006/relationships/image" Target="../media/image262.png"/><Relationship Id="rId309" Type="http://schemas.openxmlformats.org/officeDocument/2006/relationships/image" Target="../media/image269.png"/><Relationship Id="rId27" Type="http://schemas.openxmlformats.org/officeDocument/2006/relationships/image" Target="../media/image13100.png"/><Relationship Id="rId48" Type="http://schemas.openxmlformats.org/officeDocument/2006/relationships/customXml" Target="../ink/ink170.xml"/><Relationship Id="rId69" Type="http://schemas.openxmlformats.org/officeDocument/2006/relationships/image" Target="../media/image149.png"/><Relationship Id="rId113" Type="http://schemas.openxmlformats.org/officeDocument/2006/relationships/image" Target="../media/image171.png"/><Relationship Id="rId134" Type="http://schemas.openxmlformats.org/officeDocument/2006/relationships/customXml" Target="../ink/ink213.xml"/><Relationship Id="rId320" Type="http://schemas.openxmlformats.org/officeDocument/2006/relationships/customXml" Target="../ink/ink306.xml"/><Relationship Id="rId80" Type="http://schemas.openxmlformats.org/officeDocument/2006/relationships/customXml" Target="../ink/ink186.xml"/><Relationship Id="rId155" Type="http://schemas.openxmlformats.org/officeDocument/2006/relationships/image" Target="../media/image192.png"/><Relationship Id="rId176" Type="http://schemas.openxmlformats.org/officeDocument/2006/relationships/customXml" Target="../ink/ink234.xml"/><Relationship Id="rId197" Type="http://schemas.openxmlformats.org/officeDocument/2006/relationships/image" Target="../media/image213.png"/><Relationship Id="rId341" Type="http://schemas.openxmlformats.org/officeDocument/2006/relationships/image" Target="../media/image285.png"/><Relationship Id="rId362" Type="http://schemas.openxmlformats.org/officeDocument/2006/relationships/customXml" Target="../ink/ink327.xml"/><Relationship Id="rId383" Type="http://schemas.openxmlformats.org/officeDocument/2006/relationships/image" Target="../media/image306.png"/><Relationship Id="rId201" Type="http://schemas.openxmlformats.org/officeDocument/2006/relationships/image" Target="../media/image215.png"/><Relationship Id="rId222" Type="http://schemas.openxmlformats.org/officeDocument/2006/relationships/customXml" Target="../ink/ink257.xml"/><Relationship Id="rId243" Type="http://schemas.openxmlformats.org/officeDocument/2006/relationships/image" Target="../media/image236.png"/><Relationship Id="rId264" Type="http://schemas.openxmlformats.org/officeDocument/2006/relationships/customXml" Target="../ink/ink278.xml"/><Relationship Id="rId285" Type="http://schemas.openxmlformats.org/officeDocument/2006/relationships/image" Target="../media/image257.png"/><Relationship Id="rId17" Type="http://schemas.openxmlformats.org/officeDocument/2006/relationships/image" Target="../media/image8100.png"/><Relationship Id="rId38" Type="http://schemas.openxmlformats.org/officeDocument/2006/relationships/customXml" Target="../ink/ink165.xml"/><Relationship Id="rId59" Type="http://schemas.openxmlformats.org/officeDocument/2006/relationships/image" Target="../media/image2910.png"/><Relationship Id="rId103" Type="http://schemas.openxmlformats.org/officeDocument/2006/relationships/image" Target="../media/image166.png"/><Relationship Id="rId124" Type="http://schemas.openxmlformats.org/officeDocument/2006/relationships/customXml" Target="../ink/ink208.xml"/><Relationship Id="rId310" Type="http://schemas.openxmlformats.org/officeDocument/2006/relationships/customXml" Target="../ink/ink301.xml"/><Relationship Id="rId70" Type="http://schemas.openxmlformats.org/officeDocument/2006/relationships/customXml" Target="../ink/ink181.xml"/><Relationship Id="rId91" Type="http://schemas.openxmlformats.org/officeDocument/2006/relationships/image" Target="../media/image160.png"/><Relationship Id="rId145" Type="http://schemas.openxmlformats.org/officeDocument/2006/relationships/image" Target="../media/image187.png"/><Relationship Id="rId166" Type="http://schemas.openxmlformats.org/officeDocument/2006/relationships/customXml" Target="../ink/ink229.xml"/><Relationship Id="rId187" Type="http://schemas.openxmlformats.org/officeDocument/2006/relationships/image" Target="../media/image208.png"/><Relationship Id="rId331" Type="http://schemas.openxmlformats.org/officeDocument/2006/relationships/image" Target="../media/image280.png"/><Relationship Id="rId352" Type="http://schemas.openxmlformats.org/officeDocument/2006/relationships/customXml" Target="../ink/ink322.xml"/><Relationship Id="rId373" Type="http://schemas.openxmlformats.org/officeDocument/2006/relationships/image" Target="../media/image301.png"/><Relationship Id="rId394" Type="http://schemas.openxmlformats.org/officeDocument/2006/relationships/customXml" Target="../ink/ink343.xml"/><Relationship Id="rId1" Type="http://schemas.openxmlformats.org/officeDocument/2006/relationships/slideLayout" Target="../slideLayouts/slideLayout7.xml"/><Relationship Id="rId212" Type="http://schemas.openxmlformats.org/officeDocument/2006/relationships/customXml" Target="../ink/ink252.xml"/><Relationship Id="rId233" Type="http://schemas.openxmlformats.org/officeDocument/2006/relationships/image" Target="../media/image231.png"/><Relationship Id="rId254" Type="http://schemas.openxmlformats.org/officeDocument/2006/relationships/customXml" Target="../ink/ink273.xml"/><Relationship Id="rId28" Type="http://schemas.openxmlformats.org/officeDocument/2006/relationships/customXml" Target="../ink/ink160.xml"/><Relationship Id="rId49" Type="http://schemas.openxmlformats.org/officeDocument/2006/relationships/image" Target="../media/image2410.png"/><Relationship Id="rId114" Type="http://schemas.openxmlformats.org/officeDocument/2006/relationships/customXml" Target="../ink/ink203.xml"/><Relationship Id="rId275" Type="http://schemas.openxmlformats.org/officeDocument/2006/relationships/image" Target="../media/image252.png"/><Relationship Id="rId296" Type="http://schemas.openxmlformats.org/officeDocument/2006/relationships/customXml" Target="../ink/ink294.xml"/><Relationship Id="rId300" Type="http://schemas.openxmlformats.org/officeDocument/2006/relationships/customXml" Target="../ink/ink296.xml"/><Relationship Id="rId60" Type="http://schemas.openxmlformats.org/officeDocument/2006/relationships/customXml" Target="../ink/ink176.xml"/><Relationship Id="rId81" Type="http://schemas.openxmlformats.org/officeDocument/2006/relationships/image" Target="../media/image155.png"/><Relationship Id="rId135" Type="http://schemas.openxmlformats.org/officeDocument/2006/relationships/image" Target="../media/image182.png"/><Relationship Id="rId156" Type="http://schemas.openxmlformats.org/officeDocument/2006/relationships/customXml" Target="../ink/ink224.xml"/><Relationship Id="rId177" Type="http://schemas.openxmlformats.org/officeDocument/2006/relationships/image" Target="../media/image203.png"/><Relationship Id="rId198" Type="http://schemas.openxmlformats.org/officeDocument/2006/relationships/customXml" Target="../ink/ink245.xml"/><Relationship Id="rId321" Type="http://schemas.openxmlformats.org/officeDocument/2006/relationships/image" Target="../media/image275.png"/><Relationship Id="rId342" Type="http://schemas.openxmlformats.org/officeDocument/2006/relationships/customXml" Target="../ink/ink317.xml"/><Relationship Id="rId363" Type="http://schemas.openxmlformats.org/officeDocument/2006/relationships/image" Target="../media/image296.png"/><Relationship Id="rId384" Type="http://schemas.openxmlformats.org/officeDocument/2006/relationships/customXml" Target="../ink/ink338.xml"/><Relationship Id="rId202" Type="http://schemas.openxmlformats.org/officeDocument/2006/relationships/customXml" Target="../ink/ink247.xml"/><Relationship Id="rId223" Type="http://schemas.openxmlformats.org/officeDocument/2006/relationships/image" Target="../media/image226.png"/><Relationship Id="rId244" Type="http://schemas.openxmlformats.org/officeDocument/2006/relationships/customXml" Target="../ink/ink268.xml"/><Relationship Id="rId18" Type="http://schemas.openxmlformats.org/officeDocument/2006/relationships/customXml" Target="../ink/ink155.xml"/><Relationship Id="rId39" Type="http://schemas.openxmlformats.org/officeDocument/2006/relationships/image" Target="../media/image1989.png"/><Relationship Id="rId265" Type="http://schemas.openxmlformats.org/officeDocument/2006/relationships/image" Target="../media/image247.png"/><Relationship Id="rId286" Type="http://schemas.openxmlformats.org/officeDocument/2006/relationships/customXml" Target="../ink/ink289.xml"/><Relationship Id="rId50" Type="http://schemas.openxmlformats.org/officeDocument/2006/relationships/customXml" Target="../ink/ink171.xml"/><Relationship Id="rId104" Type="http://schemas.openxmlformats.org/officeDocument/2006/relationships/customXml" Target="../ink/ink198.xml"/><Relationship Id="rId125" Type="http://schemas.openxmlformats.org/officeDocument/2006/relationships/image" Target="../media/image177.png"/><Relationship Id="rId146" Type="http://schemas.openxmlformats.org/officeDocument/2006/relationships/customXml" Target="../ink/ink219.xml"/><Relationship Id="rId167" Type="http://schemas.openxmlformats.org/officeDocument/2006/relationships/image" Target="../media/image198.png"/><Relationship Id="rId188" Type="http://schemas.openxmlformats.org/officeDocument/2006/relationships/customXml" Target="../ink/ink240.xml"/><Relationship Id="rId311" Type="http://schemas.openxmlformats.org/officeDocument/2006/relationships/image" Target="../media/image270.png"/><Relationship Id="rId332" Type="http://schemas.openxmlformats.org/officeDocument/2006/relationships/customXml" Target="../ink/ink312.xml"/><Relationship Id="rId353" Type="http://schemas.openxmlformats.org/officeDocument/2006/relationships/image" Target="../media/image291.png"/><Relationship Id="rId374" Type="http://schemas.openxmlformats.org/officeDocument/2006/relationships/customXml" Target="../ink/ink333.xml"/><Relationship Id="rId395" Type="http://schemas.openxmlformats.org/officeDocument/2006/relationships/image" Target="../media/image312.png"/><Relationship Id="rId71" Type="http://schemas.openxmlformats.org/officeDocument/2006/relationships/image" Target="../media/image150.png"/><Relationship Id="rId92" Type="http://schemas.openxmlformats.org/officeDocument/2006/relationships/customXml" Target="../ink/ink192.xml"/><Relationship Id="rId213" Type="http://schemas.openxmlformats.org/officeDocument/2006/relationships/image" Target="../media/image221.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14100.png"/><Relationship Id="rId255" Type="http://schemas.openxmlformats.org/officeDocument/2006/relationships/image" Target="../media/image242.png"/><Relationship Id="rId276" Type="http://schemas.openxmlformats.org/officeDocument/2006/relationships/customXml" Target="../ink/ink284.xml"/><Relationship Id="rId297" Type="http://schemas.openxmlformats.org/officeDocument/2006/relationships/image" Target="../media/image263.png"/><Relationship Id="rId40" Type="http://schemas.openxmlformats.org/officeDocument/2006/relationships/customXml" Target="../ink/ink166.xml"/><Relationship Id="rId115" Type="http://schemas.openxmlformats.org/officeDocument/2006/relationships/image" Target="../media/image172.png"/><Relationship Id="rId136" Type="http://schemas.openxmlformats.org/officeDocument/2006/relationships/customXml" Target="../ink/ink214.xml"/><Relationship Id="rId157" Type="http://schemas.openxmlformats.org/officeDocument/2006/relationships/image" Target="../media/image193.png"/><Relationship Id="rId178" Type="http://schemas.openxmlformats.org/officeDocument/2006/relationships/customXml" Target="../ink/ink235.xml"/><Relationship Id="rId301" Type="http://schemas.openxmlformats.org/officeDocument/2006/relationships/image" Target="../media/image265.png"/><Relationship Id="rId322" Type="http://schemas.openxmlformats.org/officeDocument/2006/relationships/customXml" Target="../ink/ink307.xml"/><Relationship Id="rId343" Type="http://schemas.openxmlformats.org/officeDocument/2006/relationships/image" Target="../media/image286.png"/><Relationship Id="rId364" Type="http://schemas.openxmlformats.org/officeDocument/2006/relationships/customXml" Target="../ink/ink328.xml"/><Relationship Id="rId61" Type="http://schemas.openxmlformats.org/officeDocument/2006/relationships/image" Target="../media/image3010.png"/><Relationship Id="rId82" Type="http://schemas.openxmlformats.org/officeDocument/2006/relationships/customXml" Target="../ink/ink187.xml"/><Relationship Id="rId199" Type="http://schemas.openxmlformats.org/officeDocument/2006/relationships/image" Target="../media/image214.png"/><Relationship Id="rId203" Type="http://schemas.openxmlformats.org/officeDocument/2006/relationships/image" Target="../media/image216.png"/><Relationship Id="rId385" Type="http://schemas.openxmlformats.org/officeDocument/2006/relationships/image" Target="../media/image307.png"/><Relationship Id="rId19" Type="http://schemas.openxmlformats.org/officeDocument/2006/relationships/image" Target="../media/image9100.png"/><Relationship Id="rId224" Type="http://schemas.openxmlformats.org/officeDocument/2006/relationships/customXml" Target="../ink/ink258.xml"/><Relationship Id="rId245" Type="http://schemas.openxmlformats.org/officeDocument/2006/relationships/image" Target="../media/image237.png"/><Relationship Id="rId266" Type="http://schemas.openxmlformats.org/officeDocument/2006/relationships/customXml" Target="../ink/ink279.xml"/><Relationship Id="rId287" Type="http://schemas.openxmlformats.org/officeDocument/2006/relationships/image" Target="../media/image258.png"/><Relationship Id="rId30" Type="http://schemas.openxmlformats.org/officeDocument/2006/relationships/customXml" Target="../ink/ink161.xml"/><Relationship Id="rId105" Type="http://schemas.openxmlformats.org/officeDocument/2006/relationships/image" Target="../media/image167.png"/><Relationship Id="rId126" Type="http://schemas.openxmlformats.org/officeDocument/2006/relationships/customXml" Target="../ink/ink209.xml"/><Relationship Id="rId147" Type="http://schemas.openxmlformats.org/officeDocument/2006/relationships/image" Target="../media/image188.png"/><Relationship Id="rId168" Type="http://schemas.openxmlformats.org/officeDocument/2006/relationships/customXml" Target="../ink/ink230.xml"/><Relationship Id="rId312" Type="http://schemas.openxmlformats.org/officeDocument/2006/relationships/customXml" Target="../ink/ink302.xml"/><Relationship Id="rId333" Type="http://schemas.openxmlformats.org/officeDocument/2006/relationships/image" Target="../media/image281.png"/><Relationship Id="rId354" Type="http://schemas.openxmlformats.org/officeDocument/2006/relationships/customXml" Target="../ink/ink323.xml"/><Relationship Id="rId51" Type="http://schemas.openxmlformats.org/officeDocument/2006/relationships/image" Target="../media/image2510.png"/><Relationship Id="rId72" Type="http://schemas.openxmlformats.org/officeDocument/2006/relationships/customXml" Target="../ink/ink182.xml"/><Relationship Id="rId93" Type="http://schemas.openxmlformats.org/officeDocument/2006/relationships/image" Target="../media/image161.png"/><Relationship Id="rId189" Type="http://schemas.openxmlformats.org/officeDocument/2006/relationships/image" Target="../media/image209.png"/><Relationship Id="rId375" Type="http://schemas.openxmlformats.org/officeDocument/2006/relationships/image" Target="../media/image302.png"/><Relationship Id="rId396" Type="http://schemas.openxmlformats.org/officeDocument/2006/relationships/customXml" Target="../ink/ink344.xml"/><Relationship Id="rId3" Type="http://schemas.openxmlformats.org/officeDocument/2006/relationships/image" Target="../media/image1234.png"/><Relationship Id="rId214" Type="http://schemas.openxmlformats.org/officeDocument/2006/relationships/customXml" Target="../ink/ink253.xml"/><Relationship Id="rId235" Type="http://schemas.openxmlformats.org/officeDocument/2006/relationships/image" Target="../media/image232.png"/><Relationship Id="rId256" Type="http://schemas.openxmlformats.org/officeDocument/2006/relationships/customXml" Target="../ink/ink274.xml"/><Relationship Id="rId277" Type="http://schemas.openxmlformats.org/officeDocument/2006/relationships/image" Target="../media/image253.png"/><Relationship Id="rId298" Type="http://schemas.openxmlformats.org/officeDocument/2006/relationships/customXml" Target="../ink/ink295.xml"/><Relationship Id="rId400" Type="http://schemas.openxmlformats.org/officeDocument/2006/relationships/customXml" Target="../ink/ink346.xml"/><Relationship Id="rId116" Type="http://schemas.openxmlformats.org/officeDocument/2006/relationships/customXml" Target="../ink/ink204.xml"/><Relationship Id="rId137" Type="http://schemas.openxmlformats.org/officeDocument/2006/relationships/image" Target="../media/image183.png"/><Relationship Id="rId158" Type="http://schemas.openxmlformats.org/officeDocument/2006/relationships/customXml" Target="../ink/ink225.xml"/><Relationship Id="rId302" Type="http://schemas.openxmlformats.org/officeDocument/2006/relationships/customXml" Target="../ink/ink297.xml"/><Relationship Id="rId323" Type="http://schemas.openxmlformats.org/officeDocument/2006/relationships/image" Target="../media/image276.png"/><Relationship Id="rId344" Type="http://schemas.openxmlformats.org/officeDocument/2006/relationships/customXml" Target="../ink/ink318.xml"/><Relationship Id="rId20" Type="http://schemas.openxmlformats.org/officeDocument/2006/relationships/customXml" Target="../ink/ink156.xml"/><Relationship Id="rId41" Type="http://schemas.openxmlformats.org/officeDocument/2006/relationships/image" Target="../media/image2010.png"/><Relationship Id="rId62" Type="http://schemas.openxmlformats.org/officeDocument/2006/relationships/customXml" Target="../ink/ink177.xml"/><Relationship Id="rId83" Type="http://schemas.openxmlformats.org/officeDocument/2006/relationships/image" Target="../media/image156.png"/><Relationship Id="rId179" Type="http://schemas.openxmlformats.org/officeDocument/2006/relationships/image" Target="../media/image204.png"/><Relationship Id="rId365" Type="http://schemas.openxmlformats.org/officeDocument/2006/relationships/image" Target="../media/image297.png"/><Relationship Id="rId386" Type="http://schemas.openxmlformats.org/officeDocument/2006/relationships/customXml" Target="../ink/ink339.xml"/><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227.png"/><Relationship Id="rId246" Type="http://schemas.openxmlformats.org/officeDocument/2006/relationships/customXml" Target="../ink/ink269.xml"/><Relationship Id="rId267" Type="http://schemas.openxmlformats.org/officeDocument/2006/relationships/image" Target="../media/image248.png"/><Relationship Id="rId288" Type="http://schemas.openxmlformats.org/officeDocument/2006/relationships/customXml" Target="../ink/ink290.xml"/><Relationship Id="rId106" Type="http://schemas.openxmlformats.org/officeDocument/2006/relationships/customXml" Target="../ink/ink199.xml"/><Relationship Id="rId127" Type="http://schemas.openxmlformats.org/officeDocument/2006/relationships/image" Target="../media/image178.png"/><Relationship Id="rId313" Type="http://schemas.openxmlformats.org/officeDocument/2006/relationships/image" Target="../media/image271.png"/><Relationship Id="rId10" Type="http://schemas.openxmlformats.org/officeDocument/2006/relationships/customXml" Target="../ink/ink151.xml"/><Relationship Id="rId31" Type="http://schemas.openxmlformats.org/officeDocument/2006/relationships/image" Target="../media/image15100.png"/><Relationship Id="rId52" Type="http://schemas.openxmlformats.org/officeDocument/2006/relationships/customXml" Target="../ink/ink172.xml"/><Relationship Id="rId73" Type="http://schemas.openxmlformats.org/officeDocument/2006/relationships/image" Target="../media/image151.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199.png"/><Relationship Id="rId334" Type="http://schemas.openxmlformats.org/officeDocument/2006/relationships/customXml" Target="../ink/ink313.xml"/><Relationship Id="rId355" Type="http://schemas.openxmlformats.org/officeDocument/2006/relationships/image" Target="../media/image292.png"/><Relationship Id="rId376" Type="http://schemas.openxmlformats.org/officeDocument/2006/relationships/customXml" Target="../ink/ink334.xml"/><Relationship Id="rId397" Type="http://schemas.openxmlformats.org/officeDocument/2006/relationships/image" Target="../media/image313.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222.png"/><Relationship Id="rId236" Type="http://schemas.openxmlformats.org/officeDocument/2006/relationships/customXml" Target="../ink/ink264.xml"/><Relationship Id="rId257" Type="http://schemas.openxmlformats.org/officeDocument/2006/relationships/image" Target="../media/image243.png"/><Relationship Id="rId278" Type="http://schemas.openxmlformats.org/officeDocument/2006/relationships/customXml" Target="../ink/ink285.xml"/><Relationship Id="rId401" Type="http://schemas.openxmlformats.org/officeDocument/2006/relationships/image" Target="../media/image315.png"/><Relationship Id="rId303" Type="http://schemas.openxmlformats.org/officeDocument/2006/relationships/image" Target="../media/image266.png"/><Relationship Id="rId42" Type="http://schemas.openxmlformats.org/officeDocument/2006/relationships/customXml" Target="../ink/ink167.xml"/><Relationship Id="rId84" Type="http://schemas.openxmlformats.org/officeDocument/2006/relationships/customXml" Target="../ink/ink188.xml"/><Relationship Id="rId138" Type="http://schemas.openxmlformats.org/officeDocument/2006/relationships/customXml" Target="../ink/ink215.xml"/><Relationship Id="rId345" Type="http://schemas.openxmlformats.org/officeDocument/2006/relationships/image" Target="../media/image287.png"/><Relationship Id="rId387" Type="http://schemas.openxmlformats.org/officeDocument/2006/relationships/image" Target="../media/image308.png"/><Relationship Id="rId191" Type="http://schemas.openxmlformats.org/officeDocument/2006/relationships/image" Target="../media/image210.png"/><Relationship Id="rId205" Type="http://schemas.openxmlformats.org/officeDocument/2006/relationships/image" Target="../media/image217.png"/><Relationship Id="rId247" Type="http://schemas.openxmlformats.org/officeDocument/2006/relationships/image" Target="../media/image238.png"/><Relationship Id="rId107" Type="http://schemas.openxmlformats.org/officeDocument/2006/relationships/image" Target="../media/image168.png"/><Relationship Id="rId289" Type="http://schemas.openxmlformats.org/officeDocument/2006/relationships/image" Target="../media/image259.png"/><Relationship Id="rId11" Type="http://schemas.openxmlformats.org/officeDocument/2006/relationships/image" Target="../media/image5100.png"/><Relationship Id="rId53" Type="http://schemas.openxmlformats.org/officeDocument/2006/relationships/image" Target="../media/image2610.png"/><Relationship Id="rId149" Type="http://schemas.openxmlformats.org/officeDocument/2006/relationships/image" Target="../media/image189.png"/><Relationship Id="rId314" Type="http://schemas.openxmlformats.org/officeDocument/2006/relationships/customXml" Target="../ink/ink303.xml"/><Relationship Id="rId356" Type="http://schemas.openxmlformats.org/officeDocument/2006/relationships/customXml" Target="../ink/ink324.xml"/><Relationship Id="rId398" Type="http://schemas.openxmlformats.org/officeDocument/2006/relationships/customXml" Target="../ink/ink345.xml"/><Relationship Id="rId95" Type="http://schemas.openxmlformats.org/officeDocument/2006/relationships/image" Target="../media/image162.png"/><Relationship Id="rId160" Type="http://schemas.openxmlformats.org/officeDocument/2006/relationships/customXml" Target="../ink/ink226.xml"/><Relationship Id="rId216" Type="http://schemas.openxmlformats.org/officeDocument/2006/relationships/customXml" Target="../ink/ink254.xml"/><Relationship Id="rId258" Type="http://schemas.openxmlformats.org/officeDocument/2006/relationships/customXml" Target="../ink/ink275.xml"/><Relationship Id="rId22" Type="http://schemas.openxmlformats.org/officeDocument/2006/relationships/customXml" Target="../ink/ink157.xml"/><Relationship Id="rId64" Type="http://schemas.openxmlformats.org/officeDocument/2006/relationships/customXml" Target="../ink/ink178.xml"/><Relationship Id="rId118" Type="http://schemas.openxmlformats.org/officeDocument/2006/relationships/customXml" Target="../ink/ink205.xml"/><Relationship Id="rId325" Type="http://schemas.openxmlformats.org/officeDocument/2006/relationships/image" Target="../media/image277.png"/><Relationship Id="rId367" Type="http://schemas.openxmlformats.org/officeDocument/2006/relationships/image" Target="../media/image298.png"/><Relationship Id="rId171" Type="http://schemas.openxmlformats.org/officeDocument/2006/relationships/image" Target="../media/image200.png"/><Relationship Id="rId227" Type="http://schemas.openxmlformats.org/officeDocument/2006/relationships/image" Target="../media/image228.png"/><Relationship Id="rId269" Type="http://schemas.openxmlformats.org/officeDocument/2006/relationships/image" Target="../media/image249.png"/><Relationship Id="rId33" Type="http://schemas.openxmlformats.org/officeDocument/2006/relationships/image" Target="../media/image16100.png"/><Relationship Id="rId129" Type="http://schemas.openxmlformats.org/officeDocument/2006/relationships/image" Target="../media/image179.png"/><Relationship Id="rId280" Type="http://schemas.openxmlformats.org/officeDocument/2006/relationships/customXml" Target="../ink/ink286.xml"/><Relationship Id="rId336" Type="http://schemas.openxmlformats.org/officeDocument/2006/relationships/customXml" Target="../ink/ink314.xml"/><Relationship Id="rId75" Type="http://schemas.openxmlformats.org/officeDocument/2006/relationships/image" Target="../media/image152.png"/><Relationship Id="rId140" Type="http://schemas.openxmlformats.org/officeDocument/2006/relationships/customXml" Target="../ink/ink216.xml"/><Relationship Id="rId182" Type="http://schemas.openxmlformats.org/officeDocument/2006/relationships/customXml" Target="../ink/ink237.xml"/><Relationship Id="rId378" Type="http://schemas.openxmlformats.org/officeDocument/2006/relationships/customXml" Target="../ink/ink335.xml"/><Relationship Id="rId403" Type="http://schemas.openxmlformats.org/officeDocument/2006/relationships/image" Target="../media/image316.png"/><Relationship Id="rId6" Type="http://schemas.openxmlformats.org/officeDocument/2006/relationships/customXml" Target="../ink/ink149.xml"/><Relationship Id="rId238" Type="http://schemas.openxmlformats.org/officeDocument/2006/relationships/customXml" Target="../ink/ink265.xml"/><Relationship Id="rId291" Type="http://schemas.openxmlformats.org/officeDocument/2006/relationships/image" Target="../media/image260.png"/><Relationship Id="rId305" Type="http://schemas.openxmlformats.org/officeDocument/2006/relationships/image" Target="../media/image267.png"/><Relationship Id="rId347" Type="http://schemas.openxmlformats.org/officeDocument/2006/relationships/image" Target="../media/image288.png"/><Relationship Id="rId44" Type="http://schemas.openxmlformats.org/officeDocument/2006/relationships/customXml" Target="../ink/ink168.xml"/><Relationship Id="rId86" Type="http://schemas.openxmlformats.org/officeDocument/2006/relationships/customXml" Target="../ink/ink189.xml"/><Relationship Id="rId151" Type="http://schemas.openxmlformats.org/officeDocument/2006/relationships/image" Target="../media/image190.png"/><Relationship Id="rId389" Type="http://schemas.openxmlformats.org/officeDocument/2006/relationships/image" Target="../media/image309.png"/><Relationship Id="rId193" Type="http://schemas.openxmlformats.org/officeDocument/2006/relationships/image" Target="../media/image211.png"/><Relationship Id="rId207" Type="http://schemas.openxmlformats.org/officeDocument/2006/relationships/image" Target="../media/image218.png"/><Relationship Id="rId249" Type="http://schemas.openxmlformats.org/officeDocument/2006/relationships/image" Target="../media/image239.png"/><Relationship Id="rId13" Type="http://schemas.openxmlformats.org/officeDocument/2006/relationships/image" Target="../media/image6100.png"/><Relationship Id="rId109" Type="http://schemas.openxmlformats.org/officeDocument/2006/relationships/image" Target="../media/image169.png"/><Relationship Id="rId260" Type="http://schemas.openxmlformats.org/officeDocument/2006/relationships/customXml" Target="../ink/ink276.xml"/><Relationship Id="rId316" Type="http://schemas.openxmlformats.org/officeDocument/2006/relationships/customXml" Target="../ink/ink304.xml"/><Relationship Id="rId55" Type="http://schemas.openxmlformats.org/officeDocument/2006/relationships/image" Target="../media/image2710.png"/><Relationship Id="rId97" Type="http://schemas.openxmlformats.org/officeDocument/2006/relationships/image" Target="../media/image163.png"/><Relationship Id="rId120" Type="http://schemas.openxmlformats.org/officeDocument/2006/relationships/customXml" Target="../ink/ink206.xml"/><Relationship Id="rId358" Type="http://schemas.openxmlformats.org/officeDocument/2006/relationships/customXml" Target="../ink/ink325.xml"/><Relationship Id="rId162" Type="http://schemas.openxmlformats.org/officeDocument/2006/relationships/customXml" Target="../ink/ink227.xml"/><Relationship Id="rId218" Type="http://schemas.openxmlformats.org/officeDocument/2006/relationships/customXml" Target="../ink/ink255.xml"/><Relationship Id="rId271" Type="http://schemas.openxmlformats.org/officeDocument/2006/relationships/image" Target="../media/image250.png"/><Relationship Id="rId24" Type="http://schemas.openxmlformats.org/officeDocument/2006/relationships/customXml" Target="../ink/ink158.xml"/><Relationship Id="rId66" Type="http://schemas.openxmlformats.org/officeDocument/2006/relationships/customXml" Target="../ink/ink179.xml"/><Relationship Id="rId131" Type="http://schemas.openxmlformats.org/officeDocument/2006/relationships/image" Target="../media/image180.png"/><Relationship Id="rId327" Type="http://schemas.openxmlformats.org/officeDocument/2006/relationships/image" Target="../media/image278.png"/><Relationship Id="rId369" Type="http://schemas.openxmlformats.org/officeDocument/2006/relationships/image" Target="../media/image299.png"/><Relationship Id="rId173" Type="http://schemas.openxmlformats.org/officeDocument/2006/relationships/image" Target="../media/image201.png"/><Relationship Id="rId229" Type="http://schemas.openxmlformats.org/officeDocument/2006/relationships/image" Target="../media/image229.png"/><Relationship Id="rId380" Type="http://schemas.openxmlformats.org/officeDocument/2006/relationships/customXml" Target="../ink/ink336.xml"/><Relationship Id="rId240" Type="http://schemas.openxmlformats.org/officeDocument/2006/relationships/customXml" Target="../ink/ink266.xml"/><Relationship Id="rId35" Type="http://schemas.openxmlformats.org/officeDocument/2006/relationships/image" Target="../media/image17100.png"/><Relationship Id="rId77" Type="http://schemas.openxmlformats.org/officeDocument/2006/relationships/image" Target="../media/image153.png"/><Relationship Id="rId100" Type="http://schemas.openxmlformats.org/officeDocument/2006/relationships/customXml" Target="../ink/ink196.xml"/><Relationship Id="rId282" Type="http://schemas.openxmlformats.org/officeDocument/2006/relationships/customXml" Target="../ink/ink287.xml"/><Relationship Id="rId338" Type="http://schemas.openxmlformats.org/officeDocument/2006/relationships/customXml" Target="../ink/ink315.xml"/><Relationship Id="rId8" Type="http://schemas.openxmlformats.org/officeDocument/2006/relationships/customXml" Target="../ink/ink150.xml"/><Relationship Id="rId142" Type="http://schemas.openxmlformats.org/officeDocument/2006/relationships/customXml" Target="../ink/ink217.xml"/><Relationship Id="rId184" Type="http://schemas.openxmlformats.org/officeDocument/2006/relationships/customXml" Target="../ink/ink238.xml"/><Relationship Id="rId391" Type="http://schemas.openxmlformats.org/officeDocument/2006/relationships/image" Target="../media/image310.png"/><Relationship Id="rId405" Type="http://schemas.openxmlformats.org/officeDocument/2006/relationships/image" Target="../media/image317.png"/><Relationship Id="rId251" Type="http://schemas.openxmlformats.org/officeDocument/2006/relationships/image" Target="../media/image240.png"/><Relationship Id="rId46" Type="http://schemas.openxmlformats.org/officeDocument/2006/relationships/customXml" Target="../ink/ink169.xml"/><Relationship Id="rId293" Type="http://schemas.openxmlformats.org/officeDocument/2006/relationships/image" Target="../media/image261.png"/><Relationship Id="rId307" Type="http://schemas.openxmlformats.org/officeDocument/2006/relationships/image" Target="../media/image268.png"/><Relationship Id="rId349" Type="http://schemas.openxmlformats.org/officeDocument/2006/relationships/image" Target="../media/image289.png"/><Relationship Id="rId88" Type="http://schemas.openxmlformats.org/officeDocument/2006/relationships/customXml" Target="../ink/ink190.xml"/><Relationship Id="rId111" Type="http://schemas.openxmlformats.org/officeDocument/2006/relationships/image" Target="../media/image170.png"/><Relationship Id="rId153" Type="http://schemas.openxmlformats.org/officeDocument/2006/relationships/image" Target="../media/image191.png"/><Relationship Id="rId195" Type="http://schemas.openxmlformats.org/officeDocument/2006/relationships/image" Target="../media/image212.png"/><Relationship Id="rId209" Type="http://schemas.openxmlformats.org/officeDocument/2006/relationships/image" Target="../media/image219.png"/><Relationship Id="rId360" Type="http://schemas.openxmlformats.org/officeDocument/2006/relationships/customXml" Target="../ink/ink326.xml"/><Relationship Id="rId220" Type="http://schemas.openxmlformats.org/officeDocument/2006/relationships/customXml" Target="../ink/ink256.xml"/><Relationship Id="rId15" Type="http://schemas.openxmlformats.org/officeDocument/2006/relationships/image" Target="../media/image7100.png"/><Relationship Id="rId57" Type="http://schemas.openxmlformats.org/officeDocument/2006/relationships/image" Target="../media/image2810.png"/><Relationship Id="rId262" Type="http://schemas.openxmlformats.org/officeDocument/2006/relationships/customXml" Target="../ink/ink277.xml"/><Relationship Id="rId318" Type="http://schemas.openxmlformats.org/officeDocument/2006/relationships/customXml" Target="../ink/ink305.xml"/><Relationship Id="rId99" Type="http://schemas.openxmlformats.org/officeDocument/2006/relationships/image" Target="../media/image164.png"/><Relationship Id="rId122" Type="http://schemas.openxmlformats.org/officeDocument/2006/relationships/customXml" Target="../ink/ink207.xml"/><Relationship Id="rId164" Type="http://schemas.openxmlformats.org/officeDocument/2006/relationships/customXml" Target="../ink/ink228.xml"/><Relationship Id="rId371" Type="http://schemas.openxmlformats.org/officeDocument/2006/relationships/image" Target="../media/image300.png"/><Relationship Id="rId26" Type="http://schemas.openxmlformats.org/officeDocument/2006/relationships/customXml" Target="../ink/ink159.xml"/><Relationship Id="rId231" Type="http://schemas.openxmlformats.org/officeDocument/2006/relationships/image" Target="../media/image230.png"/><Relationship Id="rId273" Type="http://schemas.openxmlformats.org/officeDocument/2006/relationships/image" Target="../media/image251.png"/><Relationship Id="rId329" Type="http://schemas.openxmlformats.org/officeDocument/2006/relationships/image" Target="../media/image279.png"/><Relationship Id="rId68" Type="http://schemas.openxmlformats.org/officeDocument/2006/relationships/customXml" Target="../ink/ink180.xml"/><Relationship Id="rId133" Type="http://schemas.openxmlformats.org/officeDocument/2006/relationships/image" Target="../media/image181.png"/><Relationship Id="rId175" Type="http://schemas.openxmlformats.org/officeDocument/2006/relationships/image" Target="../media/image202.png"/><Relationship Id="rId340" Type="http://schemas.openxmlformats.org/officeDocument/2006/relationships/customXml" Target="../ink/ink316.xml"/><Relationship Id="rId200" Type="http://schemas.openxmlformats.org/officeDocument/2006/relationships/customXml" Target="../ink/ink246.xml"/><Relationship Id="rId382" Type="http://schemas.openxmlformats.org/officeDocument/2006/relationships/customXml" Target="../ink/ink337.xml"/><Relationship Id="rId242" Type="http://schemas.openxmlformats.org/officeDocument/2006/relationships/customXml" Target="../ink/ink267.xml"/><Relationship Id="rId284" Type="http://schemas.openxmlformats.org/officeDocument/2006/relationships/customXml" Target="../ink/ink288.xml"/><Relationship Id="rId37" Type="http://schemas.openxmlformats.org/officeDocument/2006/relationships/image" Target="../media/image18100.png"/><Relationship Id="rId79" Type="http://schemas.openxmlformats.org/officeDocument/2006/relationships/image" Target="../media/image154.png"/><Relationship Id="rId102" Type="http://schemas.openxmlformats.org/officeDocument/2006/relationships/customXml" Target="../ink/ink197.xml"/><Relationship Id="rId144" Type="http://schemas.openxmlformats.org/officeDocument/2006/relationships/customXml" Target="../ink/ink218.xml"/><Relationship Id="rId90" Type="http://schemas.openxmlformats.org/officeDocument/2006/relationships/customXml" Target="../ink/ink191.xml"/><Relationship Id="rId186" Type="http://schemas.openxmlformats.org/officeDocument/2006/relationships/customXml" Target="../ink/ink239.xml"/><Relationship Id="rId351" Type="http://schemas.openxmlformats.org/officeDocument/2006/relationships/image" Target="../media/image290.png"/><Relationship Id="rId393" Type="http://schemas.openxmlformats.org/officeDocument/2006/relationships/image" Target="../media/image311.png"/></Relationships>
</file>

<file path=ppt/slides/_rels/slide30.xml.rels><?xml version="1.0" encoding="UTF-8" standalone="yes"?>
<Relationships xmlns="http://schemas.openxmlformats.org/package/2006/relationships"><Relationship Id="rId13" Type="http://schemas.openxmlformats.org/officeDocument/2006/relationships/image" Target="../media/image1972.png"/><Relationship Id="rId18" Type="http://schemas.openxmlformats.org/officeDocument/2006/relationships/customXml" Target="../ink/ink1954.xml"/><Relationship Id="rId26" Type="http://schemas.openxmlformats.org/officeDocument/2006/relationships/customXml" Target="../ink/ink1958.xml"/><Relationship Id="rId39" Type="http://schemas.openxmlformats.org/officeDocument/2006/relationships/image" Target="../media/image1985.png"/><Relationship Id="rId21" Type="http://schemas.openxmlformats.org/officeDocument/2006/relationships/image" Target="../media/image1976.png"/><Relationship Id="rId34" Type="http://schemas.openxmlformats.org/officeDocument/2006/relationships/customXml" Target="../ink/ink1962.xml"/><Relationship Id="rId42" Type="http://schemas.openxmlformats.org/officeDocument/2006/relationships/customXml" Target="../ink/ink1966.xml"/><Relationship Id="rId7" Type="http://schemas.openxmlformats.org/officeDocument/2006/relationships/image" Target="../media/image1969.png"/><Relationship Id="rId2" Type="http://schemas.openxmlformats.org/officeDocument/2006/relationships/customXml" Target="../ink/ink1946.xml"/><Relationship Id="rId16" Type="http://schemas.openxmlformats.org/officeDocument/2006/relationships/customXml" Target="../ink/ink1953.xml"/><Relationship Id="rId29" Type="http://schemas.openxmlformats.org/officeDocument/2006/relationships/image" Target="../media/image1980.png"/><Relationship Id="rId1" Type="http://schemas.openxmlformats.org/officeDocument/2006/relationships/slideLayout" Target="../slideLayouts/slideLayout7.xml"/><Relationship Id="rId6" Type="http://schemas.openxmlformats.org/officeDocument/2006/relationships/customXml" Target="../ink/ink1948.xml"/><Relationship Id="rId11" Type="http://schemas.openxmlformats.org/officeDocument/2006/relationships/image" Target="../media/image1971.png"/><Relationship Id="rId24" Type="http://schemas.openxmlformats.org/officeDocument/2006/relationships/customXml" Target="../ink/ink1957.xml"/><Relationship Id="rId32" Type="http://schemas.openxmlformats.org/officeDocument/2006/relationships/customXml" Target="../ink/ink1961.xml"/><Relationship Id="rId37" Type="http://schemas.openxmlformats.org/officeDocument/2006/relationships/image" Target="../media/image1984.png"/><Relationship Id="rId40" Type="http://schemas.openxmlformats.org/officeDocument/2006/relationships/customXml" Target="../ink/ink1965.xml"/><Relationship Id="rId45" Type="http://schemas.openxmlformats.org/officeDocument/2006/relationships/image" Target="../media/image1988.png"/><Relationship Id="rId5" Type="http://schemas.openxmlformats.org/officeDocument/2006/relationships/image" Target="../media/image1968.png"/><Relationship Id="rId15" Type="http://schemas.openxmlformats.org/officeDocument/2006/relationships/image" Target="../media/image1973.png"/><Relationship Id="rId23" Type="http://schemas.openxmlformats.org/officeDocument/2006/relationships/image" Target="../media/image1977.png"/><Relationship Id="rId28" Type="http://schemas.openxmlformats.org/officeDocument/2006/relationships/customXml" Target="../ink/ink1959.xml"/><Relationship Id="rId36" Type="http://schemas.openxmlformats.org/officeDocument/2006/relationships/customXml" Target="../ink/ink1963.xml"/><Relationship Id="rId10" Type="http://schemas.openxmlformats.org/officeDocument/2006/relationships/customXml" Target="../ink/ink1950.xml"/><Relationship Id="rId19" Type="http://schemas.openxmlformats.org/officeDocument/2006/relationships/image" Target="../media/image1975.png"/><Relationship Id="rId31" Type="http://schemas.openxmlformats.org/officeDocument/2006/relationships/image" Target="../media/image1981.png"/><Relationship Id="rId44" Type="http://schemas.openxmlformats.org/officeDocument/2006/relationships/customXml" Target="../ink/ink1967.xml"/><Relationship Id="rId4" Type="http://schemas.openxmlformats.org/officeDocument/2006/relationships/customXml" Target="../ink/ink1947.xml"/><Relationship Id="rId9" Type="http://schemas.openxmlformats.org/officeDocument/2006/relationships/image" Target="../media/image1970.png"/><Relationship Id="rId14" Type="http://schemas.openxmlformats.org/officeDocument/2006/relationships/customXml" Target="../ink/ink1952.xml"/><Relationship Id="rId22" Type="http://schemas.openxmlformats.org/officeDocument/2006/relationships/customXml" Target="../ink/ink1956.xml"/><Relationship Id="rId27" Type="http://schemas.openxmlformats.org/officeDocument/2006/relationships/image" Target="../media/image1979.png"/><Relationship Id="rId30" Type="http://schemas.openxmlformats.org/officeDocument/2006/relationships/customXml" Target="../ink/ink1960.xml"/><Relationship Id="rId35" Type="http://schemas.openxmlformats.org/officeDocument/2006/relationships/image" Target="../media/image1983.png"/><Relationship Id="rId43" Type="http://schemas.openxmlformats.org/officeDocument/2006/relationships/image" Target="../media/image1987.png"/><Relationship Id="rId8" Type="http://schemas.openxmlformats.org/officeDocument/2006/relationships/customXml" Target="../ink/ink1949.xml"/><Relationship Id="rId3" Type="http://schemas.openxmlformats.org/officeDocument/2006/relationships/image" Target="../media/image1967.png"/><Relationship Id="rId12" Type="http://schemas.openxmlformats.org/officeDocument/2006/relationships/customXml" Target="../ink/ink1951.xml"/><Relationship Id="rId17" Type="http://schemas.openxmlformats.org/officeDocument/2006/relationships/image" Target="../media/image1974.png"/><Relationship Id="rId25" Type="http://schemas.openxmlformats.org/officeDocument/2006/relationships/image" Target="../media/image1978.png"/><Relationship Id="rId33" Type="http://schemas.openxmlformats.org/officeDocument/2006/relationships/image" Target="../media/image1982.png"/><Relationship Id="rId38" Type="http://schemas.openxmlformats.org/officeDocument/2006/relationships/customXml" Target="../ink/ink1964.xml"/><Relationship Id="rId20" Type="http://schemas.openxmlformats.org/officeDocument/2006/relationships/customXml" Target="../ink/ink1955.xml"/><Relationship Id="rId41" Type="http://schemas.openxmlformats.org/officeDocument/2006/relationships/image" Target="../media/image1986.png"/></Relationships>
</file>

<file path=ppt/slides/_rels/slide4.xml.rels><?xml version="1.0" encoding="UTF-8" standalone="yes"?>
<Relationships xmlns="http://schemas.openxmlformats.org/package/2006/relationships"><Relationship Id="rId117" Type="http://schemas.openxmlformats.org/officeDocument/2006/relationships/image" Target="../media/image342.png"/><Relationship Id="rId21" Type="http://schemas.openxmlformats.org/officeDocument/2006/relationships/image" Target="../media/image10010.png"/><Relationship Id="rId324" Type="http://schemas.openxmlformats.org/officeDocument/2006/relationships/customXml" Target="../ink/ink510.xml"/><Relationship Id="rId531" Type="http://schemas.openxmlformats.org/officeDocument/2006/relationships/image" Target="../media/image551.png"/><Relationship Id="rId170" Type="http://schemas.openxmlformats.org/officeDocument/2006/relationships/customXml" Target="../ink/ink433.xml"/><Relationship Id="rId268" Type="http://schemas.openxmlformats.org/officeDocument/2006/relationships/customXml" Target="../ink/ink482.xml"/><Relationship Id="rId475" Type="http://schemas.openxmlformats.org/officeDocument/2006/relationships/image" Target="../media/image523.png"/><Relationship Id="rId32" Type="http://schemas.openxmlformats.org/officeDocument/2006/relationships/customXml" Target="../ink/ink364.xml"/><Relationship Id="rId128" Type="http://schemas.openxmlformats.org/officeDocument/2006/relationships/customXml" Target="../ink/ink412.xml"/><Relationship Id="rId335" Type="http://schemas.openxmlformats.org/officeDocument/2006/relationships/image" Target="../media/image452.png"/><Relationship Id="rId181" Type="http://schemas.openxmlformats.org/officeDocument/2006/relationships/image" Target="../media/image374.png"/><Relationship Id="rId402" Type="http://schemas.openxmlformats.org/officeDocument/2006/relationships/customXml" Target="../ink/ink549.xml"/><Relationship Id="rId279" Type="http://schemas.openxmlformats.org/officeDocument/2006/relationships/image" Target="../media/image424.png"/><Relationship Id="rId444" Type="http://schemas.openxmlformats.org/officeDocument/2006/relationships/customXml" Target="../ink/ink570.xml"/><Relationship Id="rId486" Type="http://schemas.openxmlformats.org/officeDocument/2006/relationships/customXml" Target="../ink/ink591.xml"/><Relationship Id="rId43" Type="http://schemas.openxmlformats.org/officeDocument/2006/relationships/image" Target="../media/image2111.png"/><Relationship Id="rId139" Type="http://schemas.openxmlformats.org/officeDocument/2006/relationships/image" Target="../media/image353.png"/><Relationship Id="rId290" Type="http://schemas.openxmlformats.org/officeDocument/2006/relationships/customXml" Target="../ink/ink493.xml"/><Relationship Id="rId304" Type="http://schemas.openxmlformats.org/officeDocument/2006/relationships/customXml" Target="../ink/ink500.xml"/><Relationship Id="rId346" Type="http://schemas.openxmlformats.org/officeDocument/2006/relationships/customXml" Target="../ink/ink521.xml"/><Relationship Id="rId388" Type="http://schemas.openxmlformats.org/officeDocument/2006/relationships/customXml" Target="../ink/ink542.xml"/><Relationship Id="rId511" Type="http://schemas.openxmlformats.org/officeDocument/2006/relationships/image" Target="../media/image541.png"/><Relationship Id="rId85" Type="http://schemas.openxmlformats.org/officeDocument/2006/relationships/image" Target="../media/image326.png"/><Relationship Id="rId150" Type="http://schemas.openxmlformats.org/officeDocument/2006/relationships/customXml" Target="../ink/ink423.xml"/><Relationship Id="rId192" Type="http://schemas.openxmlformats.org/officeDocument/2006/relationships/customXml" Target="../ink/ink444.xml"/><Relationship Id="rId206" Type="http://schemas.openxmlformats.org/officeDocument/2006/relationships/customXml" Target="../ink/ink451.xml"/><Relationship Id="rId413" Type="http://schemas.openxmlformats.org/officeDocument/2006/relationships/image" Target="../media/image491.png"/><Relationship Id="rId248" Type="http://schemas.openxmlformats.org/officeDocument/2006/relationships/customXml" Target="../ink/ink472.xml"/><Relationship Id="rId455" Type="http://schemas.openxmlformats.org/officeDocument/2006/relationships/image" Target="../media/image513.png"/><Relationship Id="rId497" Type="http://schemas.openxmlformats.org/officeDocument/2006/relationships/image" Target="../media/image534.png"/><Relationship Id="rId12" Type="http://schemas.openxmlformats.org/officeDocument/2006/relationships/customXml" Target="../ink/ink354.xml"/><Relationship Id="rId108" Type="http://schemas.openxmlformats.org/officeDocument/2006/relationships/customXml" Target="../ink/ink402.xml"/><Relationship Id="rId315" Type="http://schemas.openxmlformats.org/officeDocument/2006/relationships/image" Target="../media/image442.png"/><Relationship Id="rId357" Type="http://schemas.openxmlformats.org/officeDocument/2006/relationships/image" Target="../media/image463.png"/><Relationship Id="rId522" Type="http://schemas.openxmlformats.org/officeDocument/2006/relationships/customXml" Target="../ink/ink609.xml"/><Relationship Id="rId54" Type="http://schemas.openxmlformats.org/officeDocument/2006/relationships/customXml" Target="../ink/ink375.xml"/><Relationship Id="rId96" Type="http://schemas.openxmlformats.org/officeDocument/2006/relationships/customXml" Target="../ink/ink396.xml"/><Relationship Id="rId161" Type="http://schemas.openxmlformats.org/officeDocument/2006/relationships/image" Target="../media/image364.png"/><Relationship Id="rId217" Type="http://schemas.openxmlformats.org/officeDocument/2006/relationships/image" Target="../media/image392.png"/><Relationship Id="rId399" Type="http://schemas.openxmlformats.org/officeDocument/2006/relationships/image" Target="../media/image484.png"/><Relationship Id="rId259" Type="http://schemas.openxmlformats.org/officeDocument/2006/relationships/image" Target="../media/image414.png"/><Relationship Id="rId424" Type="http://schemas.openxmlformats.org/officeDocument/2006/relationships/customXml" Target="../ink/ink560.xml"/><Relationship Id="rId466" Type="http://schemas.openxmlformats.org/officeDocument/2006/relationships/customXml" Target="../ink/ink581.xml"/><Relationship Id="rId23" Type="http://schemas.openxmlformats.org/officeDocument/2006/relationships/image" Target="../media/image11110.png"/><Relationship Id="rId119" Type="http://schemas.openxmlformats.org/officeDocument/2006/relationships/image" Target="../media/image343.png"/><Relationship Id="rId270" Type="http://schemas.openxmlformats.org/officeDocument/2006/relationships/customXml" Target="../ink/ink483.xml"/><Relationship Id="rId326" Type="http://schemas.openxmlformats.org/officeDocument/2006/relationships/customXml" Target="../ink/ink511.xml"/><Relationship Id="rId533" Type="http://schemas.openxmlformats.org/officeDocument/2006/relationships/image" Target="../media/image552.png"/><Relationship Id="rId65" Type="http://schemas.openxmlformats.org/officeDocument/2006/relationships/image" Target="../media/image3210.png"/><Relationship Id="rId130" Type="http://schemas.openxmlformats.org/officeDocument/2006/relationships/customXml" Target="../ink/ink413.xml"/><Relationship Id="rId368" Type="http://schemas.openxmlformats.org/officeDocument/2006/relationships/customXml" Target="../ink/ink532.xml"/><Relationship Id="rId172" Type="http://schemas.openxmlformats.org/officeDocument/2006/relationships/customXml" Target="../ink/ink434.xml"/><Relationship Id="rId228" Type="http://schemas.openxmlformats.org/officeDocument/2006/relationships/customXml" Target="../ink/ink462.xml"/><Relationship Id="rId435" Type="http://schemas.openxmlformats.org/officeDocument/2006/relationships/image" Target="../media/image502.png"/><Relationship Id="rId477" Type="http://schemas.openxmlformats.org/officeDocument/2006/relationships/image" Target="../media/image524.png"/><Relationship Id="rId281" Type="http://schemas.openxmlformats.org/officeDocument/2006/relationships/image" Target="../media/image425.png"/><Relationship Id="rId337" Type="http://schemas.openxmlformats.org/officeDocument/2006/relationships/image" Target="../media/image453.png"/><Relationship Id="rId502" Type="http://schemas.openxmlformats.org/officeDocument/2006/relationships/customXml" Target="../ink/ink599.xml"/><Relationship Id="rId34" Type="http://schemas.openxmlformats.org/officeDocument/2006/relationships/customXml" Target="../ink/ink365.xml"/><Relationship Id="rId76" Type="http://schemas.openxmlformats.org/officeDocument/2006/relationships/customXml" Target="../ink/ink386.xml"/><Relationship Id="rId141" Type="http://schemas.openxmlformats.org/officeDocument/2006/relationships/image" Target="../media/image354.png"/><Relationship Id="rId379" Type="http://schemas.openxmlformats.org/officeDocument/2006/relationships/image" Target="../media/image474.png"/><Relationship Id="rId7" Type="http://schemas.openxmlformats.org/officeDocument/2006/relationships/image" Target="../media/image3101.png"/><Relationship Id="rId183" Type="http://schemas.openxmlformats.org/officeDocument/2006/relationships/image" Target="../media/image375.png"/><Relationship Id="rId239" Type="http://schemas.openxmlformats.org/officeDocument/2006/relationships/image" Target="../media/image403.png"/><Relationship Id="rId390" Type="http://schemas.openxmlformats.org/officeDocument/2006/relationships/customXml" Target="../ink/ink543.xml"/><Relationship Id="rId404" Type="http://schemas.openxmlformats.org/officeDocument/2006/relationships/customXml" Target="../ink/ink550.xml"/><Relationship Id="rId446" Type="http://schemas.openxmlformats.org/officeDocument/2006/relationships/customXml" Target="../ink/ink571.xml"/><Relationship Id="rId250" Type="http://schemas.openxmlformats.org/officeDocument/2006/relationships/customXml" Target="../ink/ink473.xml"/><Relationship Id="rId292" Type="http://schemas.openxmlformats.org/officeDocument/2006/relationships/customXml" Target="../ink/ink494.xml"/><Relationship Id="rId306" Type="http://schemas.openxmlformats.org/officeDocument/2006/relationships/customXml" Target="../ink/ink501.xml"/><Relationship Id="rId488" Type="http://schemas.openxmlformats.org/officeDocument/2006/relationships/customXml" Target="../ink/ink592.xml"/><Relationship Id="rId45" Type="http://schemas.openxmlformats.org/officeDocument/2006/relationships/image" Target="../media/image2200.png"/><Relationship Id="rId87" Type="http://schemas.openxmlformats.org/officeDocument/2006/relationships/image" Target="../media/image327.png"/><Relationship Id="rId110" Type="http://schemas.openxmlformats.org/officeDocument/2006/relationships/customXml" Target="../ink/ink403.xml"/><Relationship Id="rId348" Type="http://schemas.openxmlformats.org/officeDocument/2006/relationships/customXml" Target="../ink/ink522.xml"/><Relationship Id="rId513" Type="http://schemas.openxmlformats.org/officeDocument/2006/relationships/image" Target="../media/image542.png"/><Relationship Id="rId152" Type="http://schemas.openxmlformats.org/officeDocument/2006/relationships/customXml" Target="../ink/ink424.xml"/><Relationship Id="rId194" Type="http://schemas.openxmlformats.org/officeDocument/2006/relationships/customXml" Target="../ink/ink445.xml"/><Relationship Id="rId208" Type="http://schemas.openxmlformats.org/officeDocument/2006/relationships/customXml" Target="../ink/ink452.xml"/><Relationship Id="rId415" Type="http://schemas.openxmlformats.org/officeDocument/2006/relationships/image" Target="../media/image492.png"/><Relationship Id="rId457" Type="http://schemas.openxmlformats.org/officeDocument/2006/relationships/image" Target="../media/image514.png"/><Relationship Id="rId261" Type="http://schemas.openxmlformats.org/officeDocument/2006/relationships/image" Target="../media/image415.png"/><Relationship Id="rId499" Type="http://schemas.openxmlformats.org/officeDocument/2006/relationships/image" Target="../media/image535.png"/><Relationship Id="rId14" Type="http://schemas.openxmlformats.org/officeDocument/2006/relationships/customXml" Target="../ink/ink355.xml"/><Relationship Id="rId56" Type="http://schemas.openxmlformats.org/officeDocument/2006/relationships/customXml" Target="../ink/ink376.xml"/><Relationship Id="rId317" Type="http://schemas.openxmlformats.org/officeDocument/2006/relationships/image" Target="../media/image443.png"/><Relationship Id="rId359" Type="http://schemas.openxmlformats.org/officeDocument/2006/relationships/image" Target="../media/image464.png"/><Relationship Id="rId524" Type="http://schemas.openxmlformats.org/officeDocument/2006/relationships/customXml" Target="../ink/ink610.xml"/><Relationship Id="rId98" Type="http://schemas.openxmlformats.org/officeDocument/2006/relationships/customXml" Target="../ink/ink397.xml"/><Relationship Id="rId121" Type="http://schemas.openxmlformats.org/officeDocument/2006/relationships/image" Target="../media/image344.png"/><Relationship Id="rId163" Type="http://schemas.openxmlformats.org/officeDocument/2006/relationships/image" Target="../media/image365.png"/><Relationship Id="rId219" Type="http://schemas.openxmlformats.org/officeDocument/2006/relationships/image" Target="../media/image393.png"/><Relationship Id="rId370" Type="http://schemas.openxmlformats.org/officeDocument/2006/relationships/customXml" Target="../ink/ink533.xml"/><Relationship Id="rId426" Type="http://schemas.openxmlformats.org/officeDocument/2006/relationships/customXml" Target="../ink/ink561.xml"/><Relationship Id="rId230" Type="http://schemas.openxmlformats.org/officeDocument/2006/relationships/customXml" Target="../ink/ink463.xml"/><Relationship Id="rId468" Type="http://schemas.openxmlformats.org/officeDocument/2006/relationships/customXml" Target="../ink/ink582.xml"/><Relationship Id="rId25" Type="http://schemas.openxmlformats.org/officeDocument/2006/relationships/image" Target="../media/image12010.png"/><Relationship Id="rId67" Type="http://schemas.openxmlformats.org/officeDocument/2006/relationships/image" Target="../media/image3310.png"/><Relationship Id="rId272" Type="http://schemas.openxmlformats.org/officeDocument/2006/relationships/customXml" Target="../ink/ink484.xml"/><Relationship Id="rId328" Type="http://schemas.openxmlformats.org/officeDocument/2006/relationships/customXml" Target="../ink/ink512.xml"/><Relationship Id="rId132" Type="http://schemas.openxmlformats.org/officeDocument/2006/relationships/customXml" Target="../ink/ink414.xml"/><Relationship Id="rId174" Type="http://schemas.openxmlformats.org/officeDocument/2006/relationships/customXml" Target="../ink/ink435.xml"/><Relationship Id="rId381" Type="http://schemas.openxmlformats.org/officeDocument/2006/relationships/image" Target="../media/image475.png"/><Relationship Id="rId241" Type="http://schemas.openxmlformats.org/officeDocument/2006/relationships/image" Target="../media/image404.png"/><Relationship Id="rId437" Type="http://schemas.openxmlformats.org/officeDocument/2006/relationships/image" Target="../media/image503.png"/><Relationship Id="rId479" Type="http://schemas.openxmlformats.org/officeDocument/2006/relationships/image" Target="../media/image525.png"/><Relationship Id="rId36" Type="http://schemas.openxmlformats.org/officeDocument/2006/relationships/customXml" Target="../ink/ink366.xml"/><Relationship Id="rId283" Type="http://schemas.openxmlformats.org/officeDocument/2006/relationships/image" Target="../media/image426.png"/><Relationship Id="rId339" Type="http://schemas.openxmlformats.org/officeDocument/2006/relationships/image" Target="../media/image454.png"/><Relationship Id="rId490" Type="http://schemas.openxmlformats.org/officeDocument/2006/relationships/customXml" Target="../ink/ink593.xml"/><Relationship Id="rId504" Type="http://schemas.openxmlformats.org/officeDocument/2006/relationships/customXml" Target="../ink/ink600.xml"/><Relationship Id="rId78" Type="http://schemas.openxmlformats.org/officeDocument/2006/relationships/customXml" Target="../ink/ink387.xml"/><Relationship Id="rId101" Type="http://schemas.openxmlformats.org/officeDocument/2006/relationships/image" Target="../media/image334.png"/><Relationship Id="rId143" Type="http://schemas.openxmlformats.org/officeDocument/2006/relationships/image" Target="../media/image355.png"/><Relationship Id="rId185" Type="http://schemas.openxmlformats.org/officeDocument/2006/relationships/image" Target="../media/image376.png"/><Relationship Id="rId350" Type="http://schemas.openxmlformats.org/officeDocument/2006/relationships/customXml" Target="../ink/ink523.xml"/><Relationship Id="rId406" Type="http://schemas.openxmlformats.org/officeDocument/2006/relationships/customXml" Target="../ink/ink551.xml"/><Relationship Id="rId9" Type="http://schemas.openxmlformats.org/officeDocument/2006/relationships/image" Target="../media/image410.png"/><Relationship Id="rId210" Type="http://schemas.openxmlformats.org/officeDocument/2006/relationships/customXml" Target="../ink/ink453.xml"/><Relationship Id="rId392" Type="http://schemas.openxmlformats.org/officeDocument/2006/relationships/customXml" Target="../ink/ink544.xml"/><Relationship Id="rId448" Type="http://schemas.openxmlformats.org/officeDocument/2006/relationships/customXml" Target="../ink/ink572.xml"/><Relationship Id="rId252" Type="http://schemas.openxmlformats.org/officeDocument/2006/relationships/customXml" Target="../ink/ink474.xml"/><Relationship Id="rId294" Type="http://schemas.openxmlformats.org/officeDocument/2006/relationships/customXml" Target="../ink/ink495.xml"/><Relationship Id="rId308" Type="http://schemas.openxmlformats.org/officeDocument/2006/relationships/customXml" Target="../ink/ink502.xml"/><Relationship Id="rId515" Type="http://schemas.openxmlformats.org/officeDocument/2006/relationships/image" Target="../media/image543.png"/><Relationship Id="rId47" Type="http://schemas.openxmlformats.org/officeDocument/2006/relationships/image" Target="../media/image2300.png"/><Relationship Id="rId89" Type="http://schemas.openxmlformats.org/officeDocument/2006/relationships/image" Target="../media/image328.png"/><Relationship Id="rId112" Type="http://schemas.openxmlformats.org/officeDocument/2006/relationships/customXml" Target="../ink/ink404.xml"/><Relationship Id="rId154" Type="http://schemas.openxmlformats.org/officeDocument/2006/relationships/customXml" Target="../ink/ink425.xml"/><Relationship Id="rId361" Type="http://schemas.openxmlformats.org/officeDocument/2006/relationships/image" Target="../media/image465.png"/><Relationship Id="rId196" Type="http://schemas.openxmlformats.org/officeDocument/2006/relationships/customXml" Target="../ink/ink446.xml"/><Relationship Id="rId417" Type="http://schemas.openxmlformats.org/officeDocument/2006/relationships/image" Target="../media/image493.png"/><Relationship Id="rId459" Type="http://schemas.openxmlformats.org/officeDocument/2006/relationships/image" Target="../media/image515.png"/><Relationship Id="rId16" Type="http://schemas.openxmlformats.org/officeDocument/2006/relationships/customXml" Target="../ink/ink356.xml"/><Relationship Id="rId221" Type="http://schemas.openxmlformats.org/officeDocument/2006/relationships/image" Target="../media/image394.png"/><Relationship Id="rId263" Type="http://schemas.openxmlformats.org/officeDocument/2006/relationships/image" Target="../media/image416.png"/><Relationship Id="rId319" Type="http://schemas.openxmlformats.org/officeDocument/2006/relationships/image" Target="../media/image444.png"/><Relationship Id="rId470" Type="http://schemas.openxmlformats.org/officeDocument/2006/relationships/customXml" Target="../ink/ink583.xml"/><Relationship Id="rId526" Type="http://schemas.openxmlformats.org/officeDocument/2006/relationships/customXml" Target="../ink/ink611.xml"/><Relationship Id="rId58" Type="http://schemas.openxmlformats.org/officeDocument/2006/relationships/customXml" Target="../ink/ink377.xml"/><Relationship Id="rId123" Type="http://schemas.openxmlformats.org/officeDocument/2006/relationships/image" Target="../media/image345.png"/><Relationship Id="rId330" Type="http://schemas.openxmlformats.org/officeDocument/2006/relationships/customXml" Target="../ink/ink513.xml"/><Relationship Id="rId165" Type="http://schemas.openxmlformats.org/officeDocument/2006/relationships/image" Target="../media/image366.png"/><Relationship Id="rId372" Type="http://schemas.openxmlformats.org/officeDocument/2006/relationships/customXml" Target="../ink/ink534.xml"/><Relationship Id="rId428" Type="http://schemas.openxmlformats.org/officeDocument/2006/relationships/customXml" Target="../ink/ink562.xml"/><Relationship Id="rId232" Type="http://schemas.openxmlformats.org/officeDocument/2006/relationships/customXml" Target="../ink/ink464.xml"/><Relationship Id="rId274" Type="http://schemas.openxmlformats.org/officeDocument/2006/relationships/customXml" Target="../ink/ink485.xml"/><Relationship Id="rId481" Type="http://schemas.openxmlformats.org/officeDocument/2006/relationships/image" Target="../media/image526.png"/><Relationship Id="rId27" Type="http://schemas.openxmlformats.org/officeDocument/2006/relationships/image" Target="../media/image13010.png"/><Relationship Id="rId69" Type="http://schemas.openxmlformats.org/officeDocument/2006/relationships/image" Target="../media/image318.png"/><Relationship Id="rId134" Type="http://schemas.openxmlformats.org/officeDocument/2006/relationships/customXml" Target="../ink/ink415.xml"/><Relationship Id="rId80" Type="http://schemas.openxmlformats.org/officeDocument/2006/relationships/customXml" Target="../ink/ink388.xml"/><Relationship Id="rId176" Type="http://schemas.openxmlformats.org/officeDocument/2006/relationships/customXml" Target="../ink/ink436.xml"/><Relationship Id="rId341" Type="http://schemas.openxmlformats.org/officeDocument/2006/relationships/image" Target="../media/image455.png"/><Relationship Id="rId383" Type="http://schemas.openxmlformats.org/officeDocument/2006/relationships/image" Target="../media/image476.png"/><Relationship Id="rId439" Type="http://schemas.openxmlformats.org/officeDocument/2006/relationships/image" Target="../media/image504.png"/><Relationship Id="rId201" Type="http://schemas.openxmlformats.org/officeDocument/2006/relationships/image" Target="../media/image384.png"/><Relationship Id="rId243" Type="http://schemas.openxmlformats.org/officeDocument/2006/relationships/image" Target="../media/image405.png"/><Relationship Id="rId285" Type="http://schemas.openxmlformats.org/officeDocument/2006/relationships/image" Target="../media/image427.png"/><Relationship Id="rId450" Type="http://schemas.openxmlformats.org/officeDocument/2006/relationships/customXml" Target="../ink/ink573.xml"/><Relationship Id="rId506" Type="http://schemas.openxmlformats.org/officeDocument/2006/relationships/customXml" Target="../ink/ink601.xml"/><Relationship Id="rId38" Type="http://schemas.openxmlformats.org/officeDocument/2006/relationships/customXml" Target="../ink/ink367.xml"/><Relationship Id="rId103" Type="http://schemas.openxmlformats.org/officeDocument/2006/relationships/image" Target="../media/image335.png"/><Relationship Id="rId310" Type="http://schemas.openxmlformats.org/officeDocument/2006/relationships/customXml" Target="../ink/ink503.xml"/><Relationship Id="rId492" Type="http://schemas.openxmlformats.org/officeDocument/2006/relationships/customXml" Target="../ink/ink594.xml"/><Relationship Id="rId91" Type="http://schemas.openxmlformats.org/officeDocument/2006/relationships/image" Target="../media/image329.png"/><Relationship Id="rId145" Type="http://schemas.openxmlformats.org/officeDocument/2006/relationships/image" Target="../media/image356.png"/><Relationship Id="rId187" Type="http://schemas.openxmlformats.org/officeDocument/2006/relationships/image" Target="../media/image377.png"/><Relationship Id="rId352" Type="http://schemas.openxmlformats.org/officeDocument/2006/relationships/customXml" Target="../ink/ink524.xml"/><Relationship Id="rId394" Type="http://schemas.openxmlformats.org/officeDocument/2006/relationships/customXml" Target="../ink/ink545.xml"/><Relationship Id="rId408" Type="http://schemas.openxmlformats.org/officeDocument/2006/relationships/customXml" Target="../ink/ink552.xml"/><Relationship Id="rId212" Type="http://schemas.openxmlformats.org/officeDocument/2006/relationships/customXml" Target="../ink/ink454.xml"/><Relationship Id="rId254" Type="http://schemas.openxmlformats.org/officeDocument/2006/relationships/customXml" Target="../ink/ink475.xml"/><Relationship Id="rId49" Type="http://schemas.openxmlformats.org/officeDocument/2006/relationships/image" Target="../media/image2400.png"/><Relationship Id="rId114" Type="http://schemas.openxmlformats.org/officeDocument/2006/relationships/customXml" Target="../ink/ink405.xml"/><Relationship Id="rId296" Type="http://schemas.openxmlformats.org/officeDocument/2006/relationships/customXml" Target="../ink/ink496.xml"/><Relationship Id="rId461" Type="http://schemas.openxmlformats.org/officeDocument/2006/relationships/image" Target="../media/image516.png"/><Relationship Id="rId517" Type="http://schemas.openxmlformats.org/officeDocument/2006/relationships/image" Target="../media/image544.png"/><Relationship Id="rId60" Type="http://schemas.openxmlformats.org/officeDocument/2006/relationships/customXml" Target="../ink/ink378.xml"/><Relationship Id="rId156" Type="http://schemas.openxmlformats.org/officeDocument/2006/relationships/customXml" Target="../ink/ink426.xml"/><Relationship Id="rId198" Type="http://schemas.openxmlformats.org/officeDocument/2006/relationships/customXml" Target="../ink/ink447.xml"/><Relationship Id="rId321" Type="http://schemas.openxmlformats.org/officeDocument/2006/relationships/image" Target="../media/image445.png"/><Relationship Id="rId363" Type="http://schemas.openxmlformats.org/officeDocument/2006/relationships/image" Target="../media/image466.png"/><Relationship Id="rId419" Type="http://schemas.openxmlformats.org/officeDocument/2006/relationships/image" Target="../media/image494.png"/><Relationship Id="rId223" Type="http://schemas.openxmlformats.org/officeDocument/2006/relationships/image" Target="../media/image395.png"/><Relationship Id="rId430" Type="http://schemas.openxmlformats.org/officeDocument/2006/relationships/customXml" Target="../ink/ink563.xml"/><Relationship Id="rId18" Type="http://schemas.openxmlformats.org/officeDocument/2006/relationships/customXml" Target="../ink/ink357.xml"/><Relationship Id="rId265" Type="http://schemas.openxmlformats.org/officeDocument/2006/relationships/image" Target="../media/image417.png"/><Relationship Id="rId472" Type="http://schemas.openxmlformats.org/officeDocument/2006/relationships/customXml" Target="../ink/ink584.xml"/><Relationship Id="rId528" Type="http://schemas.openxmlformats.org/officeDocument/2006/relationships/customXml" Target="../ink/ink612.xml"/><Relationship Id="rId125" Type="http://schemas.openxmlformats.org/officeDocument/2006/relationships/image" Target="../media/image346.png"/><Relationship Id="rId167" Type="http://schemas.openxmlformats.org/officeDocument/2006/relationships/image" Target="../media/image367.png"/><Relationship Id="rId332" Type="http://schemas.openxmlformats.org/officeDocument/2006/relationships/customXml" Target="../ink/ink514.xml"/><Relationship Id="rId374" Type="http://schemas.openxmlformats.org/officeDocument/2006/relationships/customXml" Target="../ink/ink535.xml"/><Relationship Id="rId71" Type="http://schemas.openxmlformats.org/officeDocument/2006/relationships/image" Target="../media/image319.png"/><Relationship Id="rId234" Type="http://schemas.openxmlformats.org/officeDocument/2006/relationships/customXml" Target="../ink/ink465.xml"/><Relationship Id="rId2" Type="http://schemas.openxmlformats.org/officeDocument/2006/relationships/customXml" Target="../ink/ink349.xml"/><Relationship Id="rId29" Type="http://schemas.openxmlformats.org/officeDocument/2006/relationships/image" Target="../media/image14010.png"/><Relationship Id="rId276" Type="http://schemas.openxmlformats.org/officeDocument/2006/relationships/customXml" Target="../ink/ink486.xml"/><Relationship Id="rId441" Type="http://schemas.openxmlformats.org/officeDocument/2006/relationships/image" Target="../media/image505.png"/><Relationship Id="rId483" Type="http://schemas.openxmlformats.org/officeDocument/2006/relationships/image" Target="../media/image527.png"/><Relationship Id="rId40" Type="http://schemas.openxmlformats.org/officeDocument/2006/relationships/customXml" Target="../ink/ink368.xml"/><Relationship Id="rId136" Type="http://schemas.openxmlformats.org/officeDocument/2006/relationships/customXml" Target="../ink/ink416.xml"/><Relationship Id="rId178" Type="http://schemas.openxmlformats.org/officeDocument/2006/relationships/customXml" Target="../ink/ink437.xml"/><Relationship Id="rId301" Type="http://schemas.openxmlformats.org/officeDocument/2006/relationships/image" Target="../media/image435.png"/><Relationship Id="rId343" Type="http://schemas.openxmlformats.org/officeDocument/2006/relationships/image" Target="../media/image456.png"/><Relationship Id="rId82" Type="http://schemas.openxmlformats.org/officeDocument/2006/relationships/customXml" Target="../ink/ink389.xml"/><Relationship Id="rId203" Type="http://schemas.openxmlformats.org/officeDocument/2006/relationships/image" Target="../media/image385.png"/><Relationship Id="rId385" Type="http://schemas.openxmlformats.org/officeDocument/2006/relationships/image" Target="../media/image477.png"/><Relationship Id="rId245" Type="http://schemas.openxmlformats.org/officeDocument/2006/relationships/image" Target="../media/image406.png"/><Relationship Id="rId287" Type="http://schemas.openxmlformats.org/officeDocument/2006/relationships/image" Target="../media/image428.png"/><Relationship Id="rId410" Type="http://schemas.openxmlformats.org/officeDocument/2006/relationships/customXml" Target="../ink/ink553.xml"/><Relationship Id="rId452" Type="http://schemas.openxmlformats.org/officeDocument/2006/relationships/customXml" Target="../ink/ink574.xml"/><Relationship Id="rId494" Type="http://schemas.openxmlformats.org/officeDocument/2006/relationships/customXml" Target="../ink/ink595.xml"/><Relationship Id="rId508" Type="http://schemas.openxmlformats.org/officeDocument/2006/relationships/customXml" Target="../ink/ink602.xml"/><Relationship Id="rId105" Type="http://schemas.openxmlformats.org/officeDocument/2006/relationships/image" Target="../media/image336.png"/><Relationship Id="rId147" Type="http://schemas.openxmlformats.org/officeDocument/2006/relationships/image" Target="../media/image357.png"/><Relationship Id="rId312" Type="http://schemas.openxmlformats.org/officeDocument/2006/relationships/customXml" Target="../ink/ink504.xml"/><Relationship Id="rId354" Type="http://schemas.openxmlformats.org/officeDocument/2006/relationships/customXml" Target="../ink/ink525.xml"/><Relationship Id="rId51" Type="http://schemas.openxmlformats.org/officeDocument/2006/relationships/image" Target="../media/image2500.png"/><Relationship Id="rId93" Type="http://schemas.openxmlformats.org/officeDocument/2006/relationships/image" Target="../media/image330.png"/><Relationship Id="rId189" Type="http://schemas.openxmlformats.org/officeDocument/2006/relationships/image" Target="../media/image378.png"/><Relationship Id="rId396" Type="http://schemas.openxmlformats.org/officeDocument/2006/relationships/customXml" Target="../ink/ink546.xml"/><Relationship Id="rId214" Type="http://schemas.openxmlformats.org/officeDocument/2006/relationships/customXml" Target="../ink/ink455.xml"/><Relationship Id="rId256" Type="http://schemas.openxmlformats.org/officeDocument/2006/relationships/customXml" Target="../ink/ink476.xml"/><Relationship Id="rId298" Type="http://schemas.openxmlformats.org/officeDocument/2006/relationships/customXml" Target="../ink/ink497.xml"/><Relationship Id="rId421" Type="http://schemas.openxmlformats.org/officeDocument/2006/relationships/image" Target="../media/image495.png"/><Relationship Id="rId463" Type="http://schemas.openxmlformats.org/officeDocument/2006/relationships/image" Target="../media/image517.png"/><Relationship Id="rId519" Type="http://schemas.openxmlformats.org/officeDocument/2006/relationships/image" Target="../media/image545.png"/><Relationship Id="rId116" Type="http://schemas.openxmlformats.org/officeDocument/2006/relationships/customXml" Target="../ink/ink406.xml"/><Relationship Id="rId158" Type="http://schemas.openxmlformats.org/officeDocument/2006/relationships/customXml" Target="../ink/ink427.xml"/><Relationship Id="rId323" Type="http://schemas.openxmlformats.org/officeDocument/2006/relationships/image" Target="../media/image446.png"/><Relationship Id="rId530" Type="http://schemas.openxmlformats.org/officeDocument/2006/relationships/customXml" Target="../ink/ink613.xml"/><Relationship Id="rId20" Type="http://schemas.openxmlformats.org/officeDocument/2006/relationships/customXml" Target="../ink/ink358.xml"/><Relationship Id="rId62" Type="http://schemas.openxmlformats.org/officeDocument/2006/relationships/customXml" Target="../ink/ink379.xml"/><Relationship Id="rId365" Type="http://schemas.openxmlformats.org/officeDocument/2006/relationships/image" Target="../media/image467.png"/><Relationship Id="rId225" Type="http://schemas.openxmlformats.org/officeDocument/2006/relationships/image" Target="../media/image396.png"/><Relationship Id="rId267" Type="http://schemas.openxmlformats.org/officeDocument/2006/relationships/image" Target="../media/image418.png"/><Relationship Id="rId432" Type="http://schemas.openxmlformats.org/officeDocument/2006/relationships/customXml" Target="../ink/ink564.xml"/><Relationship Id="rId474" Type="http://schemas.openxmlformats.org/officeDocument/2006/relationships/customXml" Target="../ink/ink585.xml"/><Relationship Id="rId127" Type="http://schemas.openxmlformats.org/officeDocument/2006/relationships/image" Target="../media/image347.png"/><Relationship Id="rId31" Type="http://schemas.openxmlformats.org/officeDocument/2006/relationships/image" Target="../media/image15010.png"/><Relationship Id="rId73" Type="http://schemas.openxmlformats.org/officeDocument/2006/relationships/image" Target="../media/image320.png"/><Relationship Id="rId169" Type="http://schemas.openxmlformats.org/officeDocument/2006/relationships/image" Target="../media/image368.png"/><Relationship Id="rId334" Type="http://schemas.openxmlformats.org/officeDocument/2006/relationships/customXml" Target="../ink/ink515.xml"/><Relationship Id="rId376" Type="http://schemas.openxmlformats.org/officeDocument/2006/relationships/customXml" Target="../ink/ink536.xml"/><Relationship Id="rId4" Type="http://schemas.openxmlformats.org/officeDocument/2006/relationships/customXml" Target="../ink/ink350.xml"/><Relationship Id="rId180" Type="http://schemas.openxmlformats.org/officeDocument/2006/relationships/customXml" Target="../ink/ink438.xml"/><Relationship Id="rId236" Type="http://schemas.openxmlformats.org/officeDocument/2006/relationships/customXml" Target="../ink/ink466.xml"/><Relationship Id="rId278" Type="http://schemas.openxmlformats.org/officeDocument/2006/relationships/customXml" Target="../ink/ink487.xml"/><Relationship Id="rId401" Type="http://schemas.openxmlformats.org/officeDocument/2006/relationships/image" Target="../media/image485.png"/><Relationship Id="rId443" Type="http://schemas.openxmlformats.org/officeDocument/2006/relationships/image" Target="../media/image506.png"/><Relationship Id="rId303" Type="http://schemas.openxmlformats.org/officeDocument/2006/relationships/image" Target="../media/image436.png"/><Relationship Id="rId485" Type="http://schemas.openxmlformats.org/officeDocument/2006/relationships/image" Target="../media/image528.png"/><Relationship Id="rId42" Type="http://schemas.openxmlformats.org/officeDocument/2006/relationships/customXml" Target="../ink/ink369.xml"/><Relationship Id="rId84" Type="http://schemas.openxmlformats.org/officeDocument/2006/relationships/customXml" Target="../ink/ink390.xml"/><Relationship Id="rId138" Type="http://schemas.openxmlformats.org/officeDocument/2006/relationships/customXml" Target="../ink/ink417.xml"/><Relationship Id="rId345" Type="http://schemas.openxmlformats.org/officeDocument/2006/relationships/image" Target="../media/image457.png"/><Relationship Id="rId387" Type="http://schemas.openxmlformats.org/officeDocument/2006/relationships/image" Target="../media/image478.png"/><Relationship Id="rId510" Type="http://schemas.openxmlformats.org/officeDocument/2006/relationships/customXml" Target="../ink/ink603.xml"/><Relationship Id="rId191" Type="http://schemas.openxmlformats.org/officeDocument/2006/relationships/image" Target="../media/image379.png"/><Relationship Id="rId205" Type="http://schemas.openxmlformats.org/officeDocument/2006/relationships/image" Target="../media/image386.png"/><Relationship Id="rId247" Type="http://schemas.openxmlformats.org/officeDocument/2006/relationships/image" Target="../media/image407.png"/><Relationship Id="rId412" Type="http://schemas.openxmlformats.org/officeDocument/2006/relationships/customXml" Target="../ink/ink554.xml"/><Relationship Id="rId107" Type="http://schemas.openxmlformats.org/officeDocument/2006/relationships/image" Target="../media/image337.png"/><Relationship Id="rId289" Type="http://schemas.openxmlformats.org/officeDocument/2006/relationships/image" Target="../media/image429.png"/><Relationship Id="rId454" Type="http://schemas.openxmlformats.org/officeDocument/2006/relationships/customXml" Target="../ink/ink575.xml"/><Relationship Id="rId496" Type="http://schemas.openxmlformats.org/officeDocument/2006/relationships/customXml" Target="../ink/ink596.xml"/><Relationship Id="rId11" Type="http://schemas.openxmlformats.org/officeDocument/2006/relationships/image" Target="../media/image510.png"/><Relationship Id="rId53" Type="http://schemas.openxmlformats.org/officeDocument/2006/relationships/image" Target="../media/image2600.png"/><Relationship Id="rId149" Type="http://schemas.openxmlformats.org/officeDocument/2006/relationships/image" Target="../media/image358.png"/><Relationship Id="rId314" Type="http://schemas.openxmlformats.org/officeDocument/2006/relationships/customXml" Target="../ink/ink505.xml"/><Relationship Id="rId356" Type="http://schemas.openxmlformats.org/officeDocument/2006/relationships/customXml" Target="../ink/ink526.xml"/><Relationship Id="rId398" Type="http://schemas.openxmlformats.org/officeDocument/2006/relationships/customXml" Target="../ink/ink547.xml"/><Relationship Id="rId521" Type="http://schemas.openxmlformats.org/officeDocument/2006/relationships/image" Target="../media/image546.png"/><Relationship Id="rId95" Type="http://schemas.openxmlformats.org/officeDocument/2006/relationships/image" Target="../media/image331.png"/><Relationship Id="rId160" Type="http://schemas.openxmlformats.org/officeDocument/2006/relationships/customXml" Target="../ink/ink428.xml"/><Relationship Id="rId216" Type="http://schemas.openxmlformats.org/officeDocument/2006/relationships/customXml" Target="../ink/ink456.xml"/><Relationship Id="rId423" Type="http://schemas.openxmlformats.org/officeDocument/2006/relationships/image" Target="../media/image496.png"/><Relationship Id="rId258" Type="http://schemas.openxmlformats.org/officeDocument/2006/relationships/customXml" Target="../ink/ink477.xml"/><Relationship Id="rId465" Type="http://schemas.openxmlformats.org/officeDocument/2006/relationships/image" Target="../media/image518.png"/><Relationship Id="rId22" Type="http://schemas.openxmlformats.org/officeDocument/2006/relationships/customXml" Target="../ink/ink359.xml"/><Relationship Id="rId64" Type="http://schemas.openxmlformats.org/officeDocument/2006/relationships/customXml" Target="../ink/ink380.xml"/><Relationship Id="rId118" Type="http://schemas.openxmlformats.org/officeDocument/2006/relationships/customXml" Target="../ink/ink407.xml"/><Relationship Id="rId325" Type="http://schemas.openxmlformats.org/officeDocument/2006/relationships/image" Target="../media/image447.png"/><Relationship Id="rId367" Type="http://schemas.openxmlformats.org/officeDocument/2006/relationships/image" Target="../media/image468.png"/><Relationship Id="rId532" Type="http://schemas.openxmlformats.org/officeDocument/2006/relationships/customXml" Target="../ink/ink614.xml"/><Relationship Id="rId171" Type="http://schemas.openxmlformats.org/officeDocument/2006/relationships/image" Target="../media/image369.png"/><Relationship Id="rId227" Type="http://schemas.openxmlformats.org/officeDocument/2006/relationships/image" Target="../media/image397.png"/><Relationship Id="rId269" Type="http://schemas.openxmlformats.org/officeDocument/2006/relationships/image" Target="../media/image419.png"/><Relationship Id="rId434" Type="http://schemas.openxmlformats.org/officeDocument/2006/relationships/customXml" Target="../ink/ink565.xml"/><Relationship Id="rId476" Type="http://schemas.openxmlformats.org/officeDocument/2006/relationships/customXml" Target="../ink/ink586.xml"/><Relationship Id="rId33" Type="http://schemas.openxmlformats.org/officeDocument/2006/relationships/image" Target="../media/image1610.png"/><Relationship Id="rId129" Type="http://schemas.openxmlformats.org/officeDocument/2006/relationships/image" Target="../media/image348.png"/><Relationship Id="rId280" Type="http://schemas.openxmlformats.org/officeDocument/2006/relationships/customXml" Target="../ink/ink488.xml"/><Relationship Id="rId336" Type="http://schemas.openxmlformats.org/officeDocument/2006/relationships/customXml" Target="../ink/ink516.xml"/><Relationship Id="rId501" Type="http://schemas.openxmlformats.org/officeDocument/2006/relationships/image" Target="../media/image536.png"/><Relationship Id="rId75" Type="http://schemas.openxmlformats.org/officeDocument/2006/relationships/image" Target="../media/image321.png"/><Relationship Id="rId140" Type="http://schemas.openxmlformats.org/officeDocument/2006/relationships/customXml" Target="../ink/ink418.xml"/><Relationship Id="rId182" Type="http://schemas.openxmlformats.org/officeDocument/2006/relationships/customXml" Target="../ink/ink439.xml"/><Relationship Id="rId378" Type="http://schemas.openxmlformats.org/officeDocument/2006/relationships/customXml" Target="../ink/ink537.xml"/><Relationship Id="rId403" Type="http://schemas.openxmlformats.org/officeDocument/2006/relationships/image" Target="../media/image486.png"/><Relationship Id="rId6" Type="http://schemas.openxmlformats.org/officeDocument/2006/relationships/customXml" Target="../ink/ink351.xml"/><Relationship Id="rId238" Type="http://schemas.openxmlformats.org/officeDocument/2006/relationships/customXml" Target="../ink/ink467.xml"/><Relationship Id="rId445" Type="http://schemas.openxmlformats.org/officeDocument/2006/relationships/image" Target="../media/image507.png"/><Relationship Id="rId487" Type="http://schemas.openxmlformats.org/officeDocument/2006/relationships/image" Target="../media/image529.png"/><Relationship Id="rId291" Type="http://schemas.openxmlformats.org/officeDocument/2006/relationships/image" Target="../media/image430.png"/><Relationship Id="rId305" Type="http://schemas.openxmlformats.org/officeDocument/2006/relationships/image" Target="../media/image437.png"/><Relationship Id="rId347" Type="http://schemas.openxmlformats.org/officeDocument/2006/relationships/image" Target="../media/image458.png"/><Relationship Id="rId512" Type="http://schemas.openxmlformats.org/officeDocument/2006/relationships/customXml" Target="../ink/ink604.xml"/><Relationship Id="rId44" Type="http://schemas.openxmlformats.org/officeDocument/2006/relationships/customXml" Target="../ink/ink370.xml"/><Relationship Id="rId86" Type="http://schemas.openxmlformats.org/officeDocument/2006/relationships/customXml" Target="../ink/ink391.xml"/><Relationship Id="rId151" Type="http://schemas.openxmlformats.org/officeDocument/2006/relationships/image" Target="../media/image359.png"/><Relationship Id="rId389" Type="http://schemas.openxmlformats.org/officeDocument/2006/relationships/image" Target="../media/image479.png"/><Relationship Id="rId193" Type="http://schemas.openxmlformats.org/officeDocument/2006/relationships/image" Target="../media/image380.png"/><Relationship Id="rId207" Type="http://schemas.openxmlformats.org/officeDocument/2006/relationships/image" Target="../media/image387.png"/><Relationship Id="rId249" Type="http://schemas.openxmlformats.org/officeDocument/2006/relationships/image" Target="../media/image408.png"/><Relationship Id="rId414" Type="http://schemas.openxmlformats.org/officeDocument/2006/relationships/customXml" Target="../ink/ink555.xml"/><Relationship Id="rId456" Type="http://schemas.openxmlformats.org/officeDocument/2006/relationships/customXml" Target="../ink/ink576.xml"/><Relationship Id="rId498" Type="http://schemas.openxmlformats.org/officeDocument/2006/relationships/customXml" Target="../ink/ink597.xml"/><Relationship Id="rId13" Type="http://schemas.openxmlformats.org/officeDocument/2006/relationships/image" Target="../media/image6810.png"/><Relationship Id="rId109" Type="http://schemas.openxmlformats.org/officeDocument/2006/relationships/image" Target="../media/image338.png"/><Relationship Id="rId260" Type="http://schemas.openxmlformats.org/officeDocument/2006/relationships/customXml" Target="../ink/ink478.xml"/><Relationship Id="rId316" Type="http://schemas.openxmlformats.org/officeDocument/2006/relationships/customXml" Target="../ink/ink506.xml"/><Relationship Id="rId523" Type="http://schemas.openxmlformats.org/officeDocument/2006/relationships/image" Target="../media/image547.png"/><Relationship Id="rId55" Type="http://schemas.openxmlformats.org/officeDocument/2006/relationships/image" Target="../media/image2700.png"/><Relationship Id="rId97" Type="http://schemas.openxmlformats.org/officeDocument/2006/relationships/image" Target="../media/image332.png"/><Relationship Id="rId120" Type="http://schemas.openxmlformats.org/officeDocument/2006/relationships/customXml" Target="../ink/ink408.xml"/><Relationship Id="rId358" Type="http://schemas.openxmlformats.org/officeDocument/2006/relationships/customXml" Target="../ink/ink527.xml"/><Relationship Id="rId162" Type="http://schemas.openxmlformats.org/officeDocument/2006/relationships/customXml" Target="../ink/ink429.xml"/><Relationship Id="rId218" Type="http://schemas.openxmlformats.org/officeDocument/2006/relationships/customXml" Target="../ink/ink457.xml"/><Relationship Id="rId425" Type="http://schemas.openxmlformats.org/officeDocument/2006/relationships/image" Target="../media/image497.png"/><Relationship Id="rId467" Type="http://schemas.openxmlformats.org/officeDocument/2006/relationships/image" Target="../media/image519.png"/><Relationship Id="rId271" Type="http://schemas.openxmlformats.org/officeDocument/2006/relationships/image" Target="../media/image420.png"/><Relationship Id="rId24" Type="http://schemas.openxmlformats.org/officeDocument/2006/relationships/customXml" Target="../ink/ink360.xml"/><Relationship Id="rId66" Type="http://schemas.openxmlformats.org/officeDocument/2006/relationships/customXml" Target="../ink/ink381.xml"/><Relationship Id="rId131" Type="http://schemas.openxmlformats.org/officeDocument/2006/relationships/image" Target="../media/image349.png"/><Relationship Id="rId327" Type="http://schemas.openxmlformats.org/officeDocument/2006/relationships/image" Target="../media/image448.png"/><Relationship Id="rId369" Type="http://schemas.openxmlformats.org/officeDocument/2006/relationships/image" Target="../media/image469.png"/><Relationship Id="rId173" Type="http://schemas.openxmlformats.org/officeDocument/2006/relationships/image" Target="../media/image370.png"/><Relationship Id="rId229" Type="http://schemas.openxmlformats.org/officeDocument/2006/relationships/image" Target="../media/image398.png"/><Relationship Id="rId380" Type="http://schemas.openxmlformats.org/officeDocument/2006/relationships/customXml" Target="../ink/ink538.xml"/><Relationship Id="rId436" Type="http://schemas.openxmlformats.org/officeDocument/2006/relationships/customXml" Target="../ink/ink566.xml"/><Relationship Id="rId240" Type="http://schemas.openxmlformats.org/officeDocument/2006/relationships/customXml" Target="../ink/ink468.xml"/><Relationship Id="rId478" Type="http://schemas.openxmlformats.org/officeDocument/2006/relationships/customXml" Target="../ink/ink587.xml"/><Relationship Id="rId35" Type="http://schemas.openxmlformats.org/officeDocument/2006/relationships/image" Target="../media/image1710.png"/><Relationship Id="rId77" Type="http://schemas.openxmlformats.org/officeDocument/2006/relationships/image" Target="../media/image322.png"/><Relationship Id="rId100" Type="http://schemas.openxmlformats.org/officeDocument/2006/relationships/customXml" Target="../ink/ink398.xml"/><Relationship Id="rId282" Type="http://schemas.openxmlformats.org/officeDocument/2006/relationships/customXml" Target="../ink/ink489.xml"/><Relationship Id="rId338" Type="http://schemas.openxmlformats.org/officeDocument/2006/relationships/customXml" Target="../ink/ink517.xml"/><Relationship Id="rId503" Type="http://schemas.openxmlformats.org/officeDocument/2006/relationships/image" Target="../media/image537.png"/><Relationship Id="rId8" Type="http://schemas.openxmlformats.org/officeDocument/2006/relationships/customXml" Target="../ink/ink352.xml"/><Relationship Id="rId142" Type="http://schemas.openxmlformats.org/officeDocument/2006/relationships/customXml" Target="../ink/ink419.xml"/><Relationship Id="rId184" Type="http://schemas.openxmlformats.org/officeDocument/2006/relationships/customXml" Target="../ink/ink440.xml"/><Relationship Id="rId391" Type="http://schemas.openxmlformats.org/officeDocument/2006/relationships/image" Target="../media/image480.png"/><Relationship Id="rId405" Type="http://schemas.openxmlformats.org/officeDocument/2006/relationships/image" Target="../media/image487.png"/><Relationship Id="rId447" Type="http://schemas.openxmlformats.org/officeDocument/2006/relationships/image" Target="../media/image508.png"/><Relationship Id="rId251" Type="http://schemas.openxmlformats.org/officeDocument/2006/relationships/image" Target="../media/image409.png"/><Relationship Id="rId489" Type="http://schemas.openxmlformats.org/officeDocument/2006/relationships/image" Target="../media/image530.png"/><Relationship Id="rId46" Type="http://schemas.openxmlformats.org/officeDocument/2006/relationships/customXml" Target="../ink/ink371.xml"/><Relationship Id="rId293" Type="http://schemas.openxmlformats.org/officeDocument/2006/relationships/image" Target="../media/image431.png"/><Relationship Id="rId307" Type="http://schemas.openxmlformats.org/officeDocument/2006/relationships/image" Target="../media/image438.png"/><Relationship Id="rId349" Type="http://schemas.openxmlformats.org/officeDocument/2006/relationships/image" Target="../media/image459.png"/><Relationship Id="rId514" Type="http://schemas.openxmlformats.org/officeDocument/2006/relationships/customXml" Target="../ink/ink605.xml"/><Relationship Id="rId88" Type="http://schemas.openxmlformats.org/officeDocument/2006/relationships/customXml" Target="../ink/ink392.xml"/><Relationship Id="rId111" Type="http://schemas.openxmlformats.org/officeDocument/2006/relationships/image" Target="../media/image339.png"/><Relationship Id="rId153" Type="http://schemas.openxmlformats.org/officeDocument/2006/relationships/image" Target="../media/image360.png"/><Relationship Id="rId195" Type="http://schemas.openxmlformats.org/officeDocument/2006/relationships/image" Target="../media/image381.png"/><Relationship Id="rId209" Type="http://schemas.openxmlformats.org/officeDocument/2006/relationships/image" Target="../media/image388.png"/><Relationship Id="rId360" Type="http://schemas.openxmlformats.org/officeDocument/2006/relationships/customXml" Target="../ink/ink528.xml"/><Relationship Id="rId416" Type="http://schemas.openxmlformats.org/officeDocument/2006/relationships/customXml" Target="../ink/ink556.xml"/><Relationship Id="rId220" Type="http://schemas.openxmlformats.org/officeDocument/2006/relationships/customXml" Target="../ink/ink458.xml"/><Relationship Id="rId458" Type="http://schemas.openxmlformats.org/officeDocument/2006/relationships/customXml" Target="../ink/ink577.xml"/><Relationship Id="rId15" Type="http://schemas.openxmlformats.org/officeDocument/2006/relationships/image" Target="../media/image7010.png"/><Relationship Id="rId57" Type="http://schemas.openxmlformats.org/officeDocument/2006/relationships/image" Target="../media/image2800.png"/><Relationship Id="rId262" Type="http://schemas.openxmlformats.org/officeDocument/2006/relationships/customXml" Target="../ink/ink479.xml"/><Relationship Id="rId318" Type="http://schemas.openxmlformats.org/officeDocument/2006/relationships/customXml" Target="../ink/ink507.xml"/><Relationship Id="rId525" Type="http://schemas.openxmlformats.org/officeDocument/2006/relationships/image" Target="../media/image548.png"/><Relationship Id="rId99" Type="http://schemas.openxmlformats.org/officeDocument/2006/relationships/image" Target="../media/image333.png"/><Relationship Id="rId122" Type="http://schemas.openxmlformats.org/officeDocument/2006/relationships/customXml" Target="../ink/ink409.xml"/><Relationship Id="rId164" Type="http://schemas.openxmlformats.org/officeDocument/2006/relationships/customXml" Target="../ink/ink430.xml"/><Relationship Id="rId371" Type="http://schemas.openxmlformats.org/officeDocument/2006/relationships/image" Target="../media/image470.png"/><Relationship Id="rId427" Type="http://schemas.openxmlformats.org/officeDocument/2006/relationships/image" Target="../media/image498.png"/><Relationship Id="rId469" Type="http://schemas.openxmlformats.org/officeDocument/2006/relationships/image" Target="../media/image520.png"/><Relationship Id="rId26" Type="http://schemas.openxmlformats.org/officeDocument/2006/relationships/customXml" Target="../ink/ink361.xml"/><Relationship Id="rId231" Type="http://schemas.openxmlformats.org/officeDocument/2006/relationships/image" Target="../media/image399.png"/><Relationship Id="rId273" Type="http://schemas.openxmlformats.org/officeDocument/2006/relationships/image" Target="../media/image421.png"/><Relationship Id="rId329" Type="http://schemas.openxmlformats.org/officeDocument/2006/relationships/image" Target="../media/image449.png"/><Relationship Id="rId480" Type="http://schemas.openxmlformats.org/officeDocument/2006/relationships/customXml" Target="../ink/ink588.xml"/><Relationship Id="rId68" Type="http://schemas.openxmlformats.org/officeDocument/2006/relationships/customXml" Target="../ink/ink382.xml"/><Relationship Id="rId133" Type="http://schemas.openxmlformats.org/officeDocument/2006/relationships/image" Target="../media/image350.png"/><Relationship Id="rId175" Type="http://schemas.openxmlformats.org/officeDocument/2006/relationships/image" Target="../media/image371.png"/><Relationship Id="rId340" Type="http://schemas.openxmlformats.org/officeDocument/2006/relationships/customXml" Target="../ink/ink518.xml"/><Relationship Id="rId200" Type="http://schemas.openxmlformats.org/officeDocument/2006/relationships/customXml" Target="../ink/ink448.xml"/><Relationship Id="rId382" Type="http://schemas.openxmlformats.org/officeDocument/2006/relationships/customXml" Target="../ink/ink539.xml"/><Relationship Id="rId438" Type="http://schemas.openxmlformats.org/officeDocument/2006/relationships/customXml" Target="../ink/ink567.xml"/><Relationship Id="rId242" Type="http://schemas.openxmlformats.org/officeDocument/2006/relationships/customXml" Target="../ink/ink469.xml"/><Relationship Id="rId284" Type="http://schemas.openxmlformats.org/officeDocument/2006/relationships/customXml" Target="../ink/ink490.xml"/><Relationship Id="rId491" Type="http://schemas.openxmlformats.org/officeDocument/2006/relationships/image" Target="../media/image531.png"/><Relationship Id="rId505" Type="http://schemas.openxmlformats.org/officeDocument/2006/relationships/image" Target="../media/image538.png"/><Relationship Id="rId37" Type="http://schemas.openxmlformats.org/officeDocument/2006/relationships/image" Target="../media/image18610.png"/><Relationship Id="rId79" Type="http://schemas.openxmlformats.org/officeDocument/2006/relationships/image" Target="../media/image323.png"/><Relationship Id="rId102" Type="http://schemas.openxmlformats.org/officeDocument/2006/relationships/customXml" Target="../ink/ink399.xml"/><Relationship Id="rId144" Type="http://schemas.openxmlformats.org/officeDocument/2006/relationships/customXml" Target="../ink/ink420.xml"/><Relationship Id="rId90" Type="http://schemas.openxmlformats.org/officeDocument/2006/relationships/customXml" Target="../ink/ink393.xml"/><Relationship Id="rId186" Type="http://schemas.openxmlformats.org/officeDocument/2006/relationships/customXml" Target="../ink/ink441.xml"/><Relationship Id="rId351" Type="http://schemas.openxmlformats.org/officeDocument/2006/relationships/image" Target="../media/image460.png"/><Relationship Id="rId393" Type="http://schemas.openxmlformats.org/officeDocument/2006/relationships/image" Target="../media/image481.png"/><Relationship Id="rId407" Type="http://schemas.openxmlformats.org/officeDocument/2006/relationships/image" Target="../media/image488.png"/><Relationship Id="rId449" Type="http://schemas.openxmlformats.org/officeDocument/2006/relationships/image" Target="../media/image509.png"/><Relationship Id="rId211" Type="http://schemas.openxmlformats.org/officeDocument/2006/relationships/image" Target="../media/image389.png"/><Relationship Id="rId253" Type="http://schemas.openxmlformats.org/officeDocument/2006/relationships/image" Target="../media/image411.png"/><Relationship Id="rId295" Type="http://schemas.openxmlformats.org/officeDocument/2006/relationships/image" Target="../media/image432.png"/><Relationship Id="rId309" Type="http://schemas.openxmlformats.org/officeDocument/2006/relationships/image" Target="../media/image439.png"/><Relationship Id="rId460" Type="http://schemas.openxmlformats.org/officeDocument/2006/relationships/customXml" Target="../ink/ink578.xml"/><Relationship Id="rId516" Type="http://schemas.openxmlformats.org/officeDocument/2006/relationships/customXml" Target="../ink/ink606.xml"/><Relationship Id="rId48" Type="http://schemas.openxmlformats.org/officeDocument/2006/relationships/customXml" Target="../ink/ink372.xml"/><Relationship Id="rId113" Type="http://schemas.openxmlformats.org/officeDocument/2006/relationships/image" Target="../media/image340.png"/><Relationship Id="rId320" Type="http://schemas.openxmlformats.org/officeDocument/2006/relationships/customXml" Target="../ink/ink508.xml"/><Relationship Id="rId155" Type="http://schemas.openxmlformats.org/officeDocument/2006/relationships/image" Target="../media/image361.png"/><Relationship Id="rId197" Type="http://schemas.openxmlformats.org/officeDocument/2006/relationships/image" Target="../media/image382.png"/><Relationship Id="rId362" Type="http://schemas.openxmlformats.org/officeDocument/2006/relationships/customXml" Target="../ink/ink529.xml"/><Relationship Id="rId418" Type="http://schemas.openxmlformats.org/officeDocument/2006/relationships/customXml" Target="../ink/ink557.xml"/><Relationship Id="rId222" Type="http://schemas.openxmlformats.org/officeDocument/2006/relationships/customXml" Target="../ink/ink459.xml"/><Relationship Id="rId264" Type="http://schemas.openxmlformats.org/officeDocument/2006/relationships/customXml" Target="../ink/ink480.xml"/><Relationship Id="rId471" Type="http://schemas.openxmlformats.org/officeDocument/2006/relationships/image" Target="../media/image521.png"/><Relationship Id="rId17" Type="http://schemas.openxmlformats.org/officeDocument/2006/relationships/image" Target="../media/image8010.png"/><Relationship Id="rId59" Type="http://schemas.openxmlformats.org/officeDocument/2006/relationships/image" Target="../media/image2900.png"/><Relationship Id="rId124" Type="http://schemas.openxmlformats.org/officeDocument/2006/relationships/customXml" Target="../ink/ink410.xml"/><Relationship Id="rId527" Type="http://schemas.openxmlformats.org/officeDocument/2006/relationships/image" Target="../media/image549.png"/><Relationship Id="rId70" Type="http://schemas.openxmlformats.org/officeDocument/2006/relationships/customXml" Target="../ink/ink383.xml"/><Relationship Id="rId166" Type="http://schemas.openxmlformats.org/officeDocument/2006/relationships/customXml" Target="../ink/ink431.xml"/><Relationship Id="rId331" Type="http://schemas.openxmlformats.org/officeDocument/2006/relationships/image" Target="../media/image450.png"/><Relationship Id="rId373" Type="http://schemas.openxmlformats.org/officeDocument/2006/relationships/image" Target="../media/image471.png"/><Relationship Id="rId429" Type="http://schemas.openxmlformats.org/officeDocument/2006/relationships/image" Target="../media/image499.png"/><Relationship Id="rId1" Type="http://schemas.openxmlformats.org/officeDocument/2006/relationships/slideLayout" Target="../slideLayouts/slideLayout7.xml"/><Relationship Id="rId233" Type="http://schemas.openxmlformats.org/officeDocument/2006/relationships/image" Target="../media/image400.png"/><Relationship Id="rId440" Type="http://schemas.openxmlformats.org/officeDocument/2006/relationships/customXml" Target="../ink/ink568.xml"/><Relationship Id="rId28" Type="http://schemas.openxmlformats.org/officeDocument/2006/relationships/customXml" Target="../ink/ink362.xml"/><Relationship Id="rId275" Type="http://schemas.openxmlformats.org/officeDocument/2006/relationships/image" Target="../media/image422.png"/><Relationship Id="rId300" Type="http://schemas.openxmlformats.org/officeDocument/2006/relationships/customXml" Target="../ink/ink498.xml"/><Relationship Id="rId482" Type="http://schemas.openxmlformats.org/officeDocument/2006/relationships/customXml" Target="../ink/ink589.xml"/><Relationship Id="rId81" Type="http://schemas.openxmlformats.org/officeDocument/2006/relationships/image" Target="../media/image324.png"/><Relationship Id="rId135" Type="http://schemas.openxmlformats.org/officeDocument/2006/relationships/image" Target="../media/image351.png"/><Relationship Id="rId177" Type="http://schemas.openxmlformats.org/officeDocument/2006/relationships/image" Target="../media/image372.png"/><Relationship Id="rId342" Type="http://schemas.openxmlformats.org/officeDocument/2006/relationships/customXml" Target="../ink/ink519.xml"/><Relationship Id="rId384" Type="http://schemas.openxmlformats.org/officeDocument/2006/relationships/customXml" Target="../ink/ink540.xml"/><Relationship Id="rId202" Type="http://schemas.openxmlformats.org/officeDocument/2006/relationships/customXml" Target="../ink/ink449.xml"/><Relationship Id="rId244" Type="http://schemas.openxmlformats.org/officeDocument/2006/relationships/customXml" Target="../ink/ink470.xml"/><Relationship Id="rId39" Type="http://schemas.openxmlformats.org/officeDocument/2006/relationships/image" Target="../media/image19010.png"/><Relationship Id="rId286" Type="http://schemas.openxmlformats.org/officeDocument/2006/relationships/customXml" Target="../ink/ink491.xml"/><Relationship Id="rId451" Type="http://schemas.openxmlformats.org/officeDocument/2006/relationships/image" Target="../media/image511.png"/><Relationship Id="rId493" Type="http://schemas.openxmlformats.org/officeDocument/2006/relationships/image" Target="../media/image532.png"/><Relationship Id="rId507" Type="http://schemas.openxmlformats.org/officeDocument/2006/relationships/image" Target="../media/image539.png"/><Relationship Id="rId50" Type="http://schemas.openxmlformats.org/officeDocument/2006/relationships/customXml" Target="../ink/ink373.xml"/><Relationship Id="rId104" Type="http://schemas.openxmlformats.org/officeDocument/2006/relationships/customXml" Target="../ink/ink400.xml"/><Relationship Id="rId146" Type="http://schemas.openxmlformats.org/officeDocument/2006/relationships/customXml" Target="../ink/ink421.xml"/><Relationship Id="rId188" Type="http://schemas.openxmlformats.org/officeDocument/2006/relationships/customXml" Target="../ink/ink442.xml"/><Relationship Id="rId311" Type="http://schemas.openxmlformats.org/officeDocument/2006/relationships/image" Target="../media/image440.png"/><Relationship Id="rId353" Type="http://schemas.openxmlformats.org/officeDocument/2006/relationships/image" Target="../media/image461.png"/><Relationship Id="rId395" Type="http://schemas.openxmlformats.org/officeDocument/2006/relationships/image" Target="../media/image482.png"/><Relationship Id="rId409" Type="http://schemas.openxmlformats.org/officeDocument/2006/relationships/image" Target="../media/image489.png"/><Relationship Id="rId92" Type="http://schemas.openxmlformats.org/officeDocument/2006/relationships/customXml" Target="../ink/ink394.xml"/><Relationship Id="rId213" Type="http://schemas.openxmlformats.org/officeDocument/2006/relationships/image" Target="../media/image390.png"/><Relationship Id="rId420" Type="http://schemas.openxmlformats.org/officeDocument/2006/relationships/customXml" Target="../ink/ink558.xml"/><Relationship Id="rId255" Type="http://schemas.openxmlformats.org/officeDocument/2006/relationships/image" Target="../media/image412.png"/><Relationship Id="rId297" Type="http://schemas.openxmlformats.org/officeDocument/2006/relationships/image" Target="../media/image433.png"/><Relationship Id="rId462" Type="http://schemas.openxmlformats.org/officeDocument/2006/relationships/customXml" Target="../ink/ink579.xml"/><Relationship Id="rId518" Type="http://schemas.openxmlformats.org/officeDocument/2006/relationships/customXml" Target="../ink/ink607.xml"/><Relationship Id="rId115" Type="http://schemas.openxmlformats.org/officeDocument/2006/relationships/image" Target="../media/image341.png"/><Relationship Id="rId157" Type="http://schemas.openxmlformats.org/officeDocument/2006/relationships/image" Target="../media/image362.png"/><Relationship Id="rId322" Type="http://schemas.openxmlformats.org/officeDocument/2006/relationships/customXml" Target="../ink/ink509.xml"/><Relationship Id="rId364" Type="http://schemas.openxmlformats.org/officeDocument/2006/relationships/customXml" Target="../ink/ink530.xml"/><Relationship Id="rId61" Type="http://schemas.openxmlformats.org/officeDocument/2006/relationships/image" Target="../media/image3000.png"/><Relationship Id="rId199" Type="http://schemas.openxmlformats.org/officeDocument/2006/relationships/image" Target="../media/image383.png"/><Relationship Id="rId19" Type="http://schemas.openxmlformats.org/officeDocument/2006/relationships/image" Target="../media/image9110.png"/><Relationship Id="rId224" Type="http://schemas.openxmlformats.org/officeDocument/2006/relationships/customXml" Target="../ink/ink460.xml"/><Relationship Id="rId266" Type="http://schemas.openxmlformats.org/officeDocument/2006/relationships/customXml" Target="../ink/ink481.xml"/><Relationship Id="rId431" Type="http://schemas.openxmlformats.org/officeDocument/2006/relationships/image" Target="../media/image500.png"/><Relationship Id="rId473" Type="http://schemas.openxmlformats.org/officeDocument/2006/relationships/image" Target="../media/image522.png"/><Relationship Id="rId529" Type="http://schemas.openxmlformats.org/officeDocument/2006/relationships/image" Target="../media/image550.png"/><Relationship Id="rId30" Type="http://schemas.openxmlformats.org/officeDocument/2006/relationships/customXml" Target="../ink/ink363.xml"/><Relationship Id="rId126" Type="http://schemas.openxmlformats.org/officeDocument/2006/relationships/customXml" Target="../ink/ink411.xml"/><Relationship Id="rId168" Type="http://schemas.openxmlformats.org/officeDocument/2006/relationships/customXml" Target="../ink/ink432.xml"/><Relationship Id="rId333" Type="http://schemas.openxmlformats.org/officeDocument/2006/relationships/image" Target="../media/image451.png"/><Relationship Id="rId72" Type="http://schemas.openxmlformats.org/officeDocument/2006/relationships/customXml" Target="../ink/ink384.xml"/><Relationship Id="rId375" Type="http://schemas.openxmlformats.org/officeDocument/2006/relationships/image" Target="../media/image472.png"/><Relationship Id="rId3" Type="http://schemas.openxmlformats.org/officeDocument/2006/relationships/image" Target="../media/image11010.png"/><Relationship Id="rId235" Type="http://schemas.openxmlformats.org/officeDocument/2006/relationships/image" Target="../media/image401.png"/><Relationship Id="rId277" Type="http://schemas.openxmlformats.org/officeDocument/2006/relationships/image" Target="../media/image423.png"/><Relationship Id="rId400" Type="http://schemas.openxmlformats.org/officeDocument/2006/relationships/customXml" Target="../ink/ink548.xml"/><Relationship Id="rId442" Type="http://schemas.openxmlformats.org/officeDocument/2006/relationships/customXml" Target="../ink/ink569.xml"/><Relationship Id="rId484" Type="http://schemas.openxmlformats.org/officeDocument/2006/relationships/customXml" Target="../ink/ink590.xml"/><Relationship Id="rId137" Type="http://schemas.openxmlformats.org/officeDocument/2006/relationships/image" Target="../media/image352.png"/><Relationship Id="rId302" Type="http://schemas.openxmlformats.org/officeDocument/2006/relationships/customXml" Target="../ink/ink499.xml"/><Relationship Id="rId344" Type="http://schemas.openxmlformats.org/officeDocument/2006/relationships/customXml" Target="../ink/ink520.xml"/><Relationship Id="rId41" Type="http://schemas.openxmlformats.org/officeDocument/2006/relationships/image" Target="../media/image2000.png"/><Relationship Id="rId83" Type="http://schemas.openxmlformats.org/officeDocument/2006/relationships/image" Target="../media/image325.png"/><Relationship Id="rId179" Type="http://schemas.openxmlformats.org/officeDocument/2006/relationships/image" Target="../media/image373.png"/><Relationship Id="rId386" Type="http://schemas.openxmlformats.org/officeDocument/2006/relationships/customXml" Target="../ink/ink541.xml"/><Relationship Id="rId190" Type="http://schemas.openxmlformats.org/officeDocument/2006/relationships/customXml" Target="../ink/ink443.xml"/><Relationship Id="rId204" Type="http://schemas.openxmlformats.org/officeDocument/2006/relationships/customXml" Target="../ink/ink450.xml"/><Relationship Id="rId246" Type="http://schemas.openxmlformats.org/officeDocument/2006/relationships/customXml" Target="../ink/ink471.xml"/><Relationship Id="rId288" Type="http://schemas.openxmlformats.org/officeDocument/2006/relationships/customXml" Target="../ink/ink492.xml"/><Relationship Id="rId411" Type="http://schemas.openxmlformats.org/officeDocument/2006/relationships/image" Target="../media/image490.png"/><Relationship Id="rId453" Type="http://schemas.openxmlformats.org/officeDocument/2006/relationships/image" Target="../media/image512.png"/><Relationship Id="rId509" Type="http://schemas.openxmlformats.org/officeDocument/2006/relationships/image" Target="../media/image540.png"/><Relationship Id="rId106" Type="http://schemas.openxmlformats.org/officeDocument/2006/relationships/customXml" Target="../ink/ink401.xml"/><Relationship Id="rId313" Type="http://schemas.openxmlformats.org/officeDocument/2006/relationships/image" Target="../media/image441.png"/><Relationship Id="rId495" Type="http://schemas.openxmlformats.org/officeDocument/2006/relationships/image" Target="../media/image533.png"/><Relationship Id="rId10" Type="http://schemas.openxmlformats.org/officeDocument/2006/relationships/customXml" Target="../ink/ink353.xml"/><Relationship Id="rId52" Type="http://schemas.openxmlformats.org/officeDocument/2006/relationships/customXml" Target="../ink/ink374.xml"/><Relationship Id="rId94" Type="http://schemas.openxmlformats.org/officeDocument/2006/relationships/customXml" Target="../ink/ink395.xml"/><Relationship Id="rId148" Type="http://schemas.openxmlformats.org/officeDocument/2006/relationships/customXml" Target="../ink/ink422.xml"/><Relationship Id="rId355" Type="http://schemas.openxmlformats.org/officeDocument/2006/relationships/image" Target="../media/image462.png"/><Relationship Id="rId397" Type="http://schemas.openxmlformats.org/officeDocument/2006/relationships/image" Target="../media/image483.png"/><Relationship Id="rId520" Type="http://schemas.openxmlformats.org/officeDocument/2006/relationships/customXml" Target="../ink/ink608.xml"/><Relationship Id="rId215" Type="http://schemas.openxmlformats.org/officeDocument/2006/relationships/image" Target="../media/image391.png"/><Relationship Id="rId257" Type="http://schemas.openxmlformats.org/officeDocument/2006/relationships/image" Target="../media/image413.png"/><Relationship Id="rId422" Type="http://schemas.openxmlformats.org/officeDocument/2006/relationships/customXml" Target="../ink/ink559.xml"/><Relationship Id="rId464" Type="http://schemas.openxmlformats.org/officeDocument/2006/relationships/customXml" Target="../ink/ink580.xml"/><Relationship Id="rId299" Type="http://schemas.openxmlformats.org/officeDocument/2006/relationships/image" Target="../media/image434.png"/><Relationship Id="rId63" Type="http://schemas.openxmlformats.org/officeDocument/2006/relationships/image" Target="../media/image3111.png"/><Relationship Id="rId159" Type="http://schemas.openxmlformats.org/officeDocument/2006/relationships/image" Target="../media/image363.png"/><Relationship Id="rId366" Type="http://schemas.openxmlformats.org/officeDocument/2006/relationships/customXml" Target="../ink/ink531.xml"/><Relationship Id="rId226" Type="http://schemas.openxmlformats.org/officeDocument/2006/relationships/customXml" Target="../ink/ink461.xml"/><Relationship Id="rId433" Type="http://schemas.openxmlformats.org/officeDocument/2006/relationships/image" Target="../media/image501.png"/><Relationship Id="rId74" Type="http://schemas.openxmlformats.org/officeDocument/2006/relationships/customXml" Target="../ink/ink385.xml"/><Relationship Id="rId377" Type="http://schemas.openxmlformats.org/officeDocument/2006/relationships/image" Target="../media/image473.png"/><Relationship Id="rId500" Type="http://schemas.openxmlformats.org/officeDocument/2006/relationships/customXml" Target="../ink/ink598.xml"/><Relationship Id="rId5" Type="http://schemas.openxmlformats.org/officeDocument/2006/relationships/image" Target="../media/image2101.png"/><Relationship Id="rId237" Type="http://schemas.openxmlformats.org/officeDocument/2006/relationships/image" Target="../media/image4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53.png"/><Relationship Id="rId2" Type="http://schemas.openxmlformats.org/officeDocument/2006/relationships/customXml" Target="../ink/ink6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3" Type="http://schemas.openxmlformats.org/officeDocument/2006/relationships/customXml" Target="../ink/ink621.xml"/><Relationship Id="rId18" Type="http://schemas.openxmlformats.org/officeDocument/2006/relationships/image" Target="../media/image562.png"/><Relationship Id="rId26" Type="http://schemas.openxmlformats.org/officeDocument/2006/relationships/image" Target="../media/image566.png"/><Relationship Id="rId39" Type="http://schemas.openxmlformats.org/officeDocument/2006/relationships/customXml" Target="../ink/ink634.xml"/><Relationship Id="rId21" Type="http://schemas.openxmlformats.org/officeDocument/2006/relationships/customXml" Target="../ink/ink625.xml"/><Relationship Id="rId34" Type="http://schemas.openxmlformats.org/officeDocument/2006/relationships/image" Target="../media/image570.png"/><Relationship Id="rId42" Type="http://schemas.openxmlformats.org/officeDocument/2006/relationships/image" Target="../media/image574.png"/><Relationship Id="rId7" Type="http://schemas.openxmlformats.org/officeDocument/2006/relationships/customXml" Target="../ink/ink618.xml"/><Relationship Id="rId2" Type="http://schemas.openxmlformats.org/officeDocument/2006/relationships/image" Target="../media/image554.png"/><Relationship Id="rId16" Type="http://schemas.openxmlformats.org/officeDocument/2006/relationships/image" Target="../media/image561.png"/><Relationship Id="rId20" Type="http://schemas.openxmlformats.org/officeDocument/2006/relationships/image" Target="../media/image563.png"/><Relationship Id="rId29" Type="http://schemas.openxmlformats.org/officeDocument/2006/relationships/customXml" Target="../ink/ink629.xml"/><Relationship Id="rId41" Type="http://schemas.openxmlformats.org/officeDocument/2006/relationships/customXml" Target="../ink/ink635.xml"/><Relationship Id="rId1" Type="http://schemas.openxmlformats.org/officeDocument/2006/relationships/slideLayout" Target="../slideLayouts/slideLayout7.xml"/><Relationship Id="rId6" Type="http://schemas.openxmlformats.org/officeDocument/2006/relationships/image" Target="../media/image556.png"/><Relationship Id="rId11" Type="http://schemas.openxmlformats.org/officeDocument/2006/relationships/customXml" Target="../ink/ink620.xml"/><Relationship Id="rId24" Type="http://schemas.openxmlformats.org/officeDocument/2006/relationships/image" Target="../media/image565.png"/><Relationship Id="rId32" Type="http://schemas.openxmlformats.org/officeDocument/2006/relationships/image" Target="../media/image569.png"/><Relationship Id="rId37" Type="http://schemas.openxmlformats.org/officeDocument/2006/relationships/customXml" Target="../ink/ink633.xml"/><Relationship Id="rId40" Type="http://schemas.openxmlformats.org/officeDocument/2006/relationships/image" Target="../media/image573.png"/><Relationship Id="rId5" Type="http://schemas.openxmlformats.org/officeDocument/2006/relationships/customXml" Target="../ink/ink617.xml"/><Relationship Id="rId15" Type="http://schemas.openxmlformats.org/officeDocument/2006/relationships/customXml" Target="../ink/ink622.xml"/><Relationship Id="rId23" Type="http://schemas.openxmlformats.org/officeDocument/2006/relationships/customXml" Target="../ink/ink626.xml"/><Relationship Id="rId28" Type="http://schemas.openxmlformats.org/officeDocument/2006/relationships/image" Target="../media/image567.png"/><Relationship Id="rId36" Type="http://schemas.openxmlformats.org/officeDocument/2006/relationships/image" Target="../media/image571.png"/><Relationship Id="rId10" Type="http://schemas.openxmlformats.org/officeDocument/2006/relationships/image" Target="../media/image558.png"/><Relationship Id="rId19" Type="http://schemas.openxmlformats.org/officeDocument/2006/relationships/customXml" Target="../ink/ink624.xml"/><Relationship Id="rId31" Type="http://schemas.openxmlformats.org/officeDocument/2006/relationships/customXml" Target="../ink/ink630.xml"/><Relationship Id="rId44" Type="http://schemas.openxmlformats.org/officeDocument/2006/relationships/image" Target="../media/image575.png"/><Relationship Id="rId4" Type="http://schemas.openxmlformats.org/officeDocument/2006/relationships/image" Target="../media/image555.png"/><Relationship Id="rId9" Type="http://schemas.openxmlformats.org/officeDocument/2006/relationships/customXml" Target="../ink/ink619.xml"/><Relationship Id="rId14" Type="http://schemas.openxmlformats.org/officeDocument/2006/relationships/image" Target="../media/image560.png"/><Relationship Id="rId22" Type="http://schemas.openxmlformats.org/officeDocument/2006/relationships/image" Target="../media/image564.png"/><Relationship Id="rId27" Type="http://schemas.openxmlformats.org/officeDocument/2006/relationships/customXml" Target="../ink/ink628.xml"/><Relationship Id="rId30" Type="http://schemas.openxmlformats.org/officeDocument/2006/relationships/image" Target="../media/image568.png"/><Relationship Id="rId35" Type="http://schemas.openxmlformats.org/officeDocument/2006/relationships/customXml" Target="../ink/ink632.xml"/><Relationship Id="rId43" Type="http://schemas.openxmlformats.org/officeDocument/2006/relationships/customXml" Target="../ink/ink636.xml"/><Relationship Id="rId8" Type="http://schemas.openxmlformats.org/officeDocument/2006/relationships/image" Target="../media/image557.png"/><Relationship Id="rId3" Type="http://schemas.openxmlformats.org/officeDocument/2006/relationships/customXml" Target="../ink/ink616.xml"/><Relationship Id="rId12" Type="http://schemas.openxmlformats.org/officeDocument/2006/relationships/image" Target="../media/image559.png"/><Relationship Id="rId17" Type="http://schemas.openxmlformats.org/officeDocument/2006/relationships/customXml" Target="../ink/ink623.xml"/><Relationship Id="rId25" Type="http://schemas.openxmlformats.org/officeDocument/2006/relationships/customXml" Target="../ink/ink627.xml"/><Relationship Id="rId33" Type="http://schemas.openxmlformats.org/officeDocument/2006/relationships/customXml" Target="../ink/ink631.xml"/><Relationship Id="rId38" Type="http://schemas.openxmlformats.org/officeDocument/2006/relationships/image" Target="../media/image572.png"/></Relationships>
</file>

<file path=ppt/slides/_rels/slide8.xml.rels><?xml version="1.0" encoding="UTF-8" standalone="yes"?>
<Relationships xmlns="http://schemas.openxmlformats.org/package/2006/relationships"><Relationship Id="rId299" Type="http://schemas.openxmlformats.org/officeDocument/2006/relationships/customXml" Target="../ink/ink691.xml"/><Relationship Id="rId303" Type="http://schemas.openxmlformats.org/officeDocument/2006/relationships/customXml" Target="../ink/ink693.xml"/><Relationship Id="rId196" Type="http://schemas.openxmlformats.org/officeDocument/2006/relationships/image" Target="../media/image15910.png"/><Relationship Id="rId200" Type="http://schemas.openxmlformats.org/officeDocument/2006/relationships/image" Target="../media/image16110.png"/><Relationship Id="rId205" Type="http://schemas.openxmlformats.org/officeDocument/2006/relationships/customXml" Target="../ink/ink644.xml"/><Relationship Id="rId226" Type="http://schemas.openxmlformats.org/officeDocument/2006/relationships/image" Target="../media/image579.png"/><Relationship Id="rId247" Type="http://schemas.openxmlformats.org/officeDocument/2006/relationships/customXml" Target="../ink/ink665.xml"/><Relationship Id="rId221" Type="http://schemas.openxmlformats.org/officeDocument/2006/relationships/customXml" Target="../ink/ink652.xml"/><Relationship Id="rId242" Type="http://schemas.openxmlformats.org/officeDocument/2006/relationships/image" Target="../media/image587.png"/><Relationship Id="rId263" Type="http://schemas.openxmlformats.org/officeDocument/2006/relationships/customXml" Target="../ink/ink673.xml"/><Relationship Id="rId268" Type="http://schemas.openxmlformats.org/officeDocument/2006/relationships/image" Target="../media/image600.png"/><Relationship Id="rId284" Type="http://schemas.openxmlformats.org/officeDocument/2006/relationships/image" Target="../media/image608.png"/><Relationship Id="rId289" Type="http://schemas.openxmlformats.org/officeDocument/2006/relationships/customXml" Target="../ink/ink686.xml"/><Relationship Id="rId314" Type="http://schemas.openxmlformats.org/officeDocument/2006/relationships/image" Target="../media/image623.png"/><Relationship Id="rId5" Type="http://schemas.openxmlformats.org/officeDocument/2006/relationships/customXml" Target="../ink/ink638.xml"/><Relationship Id="rId216" Type="http://schemas.openxmlformats.org/officeDocument/2006/relationships/image" Target="../media/image16910.png"/><Relationship Id="rId237" Type="http://schemas.openxmlformats.org/officeDocument/2006/relationships/customXml" Target="../ink/ink660.xml"/><Relationship Id="rId211" Type="http://schemas.openxmlformats.org/officeDocument/2006/relationships/customXml" Target="../ink/ink647.xml"/><Relationship Id="rId232" Type="http://schemas.openxmlformats.org/officeDocument/2006/relationships/image" Target="../media/image582.png"/><Relationship Id="rId253" Type="http://schemas.openxmlformats.org/officeDocument/2006/relationships/customXml" Target="../ink/ink668.xml"/><Relationship Id="rId258" Type="http://schemas.openxmlformats.org/officeDocument/2006/relationships/image" Target="../media/image595.png"/><Relationship Id="rId274" Type="http://schemas.openxmlformats.org/officeDocument/2006/relationships/image" Target="../media/image603.png"/><Relationship Id="rId279" Type="http://schemas.openxmlformats.org/officeDocument/2006/relationships/customXml" Target="../ink/ink681.xml"/><Relationship Id="rId295" Type="http://schemas.openxmlformats.org/officeDocument/2006/relationships/customXml" Target="../ink/ink689.xml"/><Relationship Id="rId309" Type="http://schemas.openxmlformats.org/officeDocument/2006/relationships/customXml" Target="../ink/ink696.xml"/><Relationship Id="rId290" Type="http://schemas.openxmlformats.org/officeDocument/2006/relationships/image" Target="../media/image611.png"/><Relationship Id="rId304" Type="http://schemas.openxmlformats.org/officeDocument/2006/relationships/image" Target="../media/image618.png"/><Relationship Id="rId197" Type="http://schemas.openxmlformats.org/officeDocument/2006/relationships/customXml" Target="../ink/ink640.xml"/><Relationship Id="rId206" Type="http://schemas.openxmlformats.org/officeDocument/2006/relationships/image" Target="../media/image16410.png"/><Relationship Id="rId227" Type="http://schemas.openxmlformats.org/officeDocument/2006/relationships/customXml" Target="../ink/ink655.xml"/><Relationship Id="rId201" Type="http://schemas.openxmlformats.org/officeDocument/2006/relationships/customXml" Target="../ink/ink642.xml"/><Relationship Id="rId222" Type="http://schemas.openxmlformats.org/officeDocument/2006/relationships/image" Target="../media/image577.png"/><Relationship Id="rId243" Type="http://schemas.openxmlformats.org/officeDocument/2006/relationships/customXml" Target="../ink/ink663.xml"/><Relationship Id="rId248" Type="http://schemas.openxmlformats.org/officeDocument/2006/relationships/image" Target="../media/image590.png"/><Relationship Id="rId264" Type="http://schemas.openxmlformats.org/officeDocument/2006/relationships/image" Target="../media/image598.png"/><Relationship Id="rId269" Type="http://schemas.openxmlformats.org/officeDocument/2006/relationships/customXml" Target="../ink/ink676.xml"/><Relationship Id="rId285" Type="http://schemas.openxmlformats.org/officeDocument/2006/relationships/customXml" Target="../ink/ink684.xml"/><Relationship Id="rId280" Type="http://schemas.openxmlformats.org/officeDocument/2006/relationships/image" Target="../media/image606.png"/><Relationship Id="rId310" Type="http://schemas.openxmlformats.org/officeDocument/2006/relationships/image" Target="../media/image621.png"/><Relationship Id="rId315" Type="http://schemas.openxmlformats.org/officeDocument/2006/relationships/customXml" Target="../ink/ink699.xml"/><Relationship Id="rId217" Type="http://schemas.openxmlformats.org/officeDocument/2006/relationships/customXml" Target="../ink/ink650.xml"/><Relationship Id="rId1" Type="http://schemas.openxmlformats.org/officeDocument/2006/relationships/slideLayout" Target="../slideLayouts/slideLayout7.xml"/><Relationship Id="rId6" Type="http://schemas.openxmlformats.org/officeDocument/2006/relationships/image" Target="../media/image3710.png"/><Relationship Id="rId212" Type="http://schemas.openxmlformats.org/officeDocument/2006/relationships/image" Target="../media/image16710.png"/><Relationship Id="rId233" Type="http://schemas.openxmlformats.org/officeDocument/2006/relationships/customXml" Target="../ink/ink658.xml"/><Relationship Id="rId238" Type="http://schemas.openxmlformats.org/officeDocument/2006/relationships/image" Target="../media/image585.png"/><Relationship Id="rId254" Type="http://schemas.openxmlformats.org/officeDocument/2006/relationships/image" Target="../media/image593.png"/><Relationship Id="rId259" Type="http://schemas.openxmlformats.org/officeDocument/2006/relationships/customXml" Target="../ink/ink671.xml"/><Relationship Id="rId270" Type="http://schemas.openxmlformats.org/officeDocument/2006/relationships/image" Target="../media/image601.png"/><Relationship Id="rId275" Type="http://schemas.openxmlformats.org/officeDocument/2006/relationships/customXml" Target="../ink/ink679.xml"/><Relationship Id="rId291" Type="http://schemas.openxmlformats.org/officeDocument/2006/relationships/customXml" Target="../ink/ink687.xml"/><Relationship Id="rId296" Type="http://schemas.openxmlformats.org/officeDocument/2006/relationships/image" Target="../media/image614.png"/><Relationship Id="rId300" Type="http://schemas.openxmlformats.org/officeDocument/2006/relationships/image" Target="../media/image616.png"/><Relationship Id="rId305" Type="http://schemas.openxmlformats.org/officeDocument/2006/relationships/customXml" Target="../ink/ink694.xml"/><Relationship Id="rId198" Type="http://schemas.openxmlformats.org/officeDocument/2006/relationships/image" Target="../media/image16010.png"/><Relationship Id="rId202" Type="http://schemas.openxmlformats.org/officeDocument/2006/relationships/image" Target="../media/image16210.png"/><Relationship Id="rId207" Type="http://schemas.openxmlformats.org/officeDocument/2006/relationships/customXml" Target="../ink/ink645.xml"/><Relationship Id="rId223" Type="http://schemas.openxmlformats.org/officeDocument/2006/relationships/customXml" Target="../ink/ink653.xml"/><Relationship Id="rId228" Type="http://schemas.openxmlformats.org/officeDocument/2006/relationships/image" Target="../media/image580.png"/><Relationship Id="rId244" Type="http://schemas.openxmlformats.org/officeDocument/2006/relationships/image" Target="../media/image588.png"/><Relationship Id="rId249" Type="http://schemas.openxmlformats.org/officeDocument/2006/relationships/customXml" Target="../ink/ink666.xml"/><Relationship Id="rId260" Type="http://schemas.openxmlformats.org/officeDocument/2006/relationships/image" Target="../media/image596.png"/><Relationship Id="rId265" Type="http://schemas.openxmlformats.org/officeDocument/2006/relationships/customXml" Target="../ink/ink674.xml"/><Relationship Id="rId281" Type="http://schemas.openxmlformats.org/officeDocument/2006/relationships/customXml" Target="../ink/ink682.xml"/><Relationship Id="rId286" Type="http://schemas.openxmlformats.org/officeDocument/2006/relationships/image" Target="../media/image609.png"/><Relationship Id="rId316" Type="http://schemas.openxmlformats.org/officeDocument/2006/relationships/image" Target="../media/image624.png"/><Relationship Id="rId311" Type="http://schemas.openxmlformats.org/officeDocument/2006/relationships/customXml" Target="../ink/ink697.xml"/><Relationship Id="rId7" Type="http://schemas.openxmlformats.org/officeDocument/2006/relationships/customXml" Target="../ink/ink639.xml"/><Relationship Id="rId213" Type="http://schemas.openxmlformats.org/officeDocument/2006/relationships/customXml" Target="../ink/ink648.xml"/><Relationship Id="rId218" Type="http://schemas.openxmlformats.org/officeDocument/2006/relationships/image" Target="../media/image17010.png"/><Relationship Id="rId234" Type="http://schemas.openxmlformats.org/officeDocument/2006/relationships/image" Target="../media/image583.png"/><Relationship Id="rId239" Type="http://schemas.openxmlformats.org/officeDocument/2006/relationships/customXml" Target="../ink/ink661.xml"/><Relationship Id="rId2" Type="http://schemas.openxmlformats.org/officeDocument/2006/relationships/image" Target="../media/image576.png"/><Relationship Id="rId250" Type="http://schemas.openxmlformats.org/officeDocument/2006/relationships/image" Target="../media/image591.png"/><Relationship Id="rId255" Type="http://schemas.openxmlformats.org/officeDocument/2006/relationships/customXml" Target="../ink/ink669.xml"/><Relationship Id="rId271" Type="http://schemas.openxmlformats.org/officeDocument/2006/relationships/customXml" Target="../ink/ink677.xml"/><Relationship Id="rId276" Type="http://schemas.openxmlformats.org/officeDocument/2006/relationships/image" Target="../media/image604.png"/><Relationship Id="rId292" Type="http://schemas.openxmlformats.org/officeDocument/2006/relationships/image" Target="../media/image612.png"/><Relationship Id="rId297" Type="http://schemas.openxmlformats.org/officeDocument/2006/relationships/customXml" Target="../ink/ink690.xml"/><Relationship Id="rId306" Type="http://schemas.openxmlformats.org/officeDocument/2006/relationships/image" Target="../media/image619.png"/><Relationship Id="rId301" Type="http://schemas.openxmlformats.org/officeDocument/2006/relationships/customXml" Target="../ink/ink692.xml"/><Relationship Id="rId199" Type="http://schemas.openxmlformats.org/officeDocument/2006/relationships/customXml" Target="../ink/ink641.xml"/><Relationship Id="rId203" Type="http://schemas.openxmlformats.org/officeDocument/2006/relationships/customXml" Target="../ink/ink643.xml"/><Relationship Id="rId208" Type="http://schemas.openxmlformats.org/officeDocument/2006/relationships/image" Target="../media/image16510.png"/><Relationship Id="rId229" Type="http://schemas.openxmlformats.org/officeDocument/2006/relationships/customXml" Target="../ink/ink656.xml"/><Relationship Id="rId224" Type="http://schemas.openxmlformats.org/officeDocument/2006/relationships/image" Target="../media/image578.png"/><Relationship Id="rId240" Type="http://schemas.openxmlformats.org/officeDocument/2006/relationships/image" Target="../media/image586.png"/><Relationship Id="rId245" Type="http://schemas.openxmlformats.org/officeDocument/2006/relationships/customXml" Target="../ink/ink664.xml"/><Relationship Id="rId261" Type="http://schemas.openxmlformats.org/officeDocument/2006/relationships/customXml" Target="../ink/ink672.xml"/><Relationship Id="rId266" Type="http://schemas.openxmlformats.org/officeDocument/2006/relationships/image" Target="../media/image599.png"/><Relationship Id="rId287" Type="http://schemas.openxmlformats.org/officeDocument/2006/relationships/customXml" Target="../ink/ink685.xml"/><Relationship Id="rId282" Type="http://schemas.openxmlformats.org/officeDocument/2006/relationships/image" Target="../media/image607.png"/><Relationship Id="rId312" Type="http://schemas.openxmlformats.org/officeDocument/2006/relationships/image" Target="../media/image622.png"/><Relationship Id="rId317" Type="http://schemas.openxmlformats.org/officeDocument/2006/relationships/customXml" Target="../ink/ink700.xml"/><Relationship Id="rId219" Type="http://schemas.openxmlformats.org/officeDocument/2006/relationships/customXml" Target="../ink/ink651.xml"/><Relationship Id="rId3" Type="http://schemas.openxmlformats.org/officeDocument/2006/relationships/customXml" Target="../ink/ink637.xml"/><Relationship Id="rId214" Type="http://schemas.openxmlformats.org/officeDocument/2006/relationships/image" Target="../media/image16810.png"/><Relationship Id="rId230" Type="http://schemas.openxmlformats.org/officeDocument/2006/relationships/image" Target="../media/image581.png"/><Relationship Id="rId235" Type="http://schemas.openxmlformats.org/officeDocument/2006/relationships/customXml" Target="../ink/ink659.xml"/><Relationship Id="rId251" Type="http://schemas.openxmlformats.org/officeDocument/2006/relationships/customXml" Target="../ink/ink667.xml"/><Relationship Id="rId256" Type="http://schemas.openxmlformats.org/officeDocument/2006/relationships/image" Target="../media/image594.png"/><Relationship Id="rId277" Type="http://schemas.openxmlformats.org/officeDocument/2006/relationships/customXml" Target="../ink/ink680.xml"/><Relationship Id="rId298" Type="http://schemas.openxmlformats.org/officeDocument/2006/relationships/image" Target="../media/image615.png"/><Relationship Id="rId272" Type="http://schemas.openxmlformats.org/officeDocument/2006/relationships/image" Target="../media/image602.png"/><Relationship Id="rId293" Type="http://schemas.openxmlformats.org/officeDocument/2006/relationships/customXml" Target="../ink/ink688.xml"/><Relationship Id="rId302" Type="http://schemas.openxmlformats.org/officeDocument/2006/relationships/image" Target="../media/image617.png"/><Relationship Id="rId307" Type="http://schemas.openxmlformats.org/officeDocument/2006/relationships/customXml" Target="../ink/ink695.xml"/><Relationship Id="rId209" Type="http://schemas.openxmlformats.org/officeDocument/2006/relationships/customXml" Target="../ink/ink646.xml"/><Relationship Id="rId204" Type="http://schemas.openxmlformats.org/officeDocument/2006/relationships/image" Target="../media/image16310.png"/><Relationship Id="rId220" Type="http://schemas.openxmlformats.org/officeDocument/2006/relationships/image" Target="../media/image17110.png"/><Relationship Id="rId225" Type="http://schemas.openxmlformats.org/officeDocument/2006/relationships/customXml" Target="../ink/ink654.xml"/><Relationship Id="rId241" Type="http://schemas.openxmlformats.org/officeDocument/2006/relationships/customXml" Target="../ink/ink662.xml"/><Relationship Id="rId246" Type="http://schemas.openxmlformats.org/officeDocument/2006/relationships/image" Target="../media/image589.png"/><Relationship Id="rId267" Type="http://schemas.openxmlformats.org/officeDocument/2006/relationships/customXml" Target="../ink/ink675.xml"/><Relationship Id="rId288" Type="http://schemas.openxmlformats.org/officeDocument/2006/relationships/image" Target="../media/image610.png"/><Relationship Id="rId262" Type="http://schemas.openxmlformats.org/officeDocument/2006/relationships/image" Target="../media/image597.png"/><Relationship Id="rId283" Type="http://schemas.openxmlformats.org/officeDocument/2006/relationships/customXml" Target="../ink/ink683.xml"/><Relationship Id="rId313" Type="http://schemas.openxmlformats.org/officeDocument/2006/relationships/customXml" Target="../ink/ink698.xml"/><Relationship Id="rId318" Type="http://schemas.openxmlformats.org/officeDocument/2006/relationships/image" Target="../media/image625.png"/><Relationship Id="rId4" Type="http://schemas.openxmlformats.org/officeDocument/2006/relationships/image" Target="../media/image6310.png"/><Relationship Id="rId210" Type="http://schemas.openxmlformats.org/officeDocument/2006/relationships/image" Target="../media/image16610.png"/><Relationship Id="rId215" Type="http://schemas.openxmlformats.org/officeDocument/2006/relationships/customXml" Target="../ink/ink649.xml"/><Relationship Id="rId236" Type="http://schemas.openxmlformats.org/officeDocument/2006/relationships/image" Target="../media/image584.png"/><Relationship Id="rId257" Type="http://schemas.openxmlformats.org/officeDocument/2006/relationships/customXml" Target="../ink/ink670.xml"/><Relationship Id="rId278" Type="http://schemas.openxmlformats.org/officeDocument/2006/relationships/image" Target="../media/image605.png"/><Relationship Id="rId231" Type="http://schemas.openxmlformats.org/officeDocument/2006/relationships/customXml" Target="../ink/ink657.xml"/><Relationship Id="rId252" Type="http://schemas.openxmlformats.org/officeDocument/2006/relationships/image" Target="../media/image592.png"/><Relationship Id="rId273" Type="http://schemas.openxmlformats.org/officeDocument/2006/relationships/customXml" Target="../ink/ink678.xml"/><Relationship Id="rId294" Type="http://schemas.openxmlformats.org/officeDocument/2006/relationships/image" Target="../media/image613.png"/><Relationship Id="rId308" Type="http://schemas.openxmlformats.org/officeDocument/2006/relationships/image" Target="../media/image620.png"/></Relationships>
</file>

<file path=ppt/slides/_rels/slide9.xml.rels><?xml version="1.0" encoding="UTF-8" standalone="yes"?>
<Relationships xmlns="http://schemas.openxmlformats.org/package/2006/relationships"><Relationship Id="rId117" Type="http://schemas.openxmlformats.org/officeDocument/2006/relationships/image" Target="../media/image669.png"/><Relationship Id="rId21" Type="http://schemas.openxmlformats.org/officeDocument/2006/relationships/image" Target="../media/image18110.png"/><Relationship Id="rId42" Type="http://schemas.openxmlformats.org/officeDocument/2006/relationships/customXml" Target="../ink/ink721.xml"/><Relationship Id="rId63" Type="http://schemas.openxmlformats.org/officeDocument/2006/relationships/image" Target="../media/image642.png"/><Relationship Id="rId84" Type="http://schemas.openxmlformats.org/officeDocument/2006/relationships/customXml" Target="../ink/ink742.xml"/><Relationship Id="rId138" Type="http://schemas.openxmlformats.org/officeDocument/2006/relationships/customXml" Target="../ink/ink769.xml"/><Relationship Id="rId159" Type="http://schemas.openxmlformats.org/officeDocument/2006/relationships/image" Target="../media/image690.png"/><Relationship Id="rId170" Type="http://schemas.openxmlformats.org/officeDocument/2006/relationships/customXml" Target="../ink/ink785.xml"/><Relationship Id="rId191" Type="http://schemas.openxmlformats.org/officeDocument/2006/relationships/image" Target="../media/image706.png"/><Relationship Id="rId205" Type="http://schemas.openxmlformats.org/officeDocument/2006/relationships/image" Target="../media/image713.png"/><Relationship Id="rId226" Type="http://schemas.openxmlformats.org/officeDocument/2006/relationships/customXml" Target="../ink/ink813.xml"/><Relationship Id="rId107" Type="http://schemas.openxmlformats.org/officeDocument/2006/relationships/image" Target="../media/image664.png"/><Relationship Id="rId11" Type="http://schemas.openxmlformats.org/officeDocument/2006/relationships/image" Target="../media/image17610.png"/><Relationship Id="rId32" Type="http://schemas.openxmlformats.org/officeDocument/2006/relationships/customXml" Target="../ink/ink716.xml"/><Relationship Id="rId53" Type="http://schemas.openxmlformats.org/officeDocument/2006/relationships/image" Target="../media/image637.png"/><Relationship Id="rId74" Type="http://schemas.openxmlformats.org/officeDocument/2006/relationships/customXml" Target="../ink/ink737.xml"/><Relationship Id="rId128" Type="http://schemas.openxmlformats.org/officeDocument/2006/relationships/customXml" Target="../ink/ink764.xml"/><Relationship Id="rId149" Type="http://schemas.openxmlformats.org/officeDocument/2006/relationships/image" Target="../media/image685.png"/><Relationship Id="rId5" Type="http://schemas.openxmlformats.org/officeDocument/2006/relationships/image" Target="../media/image17310.png"/><Relationship Id="rId95" Type="http://schemas.openxmlformats.org/officeDocument/2006/relationships/image" Target="../media/image658.png"/><Relationship Id="rId160" Type="http://schemas.openxmlformats.org/officeDocument/2006/relationships/customXml" Target="../ink/ink780.xml"/><Relationship Id="rId181" Type="http://schemas.openxmlformats.org/officeDocument/2006/relationships/image" Target="../media/image701.png"/><Relationship Id="rId216" Type="http://schemas.openxmlformats.org/officeDocument/2006/relationships/customXml" Target="../ink/ink808.xml"/><Relationship Id="rId22" Type="http://schemas.openxmlformats.org/officeDocument/2006/relationships/customXml" Target="../ink/ink711.xml"/><Relationship Id="rId43" Type="http://schemas.openxmlformats.org/officeDocument/2006/relationships/image" Target="../media/image632.png"/><Relationship Id="rId64" Type="http://schemas.openxmlformats.org/officeDocument/2006/relationships/customXml" Target="../ink/ink732.xml"/><Relationship Id="rId118" Type="http://schemas.openxmlformats.org/officeDocument/2006/relationships/customXml" Target="../ink/ink759.xml"/><Relationship Id="rId139" Type="http://schemas.openxmlformats.org/officeDocument/2006/relationships/image" Target="../media/image680.png"/><Relationship Id="rId85" Type="http://schemas.openxmlformats.org/officeDocument/2006/relationships/image" Target="../media/image653.png"/><Relationship Id="rId150" Type="http://schemas.openxmlformats.org/officeDocument/2006/relationships/customXml" Target="../ink/ink775.xml"/><Relationship Id="rId171" Type="http://schemas.openxmlformats.org/officeDocument/2006/relationships/image" Target="../media/image696.png"/><Relationship Id="rId192" Type="http://schemas.openxmlformats.org/officeDocument/2006/relationships/customXml" Target="../ink/ink796.xml"/><Relationship Id="rId206" Type="http://schemas.openxmlformats.org/officeDocument/2006/relationships/customXml" Target="../ink/ink803.xml"/><Relationship Id="rId227" Type="http://schemas.openxmlformats.org/officeDocument/2006/relationships/image" Target="../media/image724.png"/><Relationship Id="rId12" Type="http://schemas.openxmlformats.org/officeDocument/2006/relationships/customXml" Target="../ink/ink706.xml"/><Relationship Id="rId33" Type="http://schemas.openxmlformats.org/officeDocument/2006/relationships/image" Target="../media/image627.png"/><Relationship Id="rId108" Type="http://schemas.openxmlformats.org/officeDocument/2006/relationships/customXml" Target="../ink/ink754.xml"/><Relationship Id="rId129" Type="http://schemas.openxmlformats.org/officeDocument/2006/relationships/image" Target="../media/image675.png"/><Relationship Id="rId54" Type="http://schemas.openxmlformats.org/officeDocument/2006/relationships/customXml" Target="../ink/ink727.xml"/><Relationship Id="rId75" Type="http://schemas.openxmlformats.org/officeDocument/2006/relationships/image" Target="../media/image648.png"/><Relationship Id="rId96" Type="http://schemas.openxmlformats.org/officeDocument/2006/relationships/customXml" Target="../ink/ink748.xml"/><Relationship Id="rId140" Type="http://schemas.openxmlformats.org/officeDocument/2006/relationships/customXml" Target="../ink/ink770.xml"/><Relationship Id="rId161" Type="http://schemas.openxmlformats.org/officeDocument/2006/relationships/image" Target="../media/image691.png"/><Relationship Id="rId182" Type="http://schemas.openxmlformats.org/officeDocument/2006/relationships/customXml" Target="../ink/ink791.xml"/><Relationship Id="rId217" Type="http://schemas.openxmlformats.org/officeDocument/2006/relationships/image" Target="../media/image719.png"/><Relationship Id="rId6" Type="http://schemas.openxmlformats.org/officeDocument/2006/relationships/customXml" Target="../ink/ink703.xml"/><Relationship Id="rId23" Type="http://schemas.openxmlformats.org/officeDocument/2006/relationships/image" Target="../media/image18210.png"/><Relationship Id="rId119" Type="http://schemas.openxmlformats.org/officeDocument/2006/relationships/image" Target="../media/image670.png"/><Relationship Id="rId44" Type="http://schemas.openxmlformats.org/officeDocument/2006/relationships/customXml" Target="../ink/ink722.xml"/><Relationship Id="rId65" Type="http://schemas.openxmlformats.org/officeDocument/2006/relationships/image" Target="../media/image643.png"/><Relationship Id="rId86" Type="http://schemas.openxmlformats.org/officeDocument/2006/relationships/customXml" Target="../ink/ink743.xml"/><Relationship Id="rId130" Type="http://schemas.openxmlformats.org/officeDocument/2006/relationships/customXml" Target="../ink/ink765.xml"/><Relationship Id="rId151" Type="http://schemas.openxmlformats.org/officeDocument/2006/relationships/image" Target="../media/image686.png"/><Relationship Id="rId172" Type="http://schemas.openxmlformats.org/officeDocument/2006/relationships/customXml" Target="../ink/ink786.xml"/><Relationship Id="rId193" Type="http://schemas.openxmlformats.org/officeDocument/2006/relationships/image" Target="../media/image707.png"/><Relationship Id="rId207" Type="http://schemas.openxmlformats.org/officeDocument/2006/relationships/image" Target="../media/image714.png"/><Relationship Id="rId228" Type="http://schemas.openxmlformats.org/officeDocument/2006/relationships/customXml" Target="../ink/ink814.xml"/><Relationship Id="rId13" Type="http://schemas.openxmlformats.org/officeDocument/2006/relationships/image" Target="../media/image17710.png"/><Relationship Id="rId109" Type="http://schemas.openxmlformats.org/officeDocument/2006/relationships/image" Target="../media/image665.png"/><Relationship Id="rId34" Type="http://schemas.openxmlformats.org/officeDocument/2006/relationships/customXml" Target="../ink/ink717.xml"/><Relationship Id="rId55" Type="http://schemas.openxmlformats.org/officeDocument/2006/relationships/image" Target="../media/image638.png"/><Relationship Id="rId76" Type="http://schemas.openxmlformats.org/officeDocument/2006/relationships/customXml" Target="../ink/ink738.xml"/><Relationship Id="rId97" Type="http://schemas.openxmlformats.org/officeDocument/2006/relationships/image" Target="../media/image659.png"/><Relationship Id="rId120" Type="http://schemas.openxmlformats.org/officeDocument/2006/relationships/customXml" Target="../ink/ink760.xml"/><Relationship Id="rId141" Type="http://schemas.openxmlformats.org/officeDocument/2006/relationships/image" Target="../media/image681.png"/><Relationship Id="rId7" Type="http://schemas.openxmlformats.org/officeDocument/2006/relationships/image" Target="../media/image17410.png"/><Relationship Id="rId162" Type="http://schemas.openxmlformats.org/officeDocument/2006/relationships/customXml" Target="../ink/ink781.xml"/><Relationship Id="rId183" Type="http://schemas.openxmlformats.org/officeDocument/2006/relationships/image" Target="../media/image702.png"/><Relationship Id="rId218" Type="http://schemas.openxmlformats.org/officeDocument/2006/relationships/customXml" Target="../ink/ink809.xml"/><Relationship Id="rId24" Type="http://schemas.openxmlformats.org/officeDocument/2006/relationships/customXml" Target="../ink/ink712.xml"/><Relationship Id="rId45" Type="http://schemas.openxmlformats.org/officeDocument/2006/relationships/image" Target="../media/image633.png"/><Relationship Id="rId66" Type="http://schemas.openxmlformats.org/officeDocument/2006/relationships/customXml" Target="../ink/ink733.xml"/><Relationship Id="rId87" Type="http://schemas.openxmlformats.org/officeDocument/2006/relationships/image" Target="../media/image654.png"/><Relationship Id="rId110" Type="http://schemas.openxmlformats.org/officeDocument/2006/relationships/customXml" Target="../ink/ink755.xml"/><Relationship Id="rId131" Type="http://schemas.openxmlformats.org/officeDocument/2006/relationships/image" Target="../media/image676.png"/><Relationship Id="rId152" Type="http://schemas.openxmlformats.org/officeDocument/2006/relationships/customXml" Target="../ink/ink776.xml"/><Relationship Id="rId173" Type="http://schemas.openxmlformats.org/officeDocument/2006/relationships/image" Target="../media/image697.png"/><Relationship Id="rId194" Type="http://schemas.openxmlformats.org/officeDocument/2006/relationships/customXml" Target="../ink/ink797.xml"/><Relationship Id="rId208" Type="http://schemas.openxmlformats.org/officeDocument/2006/relationships/customXml" Target="../ink/ink804.xml"/><Relationship Id="rId229" Type="http://schemas.openxmlformats.org/officeDocument/2006/relationships/image" Target="../media/image725.png"/><Relationship Id="rId14" Type="http://schemas.openxmlformats.org/officeDocument/2006/relationships/customXml" Target="../ink/ink707.xml"/><Relationship Id="rId35" Type="http://schemas.openxmlformats.org/officeDocument/2006/relationships/image" Target="../media/image628.png"/><Relationship Id="rId56" Type="http://schemas.openxmlformats.org/officeDocument/2006/relationships/customXml" Target="../ink/ink728.xml"/><Relationship Id="rId77" Type="http://schemas.openxmlformats.org/officeDocument/2006/relationships/image" Target="../media/image649.png"/><Relationship Id="rId100" Type="http://schemas.openxmlformats.org/officeDocument/2006/relationships/customXml" Target="../ink/ink750.xml"/><Relationship Id="rId8" Type="http://schemas.openxmlformats.org/officeDocument/2006/relationships/customXml" Target="../ink/ink704.xml"/><Relationship Id="rId98" Type="http://schemas.openxmlformats.org/officeDocument/2006/relationships/customXml" Target="../ink/ink749.xml"/><Relationship Id="rId121" Type="http://schemas.openxmlformats.org/officeDocument/2006/relationships/image" Target="../media/image671.png"/><Relationship Id="rId142" Type="http://schemas.openxmlformats.org/officeDocument/2006/relationships/customXml" Target="../ink/ink771.xml"/><Relationship Id="rId163" Type="http://schemas.openxmlformats.org/officeDocument/2006/relationships/image" Target="../media/image692.png"/><Relationship Id="rId184" Type="http://schemas.openxmlformats.org/officeDocument/2006/relationships/customXml" Target="../ink/ink792.xml"/><Relationship Id="rId219" Type="http://schemas.openxmlformats.org/officeDocument/2006/relationships/image" Target="../media/image720.png"/><Relationship Id="rId25" Type="http://schemas.openxmlformats.org/officeDocument/2006/relationships/image" Target="../media/image18310.png"/><Relationship Id="rId46" Type="http://schemas.openxmlformats.org/officeDocument/2006/relationships/customXml" Target="../ink/ink723.xml"/><Relationship Id="rId67" Type="http://schemas.openxmlformats.org/officeDocument/2006/relationships/image" Target="../media/image644.png"/><Relationship Id="rId116" Type="http://schemas.openxmlformats.org/officeDocument/2006/relationships/customXml" Target="../ink/ink758.xml"/><Relationship Id="rId137" Type="http://schemas.openxmlformats.org/officeDocument/2006/relationships/image" Target="../media/image679.png"/><Relationship Id="rId158" Type="http://schemas.openxmlformats.org/officeDocument/2006/relationships/customXml" Target="../ink/ink779.xml"/><Relationship Id="rId20" Type="http://schemas.openxmlformats.org/officeDocument/2006/relationships/customXml" Target="../ink/ink710.xml"/><Relationship Id="rId41" Type="http://schemas.openxmlformats.org/officeDocument/2006/relationships/image" Target="../media/image631.png"/><Relationship Id="rId62" Type="http://schemas.openxmlformats.org/officeDocument/2006/relationships/customXml" Target="../ink/ink731.xml"/><Relationship Id="rId83" Type="http://schemas.openxmlformats.org/officeDocument/2006/relationships/image" Target="../media/image652.png"/><Relationship Id="rId88" Type="http://schemas.openxmlformats.org/officeDocument/2006/relationships/customXml" Target="../ink/ink744.xml"/><Relationship Id="rId111" Type="http://schemas.openxmlformats.org/officeDocument/2006/relationships/image" Target="../media/image666.png"/><Relationship Id="rId132" Type="http://schemas.openxmlformats.org/officeDocument/2006/relationships/customXml" Target="../ink/ink766.xml"/><Relationship Id="rId153" Type="http://schemas.openxmlformats.org/officeDocument/2006/relationships/image" Target="../media/image687.png"/><Relationship Id="rId174" Type="http://schemas.openxmlformats.org/officeDocument/2006/relationships/customXml" Target="../ink/ink787.xml"/><Relationship Id="rId179" Type="http://schemas.openxmlformats.org/officeDocument/2006/relationships/image" Target="../media/image700.png"/><Relationship Id="rId195" Type="http://schemas.openxmlformats.org/officeDocument/2006/relationships/image" Target="../media/image708.png"/><Relationship Id="rId209" Type="http://schemas.openxmlformats.org/officeDocument/2006/relationships/image" Target="../media/image715.png"/><Relationship Id="rId190" Type="http://schemas.openxmlformats.org/officeDocument/2006/relationships/customXml" Target="../ink/ink795.xml"/><Relationship Id="rId204" Type="http://schemas.openxmlformats.org/officeDocument/2006/relationships/customXml" Target="../ink/ink802.xml"/><Relationship Id="rId220" Type="http://schemas.openxmlformats.org/officeDocument/2006/relationships/customXml" Target="../ink/ink810.xml"/><Relationship Id="rId225" Type="http://schemas.openxmlformats.org/officeDocument/2006/relationships/image" Target="../media/image723.png"/><Relationship Id="rId15" Type="http://schemas.openxmlformats.org/officeDocument/2006/relationships/image" Target="../media/image17810.png"/><Relationship Id="rId36" Type="http://schemas.openxmlformats.org/officeDocument/2006/relationships/customXml" Target="../ink/ink718.xml"/><Relationship Id="rId57" Type="http://schemas.openxmlformats.org/officeDocument/2006/relationships/image" Target="../media/image639.png"/><Relationship Id="rId106" Type="http://schemas.openxmlformats.org/officeDocument/2006/relationships/customXml" Target="../ink/ink753.xml"/><Relationship Id="rId127" Type="http://schemas.openxmlformats.org/officeDocument/2006/relationships/image" Target="../media/image674.png"/><Relationship Id="rId10" Type="http://schemas.openxmlformats.org/officeDocument/2006/relationships/customXml" Target="../ink/ink705.xml"/><Relationship Id="rId31" Type="http://schemas.openxmlformats.org/officeDocument/2006/relationships/image" Target="../media/image626.png"/><Relationship Id="rId52" Type="http://schemas.openxmlformats.org/officeDocument/2006/relationships/customXml" Target="../ink/ink726.xml"/><Relationship Id="rId73" Type="http://schemas.openxmlformats.org/officeDocument/2006/relationships/image" Target="../media/image647.png"/><Relationship Id="rId78" Type="http://schemas.openxmlformats.org/officeDocument/2006/relationships/customXml" Target="../ink/ink739.xml"/><Relationship Id="rId94" Type="http://schemas.openxmlformats.org/officeDocument/2006/relationships/customXml" Target="../ink/ink747.xml"/><Relationship Id="rId99" Type="http://schemas.openxmlformats.org/officeDocument/2006/relationships/image" Target="../media/image660.png"/><Relationship Id="rId101" Type="http://schemas.openxmlformats.org/officeDocument/2006/relationships/image" Target="../media/image661.png"/><Relationship Id="rId122" Type="http://schemas.openxmlformats.org/officeDocument/2006/relationships/customXml" Target="../ink/ink761.xml"/><Relationship Id="rId143" Type="http://schemas.openxmlformats.org/officeDocument/2006/relationships/image" Target="../media/image682.png"/><Relationship Id="rId148" Type="http://schemas.openxmlformats.org/officeDocument/2006/relationships/customXml" Target="../ink/ink774.xml"/><Relationship Id="rId164" Type="http://schemas.openxmlformats.org/officeDocument/2006/relationships/customXml" Target="../ink/ink782.xml"/><Relationship Id="rId169" Type="http://schemas.openxmlformats.org/officeDocument/2006/relationships/image" Target="../media/image695.png"/><Relationship Id="rId185" Type="http://schemas.openxmlformats.org/officeDocument/2006/relationships/image" Target="../media/image703.png"/><Relationship Id="rId4" Type="http://schemas.openxmlformats.org/officeDocument/2006/relationships/customXml" Target="../ink/ink702.xml"/><Relationship Id="rId9" Type="http://schemas.openxmlformats.org/officeDocument/2006/relationships/image" Target="../media/image17510.png"/><Relationship Id="rId180" Type="http://schemas.openxmlformats.org/officeDocument/2006/relationships/customXml" Target="../ink/ink790.xml"/><Relationship Id="rId210" Type="http://schemas.openxmlformats.org/officeDocument/2006/relationships/customXml" Target="../ink/ink805.xml"/><Relationship Id="rId215" Type="http://schemas.openxmlformats.org/officeDocument/2006/relationships/image" Target="../media/image718.png"/><Relationship Id="rId26" Type="http://schemas.openxmlformats.org/officeDocument/2006/relationships/customXml" Target="../ink/ink713.xml"/><Relationship Id="rId47" Type="http://schemas.openxmlformats.org/officeDocument/2006/relationships/image" Target="../media/image634.png"/><Relationship Id="rId68" Type="http://schemas.openxmlformats.org/officeDocument/2006/relationships/customXml" Target="../ink/ink734.xml"/><Relationship Id="rId89" Type="http://schemas.openxmlformats.org/officeDocument/2006/relationships/image" Target="../media/image655.png"/><Relationship Id="rId112" Type="http://schemas.openxmlformats.org/officeDocument/2006/relationships/customXml" Target="../ink/ink756.xml"/><Relationship Id="rId133" Type="http://schemas.openxmlformats.org/officeDocument/2006/relationships/image" Target="../media/image677.png"/><Relationship Id="rId154" Type="http://schemas.openxmlformats.org/officeDocument/2006/relationships/customXml" Target="../ink/ink777.xml"/><Relationship Id="rId175" Type="http://schemas.openxmlformats.org/officeDocument/2006/relationships/image" Target="../media/image698.png"/><Relationship Id="rId196" Type="http://schemas.openxmlformats.org/officeDocument/2006/relationships/customXml" Target="../ink/ink798.xml"/><Relationship Id="rId200" Type="http://schemas.openxmlformats.org/officeDocument/2006/relationships/customXml" Target="../ink/ink800.xml"/><Relationship Id="rId16" Type="http://schemas.openxmlformats.org/officeDocument/2006/relationships/customXml" Target="../ink/ink708.xml"/><Relationship Id="rId221" Type="http://schemas.openxmlformats.org/officeDocument/2006/relationships/image" Target="../media/image721.png"/><Relationship Id="rId37" Type="http://schemas.openxmlformats.org/officeDocument/2006/relationships/image" Target="../media/image629.png"/><Relationship Id="rId58" Type="http://schemas.openxmlformats.org/officeDocument/2006/relationships/customXml" Target="../ink/ink729.xml"/><Relationship Id="rId79" Type="http://schemas.openxmlformats.org/officeDocument/2006/relationships/image" Target="../media/image650.png"/><Relationship Id="rId102" Type="http://schemas.openxmlformats.org/officeDocument/2006/relationships/customXml" Target="../ink/ink751.xml"/><Relationship Id="rId123" Type="http://schemas.openxmlformats.org/officeDocument/2006/relationships/image" Target="../media/image672.png"/><Relationship Id="rId144" Type="http://schemas.openxmlformats.org/officeDocument/2006/relationships/customXml" Target="../ink/ink772.xml"/><Relationship Id="rId90" Type="http://schemas.openxmlformats.org/officeDocument/2006/relationships/customXml" Target="../ink/ink745.xml"/><Relationship Id="rId165" Type="http://schemas.openxmlformats.org/officeDocument/2006/relationships/image" Target="../media/image693.png"/><Relationship Id="rId186" Type="http://schemas.openxmlformats.org/officeDocument/2006/relationships/customXml" Target="../ink/ink793.xml"/><Relationship Id="rId211" Type="http://schemas.openxmlformats.org/officeDocument/2006/relationships/image" Target="../media/image716.png"/><Relationship Id="rId27" Type="http://schemas.openxmlformats.org/officeDocument/2006/relationships/image" Target="../media/image18410.png"/><Relationship Id="rId48" Type="http://schemas.openxmlformats.org/officeDocument/2006/relationships/customXml" Target="../ink/ink724.xml"/><Relationship Id="rId69" Type="http://schemas.openxmlformats.org/officeDocument/2006/relationships/image" Target="../media/image645.png"/><Relationship Id="rId113" Type="http://schemas.openxmlformats.org/officeDocument/2006/relationships/image" Target="../media/image667.png"/><Relationship Id="rId134" Type="http://schemas.openxmlformats.org/officeDocument/2006/relationships/customXml" Target="../ink/ink767.xml"/><Relationship Id="rId80" Type="http://schemas.openxmlformats.org/officeDocument/2006/relationships/customXml" Target="../ink/ink740.xml"/><Relationship Id="rId155" Type="http://schemas.openxmlformats.org/officeDocument/2006/relationships/image" Target="../media/image688.png"/><Relationship Id="rId176" Type="http://schemas.openxmlformats.org/officeDocument/2006/relationships/customXml" Target="../ink/ink788.xml"/><Relationship Id="rId197" Type="http://schemas.openxmlformats.org/officeDocument/2006/relationships/image" Target="../media/image709.png"/><Relationship Id="rId201" Type="http://schemas.openxmlformats.org/officeDocument/2006/relationships/image" Target="../media/image711.png"/><Relationship Id="rId222" Type="http://schemas.openxmlformats.org/officeDocument/2006/relationships/customXml" Target="../ink/ink811.xml"/><Relationship Id="rId17" Type="http://schemas.openxmlformats.org/officeDocument/2006/relationships/image" Target="../media/image17910.png"/><Relationship Id="rId38" Type="http://schemas.openxmlformats.org/officeDocument/2006/relationships/customXml" Target="../ink/ink719.xml"/><Relationship Id="rId59" Type="http://schemas.openxmlformats.org/officeDocument/2006/relationships/image" Target="../media/image640.png"/><Relationship Id="rId103" Type="http://schemas.openxmlformats.org/officeDocument/2006/relationships/image" Target="../media/image662.png"/><Relationship Id="rId124" Type="http://schemas.openxmlformats.org/officeDocument/2006/relationships/customXml" Target="../ink/ink762.xml"/><Relationship Id="rId70" Type="http://schemas.openxmlformats.org/officeDocument/2006/relationships/customXml" Target="../ink/ink735.xml"/><Relationship Id="rId91" Type="http://schemas.openxmlformats.org/officeDocument/2006/relationships/image" Target="../media/image656.png"/><Relationship Id="rId145" Type="http://schemas.openxmlformats.org/officeDocument/2006/relationships/image" Target="../media/image683.png"/><Relationship Id="rId166" Type="http://schemas.openxmlformats.org/officeDocument/2006/relationships/customXml" Target="../ink/ink783.xml"/><Relationship Id="rId187" Type="http://schemas.openxmlformats.org/officeDocument/2006/relationships/image" Target="../media/image704.png"/><Relationship Id="rId1" Type="http://schemas.openxmlformats.org/officeDocument/2006/relationships/slideLayout" Target="../slideLayouts/slideLayout7.xml"/><Relationship Id="rId212" Type="http://schemas.openxmlformats.org/officeDocument/2006/relationships/customXml" Target="../ink/ink806.xml"/><Relationship Id="rId28" Type="http://schemas.openxmlformats.org/officeDocument/2006/relationships/customXml" Target="../ink/ink714.xml"/><Relationship Id="rId49" Type="http://schemas.openxmlformats.org/officeDocument/2006/relationships/image" Target="../media/image635.png"/><Relationship Id="rId114" Type="http://schemas.openxmlformats.org/officeDocument/2006/relationships/customXml" Target="../ink/ink757.xml"/><Relationship Id="rId60" Type="http://schemas.openxmlformats.org/officeDocument/2006/relationships/customXml" Target="../ink/ink730.xml"/><Relationship Id="rId81" Type="http://schemas.openxmlformats.org/officeDocument/2006/relationships/image" Target="../media/image651.png"/><Relationship Id="rId135" Type="http://schemas.openxmlformats.org/officeDocument/2006/relationships/image" Target="../media/image678.png"/><Relationship Id="rId156" Type="http://schemas.openxmlformats.org/officeDocument/2006/relationships/customXml" Target="../ink/ink778.xml"/><Relationship Id="rId177" Type="http://schemas.openxmlformats.org/officeDocument/2006/relationships/image" Target="../media/image699.png"/><Relationship Id="rId198" Type="http://schemas.openxmlformats.org/officeDocument/2006/relationships/customXml" Target="../ink/ink799.xml"/><Relationship Id="rId202" Type="http://schemas.openxmlformats.org/officeDocument/2006/relationships/customXml" Target="../ink/ink801.xml"/><Relationship Id="rId223" Type="http://schemas.openxmlformats.org/officeDocument/2006/relationships/image" Target="../media/image722.png"/><Relationship Id="rId18" Type="http://schemas.openxmlformats.org/officeDocument/2006/relationships/customXml" Target="../ink/ink709.xml"/><Relationship Id="rId39" Type="http://schemas.openxmlformats.org/officeDocument/2006/relationships/image" Target="../media/image630.png"/><Relationship Id="rId50" Type="http://schemas.openxmlformats.org/officeDocument/2006/relationships/customXml" Target="../ink/ink725.xml"/><Relationship Id="rId104" Type="http://schemas.openxmlformats.org/officeDocument/2006/relationships/customXml" Target="../ink/ink752.xml"/><Relationship Id="rId125" Type="http://schemas.openxmlformats.org/officeDocument/2006/relationships/image" Target="../media/image673.png"/><Relationship Id="rId146" Type="http://schemas.openxmlformats.org/officeDocument/2006/relationships/customXml" Target="../ink/ink773.xml"/><Relationship Id="rId167" Type="http://schemas.openxmlformats.org/officeDocument/2006/relationships/image" Target="../media/image694.png"/><Relationship Id="rId188" Type="http://schemas.openxmlformats.org/officeDocument/2006/relationships/customXml" Target="../ink/ink794.xml"/><Relationship Id="rId71" Type="http://schemas.openxmlformats.org/officeDocument/2006/relationships/image" Target="../media/image646.png"/><Relationship Id="rId92" Type="http://schemas.openxmlformats.org/officeDocument/2006/relationships/customXml" Target="../ink/ink746.xml"/><Relationship Id="rId213" Type="http://schemas.openxmlformats.org/officeDocument/2006/relationships/image" Target="../media/image717.png"/><Relationship Id="rId2" Type="http://schemas.openxmlformats.org/officeDocument/2006/relationships/customXml" Target="../ink/ink701.xml"/><Relationship Id="rId29" Type="http://schemas.openxmlformats.org/officeDocument/2006/relationships/image" Target="../media/image18510.png"/><Relationship Id="rId40" Type="http://schemas.openxmlformats.org/officeDocument/2006/relationships/customXml" Target="../ink/ink720.xml"/><Relationship Id="rId115" Type="http://schemas.openxmlformats.org/officeDocument/2006/relationships/image" Target="../media/image668.png"/><Relationship Id="rId136" Type="http://schemas.openxmlformats.org/officeDocument/2006/relationships/customXml" Target="../ink/ink768.xml"/><Relationship Id="rId157" Type="http://schemas.openxmlformats.org/officeDocument/2006/relationships/image" Target="../media/image689.png"/><Relationship Id="rId178" Type="http://schemas.openxmlformats.org/officeDocument/2006/relationships/customXml" Target="../ink/ink789.xml"/><Relationship Id="rId61" Type="http://schemas.openxmlformats.org/officeDocument/2006/relationships/image" Target="../media/image641.png"/><Relationship Id="rId82" Type="http://schemas.openxmlformats.org/officeDocument/2006/relationships/customXml" Target="../ink/ink741.xml"/><Relationship Id="rId199" Type="http://schemas.openxmlformats.org/officeDocument/2006/relationships/image" Target="../media/image710.png"/><Relationship Id="rId203" Type="http://schemas.openxmlformats.org/officeDocument/2006/relationships/image" Target="../media/image712.png"/><Relationship Id="rId19" Type="http://schemas.openxmlformats.org/officeDocument/2006/relationships/image" Target="../media/image18010.png"/><Relationship Id="rId224" Type="http://schemas.openxmlformats.org/officeDocument/2006/relationships/customXml" Target="../ink/ink812.xml"/><Relationship Id="rId30" Type="http://schemas.openxmlformats.org/officeDocument/2006/relationships/customXml" Target="../ink/ink715.xml"/><Relationship Id="rId105" Type="http://schemas.openxmlformats.org/officeDocument/2006/relationships/image" Target="../media/image663.png"/><Relationship Id="rId126" Type="http://schemas.openxmlformats.org/officeDocument/2006/relationships/customXml" Target="../ink/ink763.xml"/><Relationship Id="rId147" Type="http://schemas.openxmlformats.org/officeDocument/2006/relationships/image" Target="../media/image684.png"/><Relationship Id="rId168" Type="http://schemas.openxmlformats.org/officeDocument/2006/relationships/customXml" Target="../ink/ink784.xml"/><Relationship Id="rId51" Type="http://schemas.openxmlformats.org/officeDocument/2006/relationships/image" Target="../media/image636.png"/><Relationship Id="rId72" Type="http://schemas.openxmlformats.org/officeDocument/2006/relationships/customXml" Target="../ink/ink736.xml"/><Relationship Id="rId93" Type="http://schemas.openxmlformats.org/officeDocument/2006/relationships/image" Target="../media/image657.png"/><Relationship Id="rId189" Type="http://schemas.openxmlformats.org/officeDocument/2006/relationships/image" Target="../media/image705.png"/><Relationship Id="rId3" Type="http://schemas.openxmlformats.org/officeDocument/2006/relationships/image" Target="../media/image17210.png"/><Relationship Id="rId214" Type="http://schemas.openxmlformats.org/officeDocument/2006/relationships/customXml" Target="../ink/ink8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i="1" spc="-1" dirty="0">
                <a:solidFill>
                  <a:srgbClr val="000000"/>
                </a:solidFill>
                <a:uFill>
                  <a:solidFill>
                    <a:srgbClr val="FFFFFF"/>
                  </a:solidFill>
                </a:uFill>
                <a:latin typeface="Arial"/>
                <a:ea typeface="Microsoft YaHei"/>
              </a:rPr>
              <a:t>Truth Tables for Arguments and Basics of Predicate Logic</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D9BDB-B179-4580-AA5E-BD21DF6ACB3C}"/>
              </a:ext>
            </a:extLst>
          </p:cNvPr>
          <p:cNvSpPr txBox="1"/>
          <p:nvPr/>
        </p:nvSpPr>
        <p:spPr>
          <a:xfrm>
            <a:off x="3161908" y="1446171"/>
            <a:ext cx="6094428" cy="3416320"/>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RECALL, STEPS: </a:t>
            </a:r>
          </a:p>
          <a:p>
            <a:endParaRPr lang="en-GB" sz="2400" b="1" spc="-1" dirty="0">
              <a:solidFill>
                <a:srgbClr val="000000"/>
              </a:solidFill>
              <a:uFill>
                <a:solidFill>
                  <a:srgbClr val="FFFFFF"/>
                </a:solidFill>
              </a:uFill>
              <a:latin typeface="Arial"/>
              <a:ea typeface="Microsoft YaHei"/>
            </a:endParaRPr>
          </a:p>
          <a:p>
            <a:pPr marL="457200" indent="-457200">
              <a:buAutoNum type="arabicPeriod"/>
            </a:pPr>
            <a:r>
              <a:rPr lang="en-GB" sz="2400" b="1" spc="-1" dirty="0">
                <a:solidFill>
                  <a:srgbClr val="000000"/>
                </a:solidFill>
                <a:uFill>
                  <a:solidFill>
                    <a:srgbClr val="FFFFFF"/>
                  </a:solidFill>
                </a:uFill>
                <a:latin typeface="Arial"/>
                <a:ea typeface="Microsoft YaHei"/>
              </a:rPr>
              <a:t>INDIVIDUATE PREMISES AND CONCLUSION</a:t>
            </a:r>
          </a:p>
          <a:p>
            <a:pPr marL="457200" indent="-457200">
              <a:buAutoNum type="arabicPeriod"/>
            </a:pPr>
            <a:r>
              <a:rPr lang="en-GB" sz="2400" b="1" spc="-1" dirty="0">
                <a:solidFill>
                  <a:srgbClr val="000000"/>
                </a:solidFill>
                <a:uFill>
                  <a:solidFill>
                    <a:srgbClr val="FFFFFF"/>
                  </a:solidFill>
                </a:uFill>
                <a:latin typeface="Arial"/>
                <a:ea typeface="Microsoft YaHei"/>
              </a:rPr>
              <a:t>TRANSLATE </a:t>
            </a:r>
          </a:p>
          <a:p>
            <a:r>
              <a:rPr lang="en-GB" sz="2400" b="1" spc="-1" dirty="0">
                <a:solidFill>
                  <a:srgbClr val="000000"/>
                </a:solidFill>
                <a:uFill>
                  <a:solidFill>
                    <a:srgbClr val="FFFFFF"/>
                  </a:solidFill>
                </a:uFill>
                <a:latin typeface="Arial"/>
                <a:ea typeface="Microsoft YaHei"/>
              </a:rPr>
              <a:t>2. PUT SLASH/ES</a:t>
            </a:r>
          </a:p>
          <a:p>
            <a:r>
              <a:rPr lang="en-GB" sz="2400" b="1" spc="-1" dirty="0">
                <a:solidFill>
                  <a:srgbClr val="000000"/>
                </a:solidFill>
                <a:uFill>
                  <a:solidFill>
                    <a:srgbClr val="FFFFFF"/>
                  </a:solidFill>
                </a:uFill>
                <a:latin typeface="Arial"/>
                <a:ea typeface="Microsoft YaHei"/>
              </a:rPr>
              <a:t>3. BUILD TRUTH TABLE</a:t>
            </a:r>
          </a:p>
          <a:p>
            <a:r>
              <a:rPr lang="en-GB" sz="2400" b="1" spc="-1" dirty="0">
                <a:solidFill>
                  <a:srgbClr val="000000"/>
                </a:solidFill>
                <a:uFill>
                  <a:solidFill>
                    <a:srgbClr val="FFFFFF"/>
                  </a:solidFill>
                </a:uFill>
                <a:latin typeface="Arial"/>
                <a:ea typeface="Microsoft YaHei"/>
              </a:rPr>
              <a:t>4. COMPUTE TRUTH TABLE</a:t>
            </a:r>
          </a:p>
          <a:p>
            <a:r>
              <a:rPr lang="en-GB" sz="2400" b="1" spc="-1" dirty="0">
                <a:solidFill>
                  <a:srgbClr val="000000"/>
                </a:solidFill>
                <a:uFill>
                  <a:solidFill>
                    <a:srgbClr val="FFFFFF"/>
                  </a:solidFill>
                </a:uFill>
                <a:latin typeface="Arial"/>
                <a:ea typeface="Microsoft YaHei"/>
              </a:rPr>
              <a:t>5. LOOK FOR INVALID LINE</a:t>
            </a:r>
            <a:endParaRPr lang="en-GB" sz="2400" b="1" dirty="0"/>
          </a:p>
        </p:txBody>
      </p:sp>
      <p:sp>
        <p:nvSpPr>
          <p:cNvPr id="2" name="TextBox 4">
            <a:extLst>
              <a:ext uri="{FF2B5EF4-FFF2-40B4-BE49-F238E27FC236}">
                <a16:creationId xmlns:a16="http://schemas.microsoft.com/office/drawing/2014/main" id="{ABCE7419-55EA-4E32-9D20-C146A45A34F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10</a:t>
            </a:r>
            <a:endParaRPr lang="en-GB" dirty="0"/>
          </a:p>
        </p:txBody>
      </p:sp>
    </p:spTree>
    <p:extLst>
      <p:ext uri="{BB962C8B-B14F-4D97-AF65-F5344CB8AC3E}">
        <p14:creationId xmlns:p14="http://schemas.microsoft.com/office/powerpoint/2010/main" val="370340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B18D965-8BEB-411B-839A-97F6FA7F47A7}"/>
              </a:ext>
            </a:extLst>
          </p:cNvPr>
          <p:cNvPicPr>
            <a:picLocks noChangeAspect="1"/>
          </p:cNvPicPr>
          <p:nvPr/>
        </p:nvPicPr>
        <p:blipFill>
          <a:blip r:embed="rId2"/>
          <a:stretch>
            <a:fillRect/>
          </a:stretch>
        </p:blipFill>
        <p:spPr>
          <a:xfrm>
            <a:off x="4758318" y="806478"/>
            <a:ext cx="7239000" cy="704850"/>
          </a:xfrm>
          <a:prstGeom prst="rect">
            <a:avLst/>
          </a:prstGeom>
        </p:spPr>
      </p:pic>
      <p:grpSp>
        <p:nvGrpSpPr>
          <p:cNvPr id="14" name="Группа 13">
            <a:extLst>
              <a:ext uri="{FF2B5EF4-FFF2-40B4-BE49-F238E27FC236}">
                <a16:creationId xmlns:a16="http://schemas.microsoft.com/office/drawing/2014/main" id="{B332C9B5-5D32-4792-B9A3-8FE589DB139E}"/>
              </a:ext>
            </a:extLst>
          </p:cNvPr>
          <p:cNvGrpSpPr/>
          <p:nvPr/>
        </p:nvGrpSpPr>
        <p:grpSpPr>
          <a:xfrm>
            <a:off x="437552" y="807558"/>
            <a:ext cx="2577240" cy="510480"/>
            <a:chOff x="437552" y="807558"/>
            <a:chExt cx="2577240" cy="51048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2697ADE3-B828-48FA-962B-F465CB599D8B}"/>
                    </a:ext>
                  </a:extLst>
                </p14:cNvPr>
                <p14:cNvContentPartPr/>
                <p14:nvPr/>
              </p14:nvContentPartPr>
              <p14:xfrm>
                <a:off x="442952" y="837438"/>
                <a:ext cx="338040" cy="480600"/>
              </p14:xfrm>
            </p:contentPart>
          </mc:Choice>
          <mc:Fallback xmlns="">
            <p:pic>
              <p:nvPicPr>
                <p:cNvPr id="3" name="Рукописный ввод 2">
                  <a:extLst>
                    <a:ext uri="{FF2B5EF4-FFF2-40B4-BE49-F238E27FC236}">
                      <a16:creationId xmlns:a16="http://schemas.microsoft.com/office/drawing/2014/main" id="{2697ADE3-B828-48FA-962B-F465CB599D8B}"/>
                    </a:ext>
                  </a:extLst>
                </p:cNvPr>
                <p:cNvPicPr/>
                <p:nvPr/>
              </p:nvPicPr>
              <p:blipFill>
                <a:blip r:embed="rId4"/>
                <a:stretch>
                  <a:fillRect/>
                </a:stretch>
              </p:blipFill>
              <p:spPr>
                <a:xfrm>
                  <a:off x="424952" y="819798"/>
                  <a:ext cx="3736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EC6CBD28-F2AB-4779-81A6-BE2B8A772E4E}"/>
                    </a:ext>
                  </a:extLst>
                </p14:cNvPr>
                <p14:cNvContentPartPr/>
                <p14:nvPr/>
              </p14:nvContentPartPr>
              <p14:xfrm>
                <a:off x="437552" y="1076838"/>
                <a:ext cx="317160" cy="62640"/>
              </p14:xfrm>
            </p:contentPart>
          </mc:Choice>
          <mc:Fallback xmlns="">
            <p:pic>
              <p:nvPicPr>
                <p:cNvPr id="4" name="Рукописный ввод 3">
                  <a:extLst>
                    <a:ext uri="{FF2B5EF4-FFF2-40B4-BE49-F238E27FC236}">
                      <a16:creationId xmlns:a16="http://schemas.microsoft.com/office/drawing/2014/main" id="{EC6CBD28-F2AB-4779-81A6-BE2B8A772E4E}"/>
                    </a:ext>
                  </a:extLst>
                </p:cNvPr>
                <p:cNvPicPr/>
                <p:nvPr/>
              </p:nvPicPr>
              <p:blipFill>
                <a:blip r:embed="rId6"/>
                <a:stretch>
                  <a:fillRect/>
                </a:stretch>
              </p:blipFill>
              <p:spPr>
                <a:xfrm>
                  <a:off x="419912" y="1058838"/>
                  <a:ext cx="3528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EC68F42D-6670-4B1C-B1F1-207EB2AB694B}"/>
                    </a:ext>
                  </a:extLst>
                </p14:cNvPr>
                <p14:cNvContentPartPr/>
                <p14:nvPr/>
              </p14:nvContentPartPr>
              <p14:xfrm>
                <a:off x="854072" y="977838"/>
                <a:ext cx="250200" cy="304920"/>
              </p14:xfrm>
            </p:contentPart>
          </mc:Choice>
          <mc:Fallback xmlns="">
            <p:pic>
              <p:nvPicPr>
                <p:cNvPr id="5" name="Рукописный ввод 4">
                  <a:extLst>
                    <a:ext uri="{FF2B5EF4-FFF2-40B4-BE49-F238E27FC236}">
                      <a16:creationId xmlns:a16="http://schemas.microsoft.com/office/drawing/2014/main" id="{EC68F42D-6670-4B1C-B1F1-207EB2AB694B}"/>
                    </a:ext>
                  </a:extLst>
                </p:cNvPr>
                <p:cNvPicPr/>
                <p:nvPr/>
              </p:nvPicPr>
              <p:blipFill>
                <a:blip r:embed="rId8"/>
                <a:stretch>
                  <a:fillRect/>
                </a:stretch>
              </p:blipFill>
              <p:spPr>
                <a:xfrm>
                  <a:off x="836432" y="960198"/>
                  <a:ext cx="28584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Рукописный ввод 5">
                  <a:extLst>
                    <a:ext uri="{FF2B5EF4-FFF2-40B4-BE49-F238E27FC236}">
                      <a16:creationId xmlns:a16="http://schemas.microsoft.com/office/drawing/2014/main" id="{56A6A684-7FBC-4B8F-8E44-BF40C7986A64}"/>
                    </a:ext>
                  </a:extLst>
                </p14:cNvPr>
                <p14:cNvContentPartPr/>
                <p14:nvPr/>
              </p14:nvContentPartPr>
              <p14:xfrm>
                <a:off x="884312" y="1102038"/>
                <a:ext cx="215280" cy="207000"/>
              </p14:xfrm>
            </p:contentPart>
          </mc:Choice>
          <mc:Fallback xmlns="">
            <p:pic>
              <p:nvPicPr>
                <p:cNvPr id="6" name="Рукописный ввод 5">
                  <a:extLst>
                    <a:ext uri="{FF2B5EF4-FFF2-40B4-BE49-F238E27FC236}">
                      <a16:creationId xmlns:a16="http://schemas.microsoft.com/office/drawing/2014/main" id="{56A6A684-7FBC-4B8F-8E44-BF40C7986A64}"/>
                    </a:ext>
                  </a:extLst>
                </p:cNvPr>
                <p:cNvPicPr/>
                <p:nvPr/>
              </p:nvPicPr>
              <p:blipFill>
                <a:blip r:embed="rId10"/>
                <a:stretch>
                  <a:fillRect/>
                </a:stretch>
              </p:blipFill>
              <p:spPr>
                <a:xfrm>
                  <a:off x="866672" y="1084398"/>
                  <a:ext cx="2509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Рукописный ввод 6">
                  <a:extLst>
                    <a:ext uri="{FF2B5EF4-FFF2-40B4-BE49-F238E27FC236}">
                      <a16:creationId xmlns:a16="http://schemas.microsoft.com/office/drawing/2014/main" id="{8D4D7677-173A-4F3F-8BF2-2D5C41EE8048}"/>
                    </a:ext>
                  </a:extLst>
                </p14:cNvPr>
                <p14:cNvContentPartPr/>
                <p14:nvPr/>
              </p14:nvContentPartPr>
              <p14:xfrm>
                <a:off x="1107152" y="1047318"/>
                <a:ext cx="219960" cy="257760"/>
              </p14:xfrm>
            </p:contentPart>
          </mc:Choice>
          <mc:Fallback xmlns="">
            <p:pic>
              <p:nvPicPr>
                <p:cNvPr id="7" name="Рукописный ввод 6">
                  <a:extLst>
                    <a:ext uri="{FF2B5EF4-FFF2-40B4-BE49-F238E27FC236}">
                      <a16:creationId xmlns:a16="http://schemas.microsoft.com/office/drawing/2014/main" id="{8D4D7677-173A-4F3F-8BF2-2D5C41EE8048}"/>
                    </a:ext>
                  </a:extLst>
                </p:cNvPr>
                <p:cNvPicPr/>
                <p:nvPr/>
              </p:nvPicPr>
              <p:blipFill>
                <a:blip r:embed="rId12"/>
                <a:stretch>
                  <a:fillRect/>
                </a:stretch>
              </p:blipFill>
              <p:spPr>
                <a:xfrm>
                  <a:off x="1089512" y="1029318"/>
                  <a:ext cx="2556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Рукописный ввод 7">
                  <a:extLst>
                    <a:ext uri="{FF2B5EF4-FFF2-40B4-BE49-F238E27FC236}">
                      <a16:creationId xmlns:a16="http://schemas.microsoft.com/office/drawing/2014/main" id="{3A0ABE54-3CB6-4374-984E-3258FA46E608}"/>
                    </a:ext>
                  </a:extLst>
                </p14:cNvPr>
                <p14:cNvContentPartPr/>
                <p14:nvPr/>
              </p14:nvContentPartPr>
              <p14:xfrm>
                <a:off x="1344752" y="1036158"/>
                <a:ext cx="323640" cy="264960"/>
              </p14:xfrm>
            </p:contentPart>
          </mc:Choice>
          <mc:Fallback xmlns="">
            <p:pic>
              <p:nvPicPr>
                <p:cNvPr id="8" name="Рукописный ввод 7">
                  <a:extLst>
                    <a:ext uri="{FF2B5EF4-FFF2-40B4-BE49-F238E27FC236}">
                      <a16:creationId xmlns:a16="http://schemas.microsoft.com/office/drawing/2014/main" id="{3A0ABE54-3CB6-4374-984E-3258FA46E608}"/>
                    </a:ext>
                  </a:extLst>
                </p:cNvPr>
                <p:cNvPicPr/>
                <p:nvPr/>
              </p:nvPicPr>
              <p:blipFill>
                <a:blip r:embed="rId14"/>
                <a:stretch>
                  <a:fillRect/>
                </a:stretch>
              </p:blipFill>
              <p:spPr>
                <a:xfrm>
                  <a:off x="1327112" y="1018158"/>
                  <a:ext cx="3592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Рукописный ввод 8">
                  <a:extLst>
                    <a:ext uri="{FF2B5EF4-FFF2-40B4-BE49-F238E27FC236}">
                      <a16:creationId xmlns:a16="http://schemas.microsoft.com/office/drawing/2014/main" id="{9F33FB13-092A-4CE7-96F6-F1A9674AF8FC}"/>
                    </a:ext>
                  </a:extLst>
                </p14:cNvPr>
                <p14:cNvContentPartPr/>
                <p14:nvPr/>
              </p14:nvContentPartPr>
              <p14:xfrm>
                <a:off x="1762352" y="1009158"/>
                <a:ext cx="118440" cy="262080"/>
              </p14:xfrm>
            </p:contentPart>
          </mc:Choice>
          <mc:Fallback xmlns="">
            <p:pic>
              <p:nvPicPr>
                <p:cNvPr id="9" name="Рукописный ввод 8">
                  <a:extLst>
                    <a:ext uri="{FF2B5EF4-FFF2-40B4-BE49-F238E27FC236}">
                      <a16:creationId xmlns:a16="http://schemas.microsoft.com/office/drawing/2014/main" id="{9F33FB13-092A-4CE7-96F6-F1A9674AF8FC}"/>
                    </a:ext>
                  </a:extLst>
                </p:cNvPr>
                <p:cNvPicPr/>
                <p:nvPr/>
              </p:nvPicPr>
              <p:blipFill>
                <a:blip r:embed="rId16"/>
                <a:stretch>
                  <a:fillRect/>
                </a:stretch>
              </p:blipFill>
              <p:spPr>
                <a:xfrm>
                  <a:off x="1744352" y="991518"/>
                  <a:ext cx="1540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Рукописный ввод 9">
                  <a:extLst>
                    <a:ext uri="{FF2B5EF4-FFF2-40B4-BE49-F238E27FC236}">
                      <a16:creationId xmlns:a16="http://schemas.microsoft.com/office/drawing/2014/main" id="{C9BA4E4C-038E-41EF-BA84-7693D604417A}"/>
                    </a:ext>
                  </a:extLst>
                </p14:cNvPr>
                <p14:cNvContentPartPr/>
                <p14:nvPr/>
              </p14:nvContentPartPr>
              <p14:xfrm>
                <a:off x="1918232" y="985398"/>
                <a:ext cx="181440" cy="267840"/>
              </p14:xfrm>
            </p:contentPart>
          </mc:Choice>
          <mc:Fallback xmlns="">
            <p:pic>
              <p:nvPicPr>
                <p:cNvPr id="10" name="Рукописный ввод 9">
                  <a:extLst>
                    <a:ext uri="{FF2B5EF4-FFF2-40B4-BE49-F238E27FC236}">
                      <a16:creationId xmlns:a16="http://schemas.microsoft.com/office/drawing/2014/main" id="{C9BA4E4C-038E-41EF-BA84-7693D604417A}"/>
                    </a:ext>
                  </a:extLst>
                </p:cNvPr>
                <p:cNvPicPr/>
                <p:nvPr/>
              </p:nvPicPr>
              <p:blipFill>
                <a:blip r:embed="rId18"/>
                <a:stretch>
                  <a:fillRect/>
                </a:stretch>
              </p:blipFill>
              <p:spPr>
                <a:xfrm>
                  <a:off x="1900592" y="967398"/>
                  <a:ext cx="2170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Рукописный ввод 10">
                  <a:extLst>
                    <a:ext uri="{FF2B5EF4-FFF2-40B4-BE49-F238E27FC236}">
                      <a16:creationId xmlns:a16="http://schemas.microsoft.com/office/drawing/2014/main" id="{71786EA1-7BAE-4EFB-B230-36CC8758A9BA}"/>
                    </a:ext>
                  </a:extLst>
                </p14:cNvPr>
                <p14:cNvContentPartPr/>
                <p14:nvPr/>
              </p14:nvContentPartPr>
              <p14:xfrm>
                <a:off x="2147552" y="1042998"/>
                <a:ext cx="247320" cy="131400"/>
              </p14:xfrm>
            </p:contentPart>
          </mc:Choice>
          <mc:Fallback xmlns="">
            <p:pic>
              <p:nvPicPr>
                <p:cNvPr id="11" name="Рукописный ввод 10">
                  <a:extLst>
                    <a:ext uri="{FF2B5EF4-FFF2-40B4-BE49-F238E27FC236}">
                      <a16:creationId xmlns:a16="http://schemas.microsoft.com/office/drawing/2014/main" id="{71786EA1-7BAE-4EFB-B230-36CC8758A9BA}"/>
                    </a:ext>
                  </a:extLst>
                </p:cNvPr>
                <p:cNvPicPr/>
                <p:nvPr/>
              </p:nvPicPr>
              <p:blipFill>
                <a:blip r:embed="rId20"/>
                <a:stretch>
                  <a:fillRect/>
                </a:stretch>
              </p:blipFill>
              <p:spPr>
                <a:xfrm>
                  <a:off x="2129552" y="1025358"/>
                  <a:ext cx="2829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Рукописный ввод 11">
                  <a:extLst>
                    <a:ext uri="{FF2B5EF4-FFF2-40B4-BE49-F238E27FC236}">
                      <a16:creationId xmlns:a16="http://schemas.microsoft.com/office/drawing/2014/main" id="{3978C845-FF7D-4BBA-BD91-E1A17E48A8DF}"/>
                    </a:ext>
                  </a:extLst>
                </p14:cNvPr>
                <p14:cNvContentPartPr/>
                <p14:nvPr/>
              </p14:nvContentPartPr>
              <p14:xfrm>
                <a:off x="2092472" y="938238"/>
                <a:ext cx="266040" cy="167400"/>
              </p14:xfrm>
            </p:contentPart>
          </mc:Choice>
          <mc:Fallback xmlns="">
            <p:pic>
              <p:nvPicPr>
                <p:cNvPr id="12" name="Рукописный ввод 11">
                  <a:extLst>
                    <a:ext uri="{FF2B5EF4-FFF2-40B4-BE49-F238E27FC236}">
                      <a16:creationId xmlns:a16="http://schemas.microsoft.com/office/drawing/2014/main" id="{3978C845-FF7D-4BBA-BD91-E1A17E48A8DF}"/>
                    </a:ext>
                  </a:extLst>
                </p:cNvPr>
                <p:cNvPicPr/>
                <p:nvPr/>
              </p:nvPicPr>
              <p:blipFill>
                <a:blip r:embed="rId22"/>
                <a:stretch>
                  <a:fillRect/>
                </a:stretch>
              </p:blipFill>
              <p:spPr>
                <a:xfrm>
                  <a:off x="2074832" y="920598"/>
                  <a:ext cx="3016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Рукописный ввод 12">
                  <a:extLst>
                    <a:ext uri="{FF2B5EF4-FFF2-40B4-BE49-F238E27FC236}">
                      <a16:creationId xmlns:a16="http://schemas.microsoft.com/office/drawing/2014/main" id="{E4F472CC-8B91-4034-9392-735D5AF14825}"/>
                    </a:ext>
                  </a:extLst>
                </p14:cNvPr>
                <p14:cNvContentPartPr/>
                <p14:nvPr/>
              </p14:nvContentPartPr>
              <p14:xfrm>
                <a:off x="2626352" y="807558"/>
                <a:ext cx="388440" cy="380880"/>
              </p14:xfrm>
            </p:contentPart>
          </mc:Choice>
          <mc:Fallback xmlns="">
            <p:pic>
              <p:nvPicPr>
                <p:cNvPr id="13" name="Рукописный ввод 12">
                  <a:extLst>
                    <a:ext uri="{FF2B5EF4-FFF2-40B4-BE49-F238E27FC236}">
                      <a16:creationId xmlns:a16="http://schemas.microsoft.com/office/drawing/2014/main" id="{E4F472CC-8B91-4034-9392-735D5AF14825}"/>
                    </a:ext>
                  </a:extLst>
                </p:cNvPr>
                <p:cNvPicPr/>
                <p:nvPr/>
              </p:nvPicPr>
              <p:blipFill>
                <a:blip r:embed="rId24"/>
                <a:stretch>
                  <a:fillRect/>
                </a:stretch>
              </p:blipFill>
              <p:spPr>
                <a:xfrm>
                  <a:off x="2608352" y="789918"/>
                  <a:ext cx="424080" cy="416520"/>
                </a:xfrm>
                <a:prstGeom prst="rect">
                  <a:avLst/>
                </a:prstGeom>
              </p:spPr>
            </p:pic>
          </mc:Fallback>
        </mc:AlternateContent>
      </p:grpSp>
      <p:sp>
        <p:nvSpPr>
          <p:cNvPr id="16" name="TextBox 4">
            <a:extLst>
              <a:ext uri="{FF2B5EF4-FFF2-40B4-BE49-F238E27FC236}">
                <a16:creationId xmlns:a16="http://schemas.microsoft.com/office/drawing/2014/main" id="{7F1AA7F1-1662-4AC9-B79C-2923BA31ABE7}"/>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11</a:t>
            </a:r>
            <a:endParaRPr lang="en-GB" dirty="0"/>
          </a:p>
        </p:txBody>
      </p:sp>
      <mc:AlternateContent xmlns:mc="http://schemas.openxmlformats.org/markup-compatibility/2006" xmlns:p14="http://schemas.microsoft.com/office/powerpoint/2010/main">
        <mc:Choice Requires="p14">
          <p:contentPart p14:bwMode="auto" r:id="rId25">
            <p14:nvContentPartPr>
              <p14:cNvPr id="15" name="Рукописный ввод 14">
                <a:extLst>
                  <a:ext uri="{FF2B5EF4-FFF2-40B4-BE49-F238E27FC236}">
                    <a16:creationId xmlns:a16="http://schemas.microsoft.com/office/drawing/2014/main" id="{121F3498-56FB-4B11-AE42-9C94F8159A75}"/>
                  </a:ext>
                </a:extLst>
              </p14:cNvPr>
              <p14:cNvContentPartPr/>
              <p14:nvPr/>
            </p14:nvContentPartPr>
            <p14:xfrm>
              <a:off x="7011872" y="961278"/>
              <a:ext cx="344520" cy="654840"/>
            </p14:xfrm>
          </p:contentPart>
        </mc:Choice>
        <mc:Fallback xmlns="">
          <p:pic>
            <p:nvPicPr>
              <p:cNvPr id="15" name="Рукописный ввод 14">
                <a:extLst>
                  <a:ext uri="{FF2B5EF4-FFF2-40B4-BE49-F238E27FC236}">
                    <a16:creationId xmlns:a16="http://schemas.microsoft.com/office/drawing/2014/main" id="{121F3498-56FB-4B11-AE42-9C94F8159A75}"/>
                  </a:ext>
                </a:extLst>
              </p:cNvPr>
              <p:cNvPicPr/>
              <p:nvPr/>
            </p:nvPicPr>
            <p:blipFill>
              <a:blip r:embed="rId26"/>
              <a:stretch>
                <a:fillRect/>
              </a:stretch>
            </p:blipFill>
            <p:spPr>
              <a:xfrm>
                <a:off x="6994232" y="943638"/>
                <a:ext cx="38016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Рукописный ввод 16">
                <a:extLst>
                  <a:ext uri="{FF2B5EF4-FFF2-40B4-BE49-F238E27FC236}">
                    <a16:creationId xmlns:a16="http://schemas.microsoft.com/office/drawing/2014/main" id="{4F9E5E81-37BC-44CE-B993-000DD64D1AB1}"/>
                  </a:ext>
                </a:extLst>
              </p14:cNvPr>
              <p14:cNvContentPartPr/>
              <p14:nvPr/>
            </p14:nvContentPartPr>
            <p14:xfrm>
              <a:off x="9329912" y="941118"/>
              <a:ext cx="655920" cy="820080"/>
            </p14:xfrm>
          </p:contentPart>
        </mc:Choice>
        <mc:Fallback xmlns="">
          <p:pic>
            <p:nvPicPr>
              <p:cNvPr id="17" name="Рукописный ввод 16">
                <a:extLst>
                  <a:ext uri="{FF2B5EF4-FFF2-40B4-BE49-F238E27FC236}">
                    <a16:creationId xmlns:a16="http://schemas.microsoft.com/office/drawing/2014/main" id="{4F9E5E81-37BC-44CE-B993-000DD64D1AB1}"/>
                  </a:ext>
                </a:extLst>
              </p:cNvPr>
              <p:cNvPicPr/>
              <p:nvPr/>
            </p:nvPicPr>
            <p:blipFill>
              <a:blip r:embed="rId28"/>
              <a:stretch>
                <a:fillRect/>
              </a:stretch>
            </p:blipFill>
            <p:spPr>
              <a:xfrm>
                <a:off x="9311912" y="923478"/>
                <a:ext cx="691560" cy="855720"/>
              </a:xfrm>
              <a:prstGeom prst="rect">
                <a:avLst/>
              </a:prstGeom>
            </p:spPr>
          </p:pic>
        </mc:Fallback>
      </mc:AlternateContent>
      <p:grpSp>
        <p:nvGrpSpPr>
          <p:cNvPr id="22" name="Группа 21">
            <a:extLst>
              <a:ext uri="{FF2B5EF4-FFF2-40B4-BE49-F238E27FC236}">
                <a16:creationId xmlns:a16="http://schemas.microsoft.com/office/drawing/2014/main" id="{E97ACC37-379F-4FFD-88E9-BC353B4CA1C2}"/>
              </a:ext>
            </a:extLst>
          </p:cNvPr>
          <p:cNvGrpSpPr/>
          <p:nvPr/>
        </p:nvGrpSpPr>
        <p:grpSpPr>
          <a:xfrm>
            <a:off x="3675392" y="51918"/>
            <a:ext cx="890280" cy="500760"/>
            <a:chOff x="3675392" y="51918"/>
            <a:chExt cx="890280" cy="500760"/>
          </a:xfrm>
        </p:grpSpPr>
        <mc:AlternateContent xmlns:mc="http://schemas.openxmlformats.org/markup-compatibility/2006" xmlns:p14="http://schemas.microsoft.com/office/powerpoint/2010/main">
          <mc:Choice Requires="p14">
            <p:contentPart p14:bwMode="auto" r:id="rId29">
              <p14:nvContentPartPr>
                <p14:cNvPr id="18" name="Рукописный ввод 17">
                  <a:extLst>
                    <a:ext uri="{FF2B5EF4-FFF2-40B4-BE49-F238E27FC236}">
                      <a16:creationId xmlns:a16="http://schemas.microsoft.com/office/drawing/2014/main" id="{AB4A2C32-B5E8-4664-93AD-4573C7436412}"/>
                    </a:ext>
                  </a:extLst>
                </p14:cNvPr>
                <p14:cNvContentPartPr/>
                <p14:nvPr/>
              </p14:nvContentPartPr>
              <p14:xfrm>
                <a:off x="3675392" y="225798"/>
                <a:ext cx="173160" cy="326880"/>
              </p14:xfrm>
            </p:contentPart>
          </mc:Choice>
          <mc:Fallback xmlns="">
            <p:pic>
              <p:nvPicPr>
                <p:cNvPr id="18" name="Рукописный ввод 17">
                  <a:extLst>
                    <a:ext uri="{FF2B5EF4-FFF2-40B4-BE49-F238E27FC236}">
                      <a16:creationId xmlns:a16="http://schemas.microsoft.com/office/drawing/2014/main" id="{AB4A2C32-B5E8-4664-93AD-4573C7436412}"/>
                    </a:ext>
                  </a:extLst>
                </p:cNvPr>
                <p:cNvPicPr/>
                <p:nvPr/>
              </p:nvPicPr>
              <p:blipFill>
                <a:blip r:embed="rId30"/>
                <a:stretch>
                  <a:fillRect/>
                </a:stretch>
              </p:blipFill>
              <p:spPr>
                <a:xfrm>
                  <a:off x="3657392" y="207798"/>
                  <a:ext cx="2088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Рукописный ввод 18">
                  <a:extLst>
                    <a:ext uri="{FF2B5EF4-FFF2-40B4-BE49-F238E27FC236}">
                      <a16:creationId xmlns:a16="http://schemas.microsoft.com/office/drawing/2014/main" id="{E8E3456B-E95B-4711-9F4F-B7519D11E2A0}"/>
                    </a:ext>
                  </a:extLst>
                </p14:cNvPr>
                <p14:cNvContentPartPr/>
                <p14:nvPr/>
              </p14:nvContentPartPr>
              <p14:xfrm>
                <a:off x="4086872" y="337758"/>
                <a:ext cx="81720" cy="88560"/>
              </p14:xfrm>
            </p:contentPart>
          </mc:Choice>
          <mc:Fallback xmlns="">
            <p:pic>
              <p:nvPicPr>
                <p:cNvPr id="19" name="Рукописный ввод 18">
                  <a:extLst>
                    <a:ext uri="{FF2B5EF4-FFF2-40B4-BE49-F238E27FC236}">
                      <a16:creationId xmlns:a16="http://schemas.microsoft.com/office/drawing/2014/main" id="{E8E3456B-E95B-4711-9F4F-B7519D11E2A0}"/>
                    </a:ext>
                  </a:extLst>
                </p:cNvPr>
                <p:cNvPicPr/>
                <p:nvPr/>
              </p:nvPicPr>
              <p:blipFill>
                <a:blip r:embed="rId32"/>
                <a:stretch>
                  <a:fillRect/>
                </a:stretch>
              </p:blipFill>
              <p:spPr>
                <a:xfrm>
                  <a:off x="4069232" y="320118"/>
                  <a:ext cx="11736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Рукописный ввод 20">
                  <a:extLst>
                    <a:ext uri="{FF2B5EF4-FFF2-40B4-BE49-F238E27FC236}">
                      <a16:creationId xmlns:a16="http://schemas.microsoft.com/office/drawing/2014/main" id="{57F709A6-43B7-48A9-A7C2-9E8F91A4DE28}"/>
                    </a:ext>
                  </a:extLst>
                </p14:cNvPr>
                <p14:cNvContentPartPr/>
                <p14:nvPr/>
              </p14:nvContentPartPr>
              <p14:xfrm>
                <a:off x="4287032" y="51918"/>
                <a:ext cx="278640" cy="431280"/>
              </p14:xfrm>
            </p:contentPart>
          </mc:Choice>
          <mc:Fallback xmlns="">
            <p:pic>
              <p:nvPicPr>
                <p:cNvPr id="21" name="Рукописный ввод 20">
                  <a:extLst>
                    <a:ext uri="{FF2B5EF4-FFF2-40B4-BE49-F238E27FC236}">
                      <a16:creationId xmlns:a16="http://schemas.microsoft.com/office/drawing/2014/main" id="{57F709A6-43B7-48A9-A7C2-9E8F91A4DE28}"/>
                    </a:ext>
                  </a:extLst>
                </p:cNvPr>
                <p:cNvPicPr/>
                <p:nvPr/>
              </p:nvPicPr>
              <p:blipFill>
                <a:blip r:embed="rId34"/>
                <a:stretch>
                  <a:fillRect/>
                </a:stretch>
              </p:blipFill>
              <p:spPr>
                <a:xfrm>
                  <a:off x="4278392" y="43278"/>
                  <a:ext cx="296280" cy="448920"/>
                </a:xfrm>
                <a:prstGeom prst="rect">
                  <a:avLst/>
                </a:prstGeom>
              </p:spPr>
            </p:pic>
          </mc:Fallback>
        </mc:AlternateContent>
      </p:grpSp>
      <p:grpSp>
        <p:nvGrpSpPr>
          <p:cNvPr id="48" name="Группа 47">
            <a:extLst>
              <a:ext uri="{FF2B5EF4-FFF2-40B4-BE49-F238E27FC236}">
                <a16:creationId xmlns:a16="http://schemas.microsoft.com/office/drawing/2014/main" id="{55E2D94A-5CF2-4E06-8A02-AC8B1114D4D2}"/>
              </a:ext>
            </a:extLst>
          </p:cNvPr>
          <p:cNvGrpSpPr/>
          <p:nvPr/>
        </p:nvGrpSpPr>
        <p:grpSpPr>
          <a:xfrm>
            <a:off x="5190992" y="1683798"/>
            <a:ext cx="338400" cy="309600"/>
            <a:chOff x="5190992" y="1683798"/>
            <a:chExt cx="338400" cy="309600"/>
          </a:xfrm>
        </p:grpSpPr>
        <mc:AlternateContent xmlns:mc="http://schemas.openxmlformats.org/markup-compatibility/2006" xmlns:p14="http://schemas.microsoft.com/office/powerpoint/2010/main">
          <mc:Choice Requires="p14">
            <p:contentPart p14:bwMode="auto" r:id="rId35">
              <p14:nvContentPartPr>
                <p14:cNvPr id="23" name="Рукописный ввод 22">
                  <a:extLst>
                    <a:ext uri="{FF2B5EF4-FFF2-40B4-BE49-F238E27FC236}">
                      <a16:creationId xmlns:a16="http://schemas.microsoft.com/office/drawing/2014/main" id="{8E536DFF-C290-45E6-9F99-8ACF38DBCBEC}"/>
                    </a:ext>
                  </a:extLst>
                </p14:cNvPr>
                <p14:cNvContentPartPr/>
                <p14:nvPr/>
              </p14:nvContentPartPr>
              <p14:xfrm>
                <a:off x="5358392" y="1727358"/>
                <a:ext cx="53280" cy="266040"/>
              </p14:xfrm>
            </p:contentPart>
          </mc:Choice>
          <mc:Fallback xmlns="">
            <p:pic>
              <p:nvPicPr>
                <p:cNvPr id="23" name="Рукописный ввод 22">
                  <a:extLst>
                    <a:ext uri="{FF2B5EF4-FFF2-40B4-BE49-F238E27FC236}">
                      <a16:creationId xmlns:a16="http://schemas.microsoft.com/office/drawing/2014/main" id="{8E536DFF-C290-45E6-9F99-8ACF38DBCBEC}"/>
                    </a:ext>
                  </a:extLst>
                </p:cNvPr>
                <p:cNvPicPr/>
                <p:nvPr/>
              </p:nvPicPr>
              <p:blipFill>
                <a:blip r:embed="rId36"/>
                <a:stretch>
                  <a:fillRect/>
                </a:stretch>
              </p:blipFill>
              <p:spPr>
                <a:xfrm>
                  <a:off x="5349752" y="1718718"/>
                  <a:ext cx="709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Рукописный ввод 23">
                  <a:extLst>
                    <a:ext uri="{FF2B5EF4-FFF2-40B4-BE49-F238E27FC236}">
                      <a16:creationId xmlns:a16="http://schemas.microsoft.com/office/drawing/2014/main" id="{3AD6DFBA-BA03-480F-A16A-99B34C9B72FE}"/>
                    </a:ext>
                  </a:extLst>
                </p14:cNvPr>
                <p14:cNvContentPartPr/>
                <p14:nvPr/>
              </p14:nvContentPartPr>
              <p14:xfrm>
                <a:off x="5190992" y="1683798"/>
                <a:ext cx="338400" cy="66240"/>
              </p14:xfrm>
            </p:contentPart>
          </mc:Choice>
          <mc:Fallback xmlns="">
            <p:pic>
              <p:nvPicPr>
                <p:cNvPr id="24" name="Рукописный ввод 23">
                  <a:extLst>
                    <a:ext uri="{FF2B5EF4-FFF2-40B4-BE49-F238E27FC236}">
                      <a16:creationId xmlns:a16="http://schemas.microsoft.com/office/drawing/2014/main" id="{3AD6DFBA-BA03-480F-A16A-99B34C9B72FE}"/>
                    </a:ext>
                  </a:extLst>
                </p:cNvPr>
                <p:cNvPicPr/>
                <p:nvPr/>
              </p:nvPicPr>
              <p:blipFill>
                <a:blip r:embed="rId38"/>
                <a:stretch>
                  <a:fillRect/>
                </a:stretch>
              </p:blipFill>
              <p:spPr>
                <a:xfrm>
                  <a:off x="5181992" y="1674798"/>
                  <a:ext cx="356040" cy="83880"/>
                </a:xfrm>
                <a:prstGeom prst="rect">
                  <a:avLst/>
                </a:prstGeom>
              </p:spPr>
            </p:pic>
          </mc:Fallback>
        </mc:AlternateContent>
      </p:grpSp>
      <p:grpSp>
        <p:nvGrpSpPr>
          <p:cNvPr id="47" name="Группа 46">
            <a:extLst>
              <a:ext uri="{FF2B5EF4-FFF2-40B4-BE49-F238E27FC236}">
                <a16:creationId xmlns:a16="http://schemas.microsoft.com/office/drawing/2014/main" id="{ED878FF1-F5C5-468C-831C-F227A786239D}"/>
              </a:ext>
            </a:extLst>
          </p:cNvPr>
          <p:cNvGrpSpPr/>
          <p:nvPr/>
        </p:nvGrpSpPr>
        <p:grpSpPr>
          <a:xfrm>
            <a:off x="5327792" y="2173758"/>
            <a:ext cx="246240" cy="309960"/>
            <a:chOff x="5327792" y="2173758"/>
            <a:chExt cx="246240" cy="309960"/>
          </a:xfrm>
        </p:grpSpPr>
        <mc:AlternateContent xmlns:mc="http://schemas.openxmlformats.org/markup-compatibility/2006" xmlns:p14="http://schemas.microsoft.com/office/powerpoint/2010/main">
          <mc:Choice Requires="p14">
            <p:contentPart p14:bwMode="auto" r:id="rId39">
              <p14:nvContentPartPr>
                <p14:cNvPr id="25" name="Рукописный ввод 24">
                  <a:extLst>
                    <a:ext uri="{FF2B5EF4-FFF2-40B4-BE49-F238E27FC236}">
                      <a16:creationId xmlns:a16="http://schemas.microsoft.com/office/drawing/2014/main" id="{A3E692CE-9158-4C83-9F20-3E4543EFF386}"/>
                    </a:ext>
                  </a:extLst>
                </p14:cNvPr>
                <p14:cNvContentPartPr/>
                <p14:nvPr/>
              </p14:nvContentPartPr>
              <p14:xfrm>
                <a:off x="5419592" y="2233158"/>
                <a:ext cx="27360" cy="250560"/>
              </p14:xfrm>
            </p:contentPart>
          </mc:Choice>
          <mc:Fallback xmlns="">
            <p:pic>
              <p:nvPicPr>
                <p:cNvPr id="25" name="Рукописный ввод 24">
                  <a:extLst>
                    <a:ext uri="{FF2B5EF4-FFF2-40B4-BE49-F238E27FC236}">
                      <a16:creationId xmlns:a16="http://schemas.microsoft.com/office/drawing/2014/main" id="{A3E692CE-9158-4C83-9F20-3E4543EFF386}"/>
                    </a:ext>
                  </a:extLst>
                </p:cNvPr>
                <p:cNvPicPr/>
                <p:nvPr/>
              </p:nvPicPr>
              <p:blipFill>
                <a:blip r:embed="rId40"/>
                <a:stretch>
                  <a:fillRect/>
                </a:stretch>
              </p:blipFill>
              <p:spPr>
                <a:xfrm>
                  <a:off x="5410592" y="2224518"/>
                  <a:ext cx="450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Рукописный ввод 25">
                  <a:extLst>
                    <a:ext uri="{FF2B5EF4-FFF2-40B4-BE49-F238E27FC236}">
                      <a16:creationId xmlns:a16="http://schemas.microsoft.com/office/drawing/2014/main" id="{C94F67D0-FE37-47F2-8ABA-9AC43898EF17}"/>
                    </a:ext>
                  </a:extLst>
                </p14:cNvPr>
                <p14:cNvContentPartPr/>
                <p14:nvPr/>
              </p14:nvContentPartPr>
              <p14:xfrm>
                <a:off x="5327792" y="2173758"/>
                <a:ext cx="246240" cy="55800"/>
              </p14:xfrm>
            </p:contentPart>
          </mc:Choice>
          <mc:Fallback xmlns="">
            <p:pic>
              <p:nvPicPr>
                <p:cNvPr id="26" name="Рукописный ввод 25">
                  <a:extLst>
                    <a:ext uri="{FF2B5EF4-FFF2-40B4-BE49-F238E27FC236}">
                      <a16:creationId xmlns:a16="http://schemas.microsoft.com/office/drawing/2014/main" id="{C94F67D0-FE37-47F2-8ABA-9AC43898EF17}"/>
                    </a:ext>
                  </a:extLst>
                </p:cNvPr>
                <p:cNvPicPr/>
                <p:nvPr/>
              </p:nvPicPr>
              <p:blipFill>
                <a:blip r:embed="rId42"/>
                <a:stretch>
                  <a:fillRect/>
                </a:stretch>
              </p:blipFill>
              <p:spPr>
                <a:xfrm>
                  <a:off x="5319152" y="2164758"/>
                  <a:ext cx="263880" cy="73440"/>
                </a:xfrm>
                <a:prstGeom prst="rect">
                  <a:avLst/>
                </a:prstGeom>
              </p:spPr>
            </p:pic>
          </mc:Fallback>
        </mc:AlternateContent>
      </p:grpSp>
      <p:grpSp>
        <p:nvGrpSpPr>
          <p:cNvPr id="46" name="Группа 45">
            <a:extLst>
              <a:ext uri="{FF2B5EF4-FFF2-40B4-BE49-F238E27FC236}">
                <a16:creationId xmlns:a16="http://schemas.microsoft.com/office/drawing/2014/main" id="{1BA5B3F6-DE8F-4040-9A27-E12397DF6295}"/>
              </a:ext>
            </a:extLst>
          </p:cNvPr>
          <p:cNvGrpSpPr/>
          <p:nvPr/>
        </p:nvGrpSpPr>
        <p:grpSpPr>
          <a:xfrm>
            <a:off x="5331392" y="2734998"/>
            <a:ext cx="253800" cy="257760"/>
            <a:chOff x="5331392" y="2734998"/>
            <a:chExt cx="253800" cy="257760"/>
          </a:xfrm>
        </p:grpSpPr>
        <mc:AlternateContent xmlns:mc="http://schemas.openxmlformats.org/markup-compatibility/2006" xmlns:p14="http://schemas.microsoft.com/office/powerpoint/2010/main">
          <mc:Choice Requires="p14">
            <p:contentPart p14:bwMode="auto" r:id="rId43">
              <p14:nvContentPartPr>
                <p14:cNvPr id="27" name="Рукописный ввод 26">
                  <a:extLst>
                    <a:ext uri="{FF2B5EF4-FFF2-40B4-BE49-F238E27FC236}">
                      <a16:creationId xmlns:a16="http://schemas.microsoft.com/office/drawing/2014/main" id="{DF924293-CED6-4AA1-84F7-D46C5EACE000}"/>
                    </a:ext>
                  </a:extLst>
                </p14:cNvPr>
                <p14:cNvContentPartPr/>
                <p14:nvPr/>
              </p14:nvContentPartPr>
              <p14:xfrm>
                <a:off x="5460992" y="2776758"/>
                <a:ext cx="30240" cy="216000"/>
              </p14:xfrm>
            </p:contentPart>
          </mc:Choice>
          <mc:Fallback xmlns="">
            <p:pic>
              <p:nvPicPr>
                <p:cNvPr id="27" name="Рукописный ввод 26">
                  <a:extLst>
                    <a:ext uri="{FF2B5EF4-FFF2-40B4-BE49-F238E27FC236}">
                      <a16:creationId xmlns:a16="http://schemas.microsoft.com/office/drawing/2014/main" id="{DF924293-CED6-4AA1-84F7-D46C5EACE000}"/>
                    </a:ext>
                  </a:extLst>
                </p:cNvPr>
                <p:cNvPicPr/>
                <p:nvPr/>
              </p:nvPicPr>
              <p:blipFill>
                <a:blip r:embed="rId44"/>
                <a:stretch>
                  <a:fillRect/>
                </a:stretch>
              </p:blipFill>
              <p:spPr>
                <a:xfrm>
                  <a:off x="5452352" y="2768118"/>
                  <a:ext cx="47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Рукописный ввод 27">
                  <a:extLst>
                    <a:ext uri="{FF2B5EF4-FFF2-40B4-BE49-F238E27FC236}">
                      <a16:creationId xmlns:a16="http://schemas.microsoft.com/office/drawing/2014/main" id="{FDC1CC08-671D-4A62-B495-747F5703253B}"/>
                    </a:ext>
                  </a:extLst>
                </p14:cNvPr>
                <p14:cNvContentPartPr/>
                <p14:nvPr/>
              </p14:nvContentPartPr>
              <p14:xfrm>
                <a:off x="5331392" y="2734998"/>
                <a:ext cx="253800" cy="38160"/>
              </p14:xfrm>
            </p:contentPart>
          </mc:Choice>
          <mc:Fallback xmlns="">
            <p:pic>
              <p:nvPicPr>
                <p:cNvPr id="28" name="Рукописный ввод 27">
                  <a:extLst>
                    <a:ext uri="{FF2B5EF4-FFF2-40B4-BE49-F238E27FC236}">
                      <a16:creationId xmlns:a16="http://schemas.microsoft.com/office/drawing/2014/main" id="{FDC1CC08-671D-4A62-B495-747F5703253B}"/>
                    </a:ext>
                  </a:extLst>
                </p:cNvPr>
                <p:cNvPicPr/>
                <p:nvPr/>
              </p:nvPicPr>
              <p:blipFill>
                <a:blip r:embed="rId46"/>
                <a:stretch>
                  <a:fillRect/>
                </a:stretch>
              </p:blipFill>
              <p:spPr>
                <a:xfrm>
                  <a:off x="5322392" y="2726358"/>
                  <a:ext cx="271440" cy="55800"/>
                </a:xfrm>
                <a:prstGeom prst="rect">
                  <a:avLst/>
                </a:prstGeom>
              </p:spPr>
            </p:pic>
          </mc:Fallback>
        </mc:AlternateContent>
      </p:grpSp>
      <p:grpSp>
        <p:nvGrpSpPr>
          <p:cNvPr id="45" name="Группа 44">
            <a:extLst>
              <a:ext uri="{FF2B5EF4-FFF2-40B4-BE49-F238E27FC236}">
                <a16:creationId xmlns:a16="http://schemas.microsoft.com/office/drawing/2014/main" id="{D13EB10F-D552-4558-9D82-DF79C12DA9DE}"/>
              </a:ext>
            </a:extLst>
          </p:cNvPr>
          <p:cNvGrpSpPr/>
          <p:nvPr/>
        </p:nvGrpSpPr>
        <p:grpSpPr>
          <a:xfrm>
            <a:off x="5301872" y="3245478"/>
            <a:ext cx="313560" cy="333720"/>
            <a:chOff x="5301872" y="3245478"/>
            <a:chExt cx="313560" cy="333720"/>
          </a:xfrm>
        </p:grpSpPr>
        <mc:AlternateContent xmlns:mc="http://schemas.openxmlformats.org/markup-compatibility/2006" xmlns:p14="http://schemas.microsoft.com/office/powerpoint/2010/main">
          <mc:Choice Requires="p14">
            <p:contentPart p14:bwMode="auto" r:id="rId47">
              <p14:nvContentPartPr>
                <p14:cNvPr id="29" name="Рукописный ввод 28">
                  <a:extLst>
                    <a:ext uri="{FF2B5EF4-FFF2-40B4-BE49-F238E27FC236}">
                      <a16:creationId xmlns:a16="http://schemas.microsoft.com/office/drawing/2014/main" id="{75AF73F3-60B8-4AE2-A853-40327FD442D8}"/>
                    </a:ext>
                  </a:extLst>
                </p14:cNvPr>
                <p14:cNvContentPartPr/>
                <p14:nvPr/>
              </p14:nvContentPartPr>
              <p14:xfrm>
                <a:off x="5443352" y="3256278"/>
                <a:ext cx="54720" cy="322920"/>
              </p14:xfrm>
            </p:contentPart>
          </mc:Choice>
          <mc:Fallback xmlns="">
            <p:pic>
              <p:nvPicPr>
                <p:cNvPr id="29" name="Рукописный ввод 28">
                  <a:extLst>
                    <a:ext uri="{FF2B5EF4-FFF2-40B4-BE49-F238E27FC236}">
                      <a16:creationId xmlns:a16="http://schemas.microsoft.com/office/drawing/2014/main" id="{75AF73F3-60B8-4AE2-A853-40327FD442D8}"/>
                    </a:ext>
                  </a:extLst>
                </p:cNvPr>
                <p:cNvPicPr/>
                <p:nvPr/>
              </p:nvPicPr>
              <p:blipFill>
                <a:blip r:embed="rId48"/>
                <a:stretch>
                  <a:fillRect/>
                </a:stretch>
              </p:blipFill>
              <p:spPr>
                <a:xfrm>
                  <a:off x="5434352" y="3247638"/>
                  <a:ext cx="7236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Рукописный ввод 29">
                  <a:extLst>
                    <a:ext uri="{FF2B5EF4-FFF2-40B4-BE49-F238E27FC236}">
                      <a16:creationId xmlns:a16="http://schemas.microsoft.com/office/drawing/2014/main" id="{2077963E-2987-4898-84B1-1BC7C72E08B1}"/>
                    </a:ext>
                  </a:extLst>
                </p14:cNvPr>
                <p14:cNvContentPartPr/>
                <p14:nvPr/>
              </p14:nvContentPartPr>
              <p14:xfrm>
                <a:off x="5301872" y="3245478"/>
                <a:ext cx="313560" cy="50040"/>
              </p14:xfrm>
            </p:contentPart>
          </mc:Choice>
          <mc:Fallback xmlns="">
            <p:pic>
              <p:nvPicPr>
                <p:cNvPr id="30" name="Рукописный ввод 29">
                  <a:extLst>
                    <a:ext uri="{FF2B5EF4-FFF2-40B4-BE49-F238E27FC236}">
                      <a16:creationId xmlns:a16="http://schemas.microsoft.com/office/drawing/2014/main" id="{2077963E-2987-4898-84B1-1BC7C72E08B1}"/>
                    </a:ext>
                  </a:extLst>
                </p:cNvPr>
                <p:cNvPicPr/>
                <p:nvPr/>
              </p:nvPicPr>
              <p:blipFill>
                <a:blip r:embed="rId50"/>
                <a:stretch>
                  <a:fillRect/>
                </a:stretch>
              </p:blipFill>
              <p:spPr>
                <a:xfrm>
                  <a:off x="5292872" y="3236478"/>
                  <a:ext cx="331200" cy="67680"/>
                </a:xfrm>
                <a:prstGeom prst="rect">
                  <a:avLst/>
                </a:prstGeom>
              </p:spPr>
            </p:pic>
          </mc:Fallback>
        </mc:AlternateContent>
      </p:grpSp>
      <p:grpSp>
        <p:nvGrpSpPr>
          <p:cNvPr id="44" name="Группа 43">
            <a:extLst>
              <a:ext uri="{FF2B5EF4-FFF2-40B4-BE49-F238E27FC236}">
                <a16:creationId xmlns:a16="http://schemas.microsoft.com/office/drawing/2014/main" id="{21BFD0E1-BC3E-41C3-A316-46A6B85480C8}"/>
              </a:ext>
            </a:extLst>
          </p:cNvPr>
          <p:cNvGrpSpPr/>
          <p:nvPr/>
        </p:nvGrpSpPr>
        <p:grpSpPr>
          <a:xfrm>
            <a:off x="5347232" y="3807438"/>
            <a:ext cx="276480" cy="341640"/>
            <a:chOff x="5347232" y="3807438"/>
            <a:chExt cx="276480" cy="341640"/>
          </a:xfrm>
        </p:grpSpPr>
        <mc:AlternateContent xmlns:mc="http://schemas.openxmlformats.org/markup-compatibility/2006" xmlns:p14="http://schemas.microsoft.com/office/powerpoint/2010/main">
          <mc:Choice Requires="p14">
            <p:contentPart p14:bwMode="auto" r:id="rId51">
              <p14:nvContentPartPr>
                <p14:cNvPr id="31" name="Рукописный ввод 30">
                  <a:extLst>
                    <a:ext uri="{FF2B5EF4-FFF2-40B4-BE49-F238E27FC236}">
                      <a16:creationId xmlns:a16="http://schemas.microsoft.com/office/drawing/2014/main" id="{17E81E27-E8D7-4682-8FF6-BA22DC3C4721}"/>
                    </a:ext>
                  </a:extLst>
                </p14:cNvPr>
                <p14:cNvContentPartPr/>
                <p14:nvPr/>
              </p14:nvContentPartPr>
              <p14:xfrm>
                <a:off x="5447672" y="3887358"/>
                <a:ext cx="32760" cy="261720"/>
              </p14:xfrm>
            </p:contentPart>
          </mc:Choice>
          <mc:Fallback xmlns="">
            <p:pic>
              <p:nvPicPr>
                <p:cNvPr id="31" name="Рукописный ввод 30">
                  <a:extLst>
                    <a:ext uri="{FF2B5EF4-FFF2-40B4-BE49-F238E27FC236}">
                      <a16:creationId xmlns:a16="http://schemas.microsoft.com/office/drawing/2014/main" id="{17E81E27-E8D7-4682-8FF6-BA22DC3C4721}"/>
                    </a:ext>
                  </a:extLst>
                </p:cNvPr>
                <p:cNvPicPr/>
                <p:nvPr/>
              </p:nvPicPr>
              <p:blipFill>
                <a:blip r:embed="rId52"/>
                <a:stretch>
                  <a:fillRect/>
                </a:stretch>
              </p:blipFill>
              <p:spPr>
                <a:xfrm>
                  <a:off x="5439032" y="3878358"/>
                  <a:ext cx="504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Рукописный ввод 31">
                  <a:extLst>
                    <a:ext uri="{FF2B5EF4-FFF2-40B4-BE49-F238E27FC236}">
                      <a16:creationId xmlns:a16="http://schemas.microsoft.com/office/drawing/2014/main" id="{B8246CB0-76F6-4BD2-A6F8-3FC9966912D6}"/>
                    </a:ext>
                  </a:extLst>
                </p14:cNvPr>
                <p14:cNvContentPartPr/>
                <p14:nvPr/>
              </p14:nvContentPartPr>
              <p14:xfrm>
                <a:off x="5348312" y="3807438"/>
                <a:ext cx="275400" cy="43920"/>
              </p14:xfrm>
            </p:contentPart>
          </mc:Choice>
          <mc:Fallback xmlns="">
            <p:pic>
              <p:nvPicPr>
                <p:cNvPr id="32" name="Рукописный ввод 31">
                  <a:extLst>
                    <a:ext uri="{FF2B5EF4-FFF2-40B4-BE49-F238E27FC236}">
                      <a16:creationId xmlns:a16="http://schemas.microsoft.com/office/drawing/2014/main" id="{B8246CB0-76F6-4BD2-A6F8-3FC9966912D6}"/>
                    </a:ext>
                  </a:extLst>
                </p:cNvPr>
                <p:cNvPicPr/>
                <p:nvPr/>
              </p:nvPicPr>
              <p:blipFill>
                <a:blip r:embed="rId54"/>
                <a:stretch>
                  <a:fillRect/>
                </a:stretch>
              </p:blipFill>
              <p:spPr>
                <a:xfrm>
                  <a:off x="5339312" y="3798438"/>
                  <a:ext cx="293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Рукописный ввод 32">
                  <a:extLst>
                    <a:ext uri="{FF2B5EF4-FFF2-40B4-BE49-F238E27FC236}">
                      <a16:creationId xmlns:a16="http://schemas.microsoft.com/office/drawing/2014/main" id="{50A3FEEE-39CC-462A-AE5A-B51146C46CB1}"/>
                    </a:ext>
                  </a:extLst>
                </p14:cNvPr>
                <p14:cNvContentPartPr/>
                <p14:nvPr/>
              </p14:nvContentPartPr>
              <p14:xfrm>
                <a:off x="5347232" y="3956838"/>
                <a:ext cx="177840" cy="69480"/>
              </p14:xfrm>
            </p:contentPart>
          </mc:Choice>
          <mc:Fallback xmlns="">
            <p:pic>
              <p:nvPicPr>
                <p:cNvPr id="33" name="Рукописный ввод 32">
                  <a:extLst>
                    <a:ext uri="{FF2B5EF4-FFF2-40B4-BE49-F238E27FC236}">
                      <a16:creationId xmlns:a16="http://schemas.microsoft.com/office/drawing/2014/main" id="{50A3FEEE-39CC-462A-AE5A-B51146C46CB1}"/>
                    </a:ext>
                  </a:extLst>
                </p:cNvPr>
                <p:cNvPicPr/>
                <p:nvPr/>
              </p:nvPicPr>
              <p:blipFill>
                <a:blip r:embed="rId56"/>
                <a:stretch>
                  <a:fillRect/>
                </a:stretch>
              </p:blipFill>
              <p:spPr>
                <a:xfrm>
                  <a:off x="5338232" y="3948198"/>
                  <a:ext cx="195480" cy="87120"/>
                </a:xfrm>
                <a:prstGeom prst="rect">
                  <a:avLst/>
                </a:prstGeom>
              </p:spPr>
            </p:pic>
          </mc:Fallback>
        </mc:AlternateContent>
      </p:grpSp>
      <p:grpSp>
        <p:nvGrpSpPr>
          <p:cNvPr id="43" name="Группа 42">
            <a:extLst>
              <a:ext uri="{FF2B5EF4-FFF2-40B4-BE49-F238E27FC236}">
                <a16:creationId xmlns:a16="http://schemas.microsoft.com/office/drawing/2014/main" id="{6B0C1560-9D36-44D0-AF26-7F090C5B2DAB}"/>
              </a:ext>
            </a:extLst>
          </p:cNvPr>
          <p:cNvGrpSpPr/>
          <p:nvPr/>
        </p:nvGrpSpPr>
        <p:grpSpPr>
          <a:xfrm>
            <a:off x="5292872" y="4427718"/>
            <a:ext cx="325800" cy="396720"/>
            <a:chOff x="5292872" y="4427718"/>
            <a:chExt cx="325800" cy="396720"/>
          </a:xfrm>
        </p:grpSpPr>
        <mc:AlternateContent xmlns:mc="http://schemas.openxmlformats.org/markup-compatibility/2006" xmlns:p14="http://schemas.microsoft.com/office/powerpoint/2010/main">
          <mc:Choice Requires="p14">
            <p:contentPart p14:bwMode="auto" r:id="rId57">
              <p14:nvContentPartPr>
                <p14:cNvPr id="34" name="Рукописный ввод 33">
                  <a:extLst>
                    <a:ext uri="{FF2B5EF4-FFF2-40B4-BE49-F238E27FC236}">
                      <a16:creationId xmlns:a16="http://schemas.microsoft.com/office/drawing/2014/main" id="{691BBCDB-0702-45C2-8F7F-49BAA2427D34}"/>
                    </a:ext>
                  </a:extLst>
                </p14:cNvPr>
                <p14:cNvContentPartPr/>
                <p14:nvPr/>
              </p14:nvContentPartPr>
              <p14:xfrm>
                <a:off x="5415992" y="4475958"/>
                <a:ext cx="81720" cy="348480"/>
              </p14:xfrm>
            </p:contentPart>
          </mc:Choice>
          <mc:Fallback xmlns="">
            <p:pic>
              <p:nvPicPr>
                <p:cNvPr id="34" name="Рукописный ввод 33">
                  <a:extLst>
                    <a:ext uri="{FF2B5EF4-FFF2-40B4-BE49-F238E27FC236}">
                      <a16:creationId xmlns:a16="http://schemas.microsoft.com/office/drawing/2014/main" id="{691BBCDB-0702-45C2-8F7F-49BAA2427D34}"/>
                    </a:ext>
                  </a:extLst>
                </p:cNvPr>
                <p:cNvPicPr/>
                <p:nvPr/>
              </p:nvPicPr>
              <p:blipFill>
                <a:blip r:embed="rId58"/>
                <a:stretch>
                  <a:fillRect/>
                </a:stretch>
              </p:blipFill>
              <p:spPr>
                <a:xfrm>
                  <a:off x="5407352" y="4467318"/>
                  <a:ext cx="993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Рукописный ввод 34">
                  <a:extLst>
                    <a:ext uri="{FF2B5EF4-FFF2-40B4-BE49-F238E27FC236}">
                      <a16:creationId xmlns:a16="http://schemas.microsoft.com/office/drawing/2014/main" id="{C70675CF-7532-4636-A4EA-653320DBE0F7}"/>
                    </a:ext>
                  </a:extLst>
                </p14:cNvPr>
                <p14:cNvContentPartPr/>
                <p14:nvPr/>
              </p14:nvContentPartPr>
              <p14:xfrm>
                <a:off x="5292872" y="4427718"/>
                <a:ext cx="325800" cy="254520"/>
              </p14:xfrm>
            </p:contentPart>
          </mc:Choice>
          <mc:Fallback xmlns="">
            <p:pic>
              <p:nvPicPr>
                <p:cNvPr id="35" name="Рукописный ввод 34">
                  <a:extLst>
                    <a:ext uri="{FF2B5EF4-FFF2-40B4-BE49-F238E27FC236}">
                      <a16:creationId xmlns:a16="http://schemas.microsoft.com/office/drawing/2014/main" id="{C70675CF-7532-4636-A4EA-653320DBE0F7}"/>
                    </a:ext>
                  </a:extLst>
                </p:cNvPr>
                <p:cNvPicPr/>
                <p:nvPr/>
              </p:nvPicPr>
              <p:blipFill>
                <a:blip r:embed="rId60"/>
                <a:stretch>
                  <a:fillRect/>
                </a:stretch>
              </p:blipFill>
              <p:spPr>
                <a:xfrm>
                  <a:off x="5283872" y="4419078"/>
                  <a:ext cx="343440" cy="272160"/>
                </a:xfrm>
                <a:prstGeom prst="rect">
                  <a:avLst/>
                </a:prstGeom>
              </p:spPr>
            </p:pic>
          </mc:Fallback>
        </mc:AlternateContent>
      </p:grpSp>
      <p:grpSp>
        <p:nvGrpSpPr>
          <p:cNvPr id="42" name="Группа 41">
            <a:extLst>
              <a:ext uri="{FF2B5EF4-FFF2-40B4-BE49-F238E27FC236}">
                <a16:creationId xmlns:a16="http://schemas.microsoft.com/office/drawing/2014/main" id="{68D22578-80A8-4EB0-9A1A-25D046F57830}"/>
              </a:ext>
            </a:extLst>
          </p:cNvPr>
          <p:cNvGrpSpPr/>
          <p:nvPr/>
        </p:nvGrpSpPr>
        <p:grpSpPr>
          <a:xfrm>
            <a:off x="5313032" y="5087958"/>
            <a:ext cx="335160" cy="365760"/>
            <a:chOff x="5313032" y="5087958"/>
            <a:chExt cx="335160" cy="365760"/>
          </a:xfrm>
        </p:grpSpPr>
        <mc:AlternateContent xmlns:mc="http://schemas.openxmlformats.org/markup-compatibility/2006" xmlns:p14="http://schemas.microsoft.com/office/powerpoint/2010/main">
          <mc:Choice Requires="p14">
            <p:contentPart p14:bwMode="auto" r:id="rId61">
              <p14:nvContentPartPr>
                <p14:cNvPr id="36" name="Рукописный ввод 35">
                  <a:extLst>
                    <a:ext uri="{FF2B5EF4-FFF2-40B4-BE49-F238E27FC236}">
                      <a16:creationId xmlns:a16="http://schemas.microsoft.com/office/drawing/2014/main" id="{E4991E94-3E63-491D-859F-4700F66B1F9C}"/>
                    </a:ext>
                  </a:extLst>
                </p14:cNvPr>
                <p14:cNvContentPartPr/>
                <p14:nvPr/>
              </p14:nvContentPartPr>
              <p14:xfrm>
                <a:off x="5458112" y="5087958"/>
                <a:ext cx="70560" cy="365760"/>
              </p14:xfrm>
            </p:contentPart>
          </mc:Choice>
          <mc:Fallback xmlns="">
            <p:pic>
              <p:nvPicPr>
                <p:cNvPr id="36" name="Рукописный ввод 35">
                  <a:extLst>
                    <a:ext uri="{FF2B5EF4-FFF2-40B4-BE49-F238E27FC236}">
                      <a16:creationId xmlns:a16="http://schemas.microsoft.com/office/drawing/2014/main" id="{E4991E94-3E63-491D-859F-4700F66B1F9C}"/>
                    </a:ext>
                  </a:extLst>
                </p:cNvPr>
                <p:cNvPicPr/>
                <p:nvPr/>
              </p:nvPicPr>
              <p:blipFill>
                <a:blip r:embed="rId62"/>
                <a:stretch>
                  <a:fillRect/>
                </a:stretch>
              </p:blipFill>
              <p:spPr>
                <a:xfrm>
                  <a:off x="5449112" y="5079318"/>
                  <a:ext cx="882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Рукописный ввод 36">
                  <a:extLst>
                    <a:ext uri="{FF2B5EF4-FFF2-40B4-BE49-F238E27FC236}">
                      <a16:creationId xmlns:a16="http://schemas.microsoft.com/office/drawing/2014/main" id="{1FD3251B-C198-41F9-86A3-37A8375D2D49}"/>
                    </a:ext>
                  </a:extLst>
                </p14:cNvPr>
                <p14:cNvContentPartPr/>
                <p14:nvPr/>
              </p14:nvContentPartPr>
              <p14:xfrm>
                <a:off x="5313032" y="5125398"/>
                <a:ext cx="272520" cy="46440"/>
              </p14:xfrm>
            </p:contentPart>
          </mc:Choice>
          <mc:Fallback xmlns="">
            <p:pic>
              <p:nvPicPr>
                <p:cNvPr id="37" name="Рукописный ввод 36">
                  <a:extLst>
                    <a:ext uri="{FF2B5EF4-FFF2-40B4-BE49-F238E27FC236}">
                      <a16:creationId xmlns:a16="http://schemas.microsoft.com/office/drawing/2014/main" id="{1FD3251B-C198-41F9-86A3-37A8375D2D49}"/>
                    </a:ext>
                  </a:extLst>
                </p:cNvPr>
                <p:cNvPicPr/>
                <p:nvPr/>
              </p:nvPicPr>
              <p:blipFill>
                <a:blip r:embed="rId64"/>
                <a:stretch>
                  <a:fillRect/>
                </a:stretch>
              </p:blipFill>
              <p:spPr>
                <a:xfrm>
                  <a:off x="5304392" y="5116758"/>
                  <a:ext cx="2901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Рукописный ввод 37">
                  <a:extLst>
                    <a:ext uri="{FF2B5EF4-FFF2-40B4-BE49-F238E27FC236}">
                      <a16:creationId xmlns:a16="http://schemas.microsoft.com/office/drawing/2014/main" id="{DDC81EBC-CBA5-4842-9F52-FC0C41FC2C9A}"/>
                    </a:ext>
                  </a:extLst>
                </p14:cNvPr>
                <p14:cNvContentPartPr/>
                <p14:nvPr/>
              </p14:nvContentPartPr>
              <p14:xfrm>
                <a:off x="5325632" y="5358318"/>
                <a:ext cx="322560" cy="65880"/>
              </p14:xfrm>
            </p:contentPart>
          </mc:Choice>
          <mc:Fallback xmlns="">
            <p:pic>
              <p:nvPicPr>
                <p:cNvPr id="38" name="Рукописный ввод 37">
                  <a:extLst>
                    <a:ext uri="{FF2B5EF4-FFF2-40B4-BE49-F238E27FC236}">
                      <a16:creationId xmlns:a16="http://schemas.microsoft.com/office/drawing/2014/main" id="{DDC81EBC-CBA5-4842-9F52-FC0C41FC2C9A}"/>
                    </a:ext>
                  </a:extLst>
                </p:cNvPr>
                <p:cNvPicPr/>
                <p:nvPr/>
              </p:nvPicPr>
              <p:blipFill>
                <a:blip r:embed="rId66"/>
                <a:stretch>
                  <a:fillRect/>
                </a:stretch>
              </p:blipFill>
              <p:spPr>
                <a:xfrm>
                  <a:off x="5316632" y="5349678"/>
                  <a:ext cx="340200" cy="83520"/>
                </a:xfrm>
                <a:prstGeom prst="rect">
                  <a:avLst/>
                </a:prstGeom>
              </p:spPr>
            </p:pic>
          </mc:Fallback>
        </mc:AlternateContent>
      </p:grpSp>
      <p:grpSp>
        <p:nvGrpSpPr>
          <p:cNvPr id="41" name="Группа 40">
            <a:extLst>
              <a:ext uri="{FF2B5EF4-FFF2-40B4-BE49-F238E27FC236}">
                <a16:creationId xmlns:a16="http://schemas.microsoft.com/office/drawing/2014/main" id="{A6122DC3-833E-484F-903B-6E478FA86ACC}"/>
              </a:ext>
            </a:extLst>
          </p:cNvPr>
          <p:cNvGrpSpPr/>
          <p:nvPr/>
        </p:nvGrpSpPr>
        <p:grpSpPr>
          <a:xfrm>
            <a:off x="5300792" y="5787438"/>
            <a:ext cx="308520" cy="350640"/>
            <a:chOff x="5300792" y="5787438"/>
            <a:chExt cx="308520" cy="350640"/>
          </a:xfrm>
        </p:grpSpPr>
        <mc:AlternateContent xmlns:mc="http://schemas.openxmlformats.org/markup-compatibility/2006" xmlns:p14="http://schemas.microsoft.com/office/powerpoint/2010/main">
          <mc:Choice Requires="p14">
            <p:contentPart p14:bwMode="auto" r:id="rId67">
              <p14:nvContentPartPr>
                <p14:cNvPr id="39" name="Рукописный ввод 38">
                  <a:extLst>
                    <a:ext uri="{FF2B5EF4-FFF2-40B4-BE49-F238E27FC236}">
                      <a16:creationId xmlns:a16="http://schemas.microsoft.com/office/drawing/2014/main" id="{97E665FA-BB19-4F96-BF46-5EBA55EB41C6}"/>
                    </a:ext>
                  </a:extLst>
                </p14:cNvPr>
                <p14:cNvContentPartPr/>
                <p14:nvPr/>
              </p14:nvContentPartPr>
              <p14:xfrm>
                <a:off x="5451272" y="5865918"/>
                <a:ext cx="50040" cy="272160"/>
              </p14:xfrm>
            </p:contentPart>
          </mc:Choice>
          <mc:Fallback xmlns="">
            <p:pic>
              <p:nvPicPr>
                <p:cNvPr id="39" name="Рукописный ввод 38">
                  <a:extLst>
                    <a:ext uri="{FF2B5EF4-FFF2-40B4-BE49-F238E27FC236}">
                      <a16:creationId xmlns:a16="http://schemas.microsoft.com/office/drawing/2014/main" id="{97E665FA-BB19-4F96-BF46-5EBA55EB41C6}"/>
                    </a:ext>
                  </a:extLst>
                </p:cNvPr>
                <p:cNvPicPr/>
                <p:nvPr/>
              </p:nvPicPr>
              <p:blipFill>
                <a:blip r:embed="rId68"/>
                <a:stretch>
                  <a:fillRect/>
                </a:stretch>
              </p:blipFill>
              <p:spPr>
                <a:xfrm>
                  <a:off x="5442272" y="5856918"/>
                  <a:ext cx="676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Рукописный ввод 39">
                  <a:extLst>
                    <a:ext uri="{FF2B5EF4-FFF2-40B4-BE49-F238E27FC236}">
                      <a16:creationId xmlns:a16="http://schemas.microsoft.com/office/drawing/2014/main" id="{4FDF62E0-45AB-451D-88B0-53198DF5CD9B}"/>
                    </a:ext>
                  </a:extLst>
                </p14:cNvPr>
                <p14:cNvContentPartPr/>
                <p14:nvPr/>
              </p14:nvContentPartPr>
              <p14:xfrm>
                <a:off x="5300792" y="5787438"/>
                <a:ext cx="308520" cy="203760"/>
              </p14:xfrm>
            </p:contentPart>
          </mc:Choice>
          <mc:Fallback xmlns="">
            <p:pic>
              <p:nvPicPr>
                <p:cNvPr id="40" name="Рукописный ввод 39">
                  <a:extLst>
                    <a:ext uri="{FF2B5EF4-FFF2-40B4-BE49-F238E27FC236}">
                      <a16:creationId xmlns:a16="http://schemas.microsoft.com/office/drawing/2014/main" id="{4FDF62E0-45AB-451D-88B0-53198DF5CD9B}"/>
                    </a:ext>
                  </a:extLst>
                </p:cNvPr>
                <p:cNvPicPr/>
                <p:nvPr/>
              </p:nvPicPr>
              <p:blipFill>
                <a:blip r:embed="rId70"/>
                <a:stretch>
                  <a:fillRect/>
                </a:stretch>
              </p:blipFill>
              <p:spPr>
                <a:xfrm>
                  <a:off x="5291792" y="5778798"/>
                  <a:ext cx="326160" cy="221400"/>
                </a:xfrm>
                <a:prstGeom prst="rect">
                  <a:avLst/>
                </a:prstGeom>
              </p:spPr>
            </p:pic>
          </mc:Fallback>
        </mc:AlternateContent>
      </p:grpSp>
      <p:grpSp>
        <p:nvGrpSpPr>
          <p:cNvPr id="74" name="Группа 73">
            <a:extLst>
              <a:ext uri="{FF2B5EF4-FFF2-40B4-BE49-F238E27FC236}">
                <a16:creationId xmlns:a16="http://schemas.microsoft.com/office/drawing/2014/main" id="{86E8A7E1-2EC8-4A40-829E-8AD3088EAB03}"/>
              </a:ext>
            </a:extLst>
          </p:cNvPr>
          <p:cNvGrpSpPr/>
          <p:nvPr/>
        </p:nvGrpSpPr>
        <p:grpSpPr>
          <a:xfrm>
            <a:off x="6733952" y="1657158"/>
            <a:ext cx="331200" cy="286200"/>
            <a:chOff x="6733952" y="1657158"/>
            <a:chExt cx="331200" cy="286200"/>
          </a:xfrm>
        </p:grpSpPr>
        <mc:AlternateContent xmlns:mc="http://schemas.openxmlformats.org/markup-compatibility/2006" xmlns:p14="http://schemas.microsoft.com/office/powerpoint/2010/main">
          <mc:Choice Requires="p14">
            <p:contentPart p14:bwMode="auto" r:id="rId71">
              <p14:nvContentPartPr>
                <p14:cNvPr id="49" name="Рукописный ввод 48">
                  <a:extLst>
                    <a:ext uri="{FF2B5EF4-FFF2-40B4-BE49-F238E27FC236}">
                      <a16:creationId xmlns:a16="http://schemas.microsoft.com/office/drawing/2014/main" id="{2D9BFD48-40AB-4704-A9F8-9330316CD1B7}"/>
                    </a:ext>
                  </a:extLst>
                </p14:cNvPr>
                <p14:cNvContentPartPr/>
                <p14:nvPr/>
              </p14:nvContentPartPr>
              <p14:xfrm>
                <a:off x="6870392" y="1714398"/>
                <a:ext cx="41760" cy="228960"/>
              </p14:xfrm>
            </p:contentPart>
          </mc:Choice>
          <mc:Fallback xmlns="">
            <p:pic>
              <p:nvPicPr>
                <p:cNvPr id="49" name="Рукописный ввод 48">
                  <a:extLst>
                    <a:ext uri="{FF2B5EF4-FFF2-40B4-BE49-F238E27FC236}">
                      <a16:creationId xmlns:a16="http://schemas.microsoft.com/office/drawing/2014/main" id="{2D9BFD48-40AB-4704-A9F8-9330316CD1B7}"/>
                    </a:ext>
                  </a:extLst>
                </p:cNvPr>
                <p:cNvPicPr/>
                <p:nvPr/>
              </p:nvPicPr>
              <p:blipFill>
                <a:blip r:embed="rId72"/>
                <a:stretch>
                  <a:fillRect/>
                </a:stretch>
              </p:blipFill>
              <p:spPr>
                <a:xfrm>
                  <a:off x="6861392" y="1705398"/>
                  <a:ext cx="594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0" name="Рукописный ввод 49">
                  <a:extLst>
                    <a:ext uri="{FF2B5EF4-FFF2-40B4-BE49-F238E27FC236}">
                      <a16:creationId xmlns:a16="http://schemas.microsoft.com/office/drawing/2014/main" id="{CCAE5BFB-7F60-40CE-A012-D97F7CCFDE02}"/>
                    </a:ext>
                  </a:extLst>
                </p14:cNvPr>
                <p14:cNvContentPartPr/>
                <p14:nvPr/>
              </p14:nvContentPartPr>
              <p14:xfrm>
                <a:off x="6733952" y="1657158"/>
                <a:ext cx="331200" cy="37800"/>
              </p14:xfrm>
            </p:contentPart>
          </mc:Choice>
          <mc:Fallback xmlns="">
            <p:pic>
              <p:nvPicPr>
                <p:cNvPr id="50" name="Рукописный ввод 49">
                  <a:extLst>
                    <a:ext uri="{FF2B5EF4-FFF2-40B4-BE49-F238E27FC236}">
                      <a16:creationId xmlns:a16="http://schemas.microsoft.com/office/drawing/2014/main" id="{CCAE5BFB-7F60-40CE-A012-D97F7CCFDE02}"/>
                    </a:ext>
                  </a:extLst>
                </p:cNvPr>
                <p:cNvPicPr/>
                <p:nvPr/>
              </p:nvPicPr>
              <p:blipFill>
                <a:blip r:embed="rId74"/>
                <a:stretch>
                  <a:fillRect/>
                </a:stretch>
              </p:blipFill>
              <p:spPr>
                <a:xfrm>
                  <a:off x="6725312" y="1648518"/>
                  <a:ext cx="348840" cy="55440"/>
                </a:xfrm>
                <a:prstGeom prst="rect">
                  <a:avLst/>
                </a:prstGeom>
              </p:spPr>
            </p:pic>
          </mc:Fallback>
        </mc:AlternateContent>
      </p:grpSp>
      <p:grpSp>
        <p:nvGrpSpPr>
          <p:cNvPr id="73" name="Группа 72">
            <a:extLst>
              <a:ext uri="{FF2B5EF4-FFF2-40B4-BE49-F238E27FC236}">
                <a16:creationId xmlns:a16="http://schemas.microsoft.com/office/drawing/2014/main" id="{EAD57508-2D56-4E7F-9435-62BAE4702FE6}"/>
              </a:ext>
            </a:extLst>
          </p:cNvPr>
          <p:cNvGrpSpPr/>
          <p:nvPr/>
        </p:nvGrpSpPr>
        <p:grpSpPr>
          <a:xfrm>
            <a:off x="6808472" y="2098878"/>
            <a:ext cx="261000" cy="375840"/>
            <a:chOff x="6808472" y="2098878"/>
            <a:chExt cx="261000" cy="375840"/>
          </a:xfrm>
        </p:grpSpPr>
        <mc:AlternateContent xmlns:mc="http://schemas.openxmlformats.org/markup-compatibility/2006" xmlns:p14="http://schemas.microsoft.com/office/powerpoint/2010/main">
          <mc:Choice Requires="p14">
            <p:contentPart p14:bwMode="auto" r:id="rId75">
              <p14:nvContentPartPr>
                <p14:cNvPr id="51" name="Рукописный ввод 50">
                  <a:extLst>
                    <a:ext uri="{FF2B5EF4-FFF2-40B4-BE49-F238E27FC236}">
                      <a16:creationId xmlns:a16="http://schemas.microsoft.com/office/drawing/2014/main" id="{ED8D1E6C-4E6F-4DA7-A218-718A39C3E19E}"/>
                    </a:ext>
                  </a:extLst>
                </p14:cNvPr>
                <p14:cNvContentPartPr/>
                <p14:nvPr/>
              </p14:nvContentPartPr>
              <p14:xfrm>
                <a:off x="6867872" y="2144598"/>
                <a:ext cx="20520" cy="330120"/>
              </p14:xfrm>
            </p:contentPart>
          </mc:Choice>
          <mc:Fallback xmlns="">
            <p:pic>
              <p:nvPicPr>
                <p:cNvPr id="51" name="Рукописный ввод 50">
                  <a:extLst>
                    <a:ext uri="{FF2B5EF4-FFF2-40B4-BE49-F238E27FC236}">
                      <a16:creationId xmlns:a16="http://schemas.microsoft.com/office/drawing/2014/main" id="{ED8D1E6C-4E6F-4DA7-A218-718A39C3E19E}"/>
                    </a:ext>
                  </a:extLst>
                </p:cNvPr>
                <p:cNvPicPr/>
                <p:nvPr/>
              </p:nvPicPr>
              <p:blipFill>
                <a:blip r:embed="rId76"/>
                <a:stretch>
                  <a:fillRect/>
                </a:stretch>
              </p:blipFill>
              <p:spPr>
                <a:xfrm>
                  <a:off x="6858872" y="2135598"/>
                  <a:ext cx="3816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Рукописный ввод 51">
                  <a:extLst>
                    <a:ext uri="{FF2B5EF4-FFF2-40B4-BE49-F238E27FC236}">
                      <a16:creationId xmlns:a16="http://schemas.microsoft.com/office/drawing/2014/main" id="{52794388-44E3-4B62-9347-C45CAC041605}"/>
                    </a:ext>
                  </a:extLst>
                </p14:cNvPr>
                <p14:cNvContentPartPr/>
                <p14:nvPr/>
              </p14:nvContentPartPr>
              <p14:xfrm>
                <a:off x="6808472" y="2098878"/>
                <a:ext cx="261000" cy="32760"/>
              </p14:xfrm>
            </p:contentPart>
          </mc:Choice>
          <mc:Fallback xmlns="">
            <p:pic>
              <p:nvPicPr>
                <p:cNvPr id="52" name="Рукописный ввод 51">
                  <a:extLst>
                    <a:ext uri="{FF2B5EF4-FFF2-40B4-BE49-F238E27FC236}">
                      <a16:creationId xmlns:a16="http://schemas.microsoft.com/office/drawing/2014/main" id="{52794388-44E3-4B62-9347-C45CAC041605}"/>
                    </a:ext>
                  </a:extLst>
                </p:cNvPr>
                <p:cNvPicPr/>
                <p:nvPr/>
              </p:nvPicPr>
              <p:blipFill>
                <a:blip r:embed="rId78"/>
                <a:stretch>
                  <a:fillRect/>
                </a:stretch>
              </p:blipFill>
              <p:spPr>
                <a:xfrm>
                  <a:off x="6799832" y="2090238"/>
                  <a:ext cx="278640" cy="50400"/>
                </a:xfrm>
                <a:prstGeom prst="rect">
                  <a:avLst/>
                </a:prstGeom>
              </p:spPr>
            </p:pic>
          </mc:Fallback>
        </mc:AlternateContent>
      </p:grpSp>
      <p:grpSp>
        <p:nvGrpSpPr>
          <p:cNvPr id="72" name="Группа 71">
            <a:extLst>
              <a:ext uri="{FF2B5EF4-FFF2-40B4-BE49-F238E27FC236}">
                <a16:creationId xmlns:a16="http://schemas.microsoft.com/office/drawing/2014/main" id="{D3BBD490-4064-4E8F-9109-68854F024701}"/>
              </a:ext>
            </a:extLst>
          </p:cNvPr>
          <p:cNvGrpSpPr/>
          <p:nvPr/>
        </p:nvGrpSpPr>
        <p:grpSpPr>
          <a:xfrm>
            <a:off x="6715952" y="2660478"/>
            <a:ext cx="369000" cy="319320"/>
            <a:chOff x="6715952" y="2660478"/>
            <a:chExt cx="369000" cy="319320"/>
          </a:xfrm>
        </p:grpSpPr>
        <mc:AlternateContent xmlns:mc="http://schemas.openxmlformats.org/markup-compatibility/2006" xmlns:p14="http://schemas.microsoft.com/office/powerpoint/2010/main">
          <mc:Choice Requires="p14">
            <p:contentPart p14:bwMode="auto" r:id="rId79">
              <p14:nvContentPartPr>
                <p14:cNvPr id="53" name="Рукописный ввод 52">
                  <a:extLst>
                    <a:ext uri="{FF2B5EF4-FFF2-40B4-BE49-F238E27FC236}">
                      <a16:creationId xmlns:a16="http://schemas.microsoft.com/office/drawing/2014/main" id="{16C77F8F-9DC7-45EF-966D-824F85B5FC0F}"/>
                    </a:ext>
                  </a:extLst>
                </p14:cNvPr>
                <p14:cNvContentPartPr/>
                <p14:nvPr/>
              </p14:nvContentPartPr>
              <p14:xfrm>
                <a:off x="6836912" y="2708718"/>
                <a:ext cx="15120" cy="271080"/>
              </p14:xfrm>
            </p:contentPart>
          </mc:Choice>
          <mc:Fallback xmlns="">
            <p:pic>
              <p:nvPicPr>
                <p:cNvPr id="53" name="Рукописный ввод 52">
                  <a:extLst>
                    <a:ext uri="{FF2B5EF4-FFF2-40B4-BE49-F238E27FC236}">
                      <a16:creationId xmlns:a16="http://schemas.microsoft.com/office/drawing/2014/main" id="{16C77F8F-9DC7-45EF-966D-824F85B5FC0F}"/>
                    </a:ext>
                  </a:extLst>
                </p:cNvPr>
                <p:cNvPicPr/>
                <p:nvPr/>
              </p:nvPicPr>
              <p:blipFill>
                <a:blip r:embed="rId80"/>
                <a:stretch>
                  <a:fillRect/>
                </a:stretch>
              </p:blipFill>
              <p:spPr>
                <a:xfrm>
                  <a:off x="6827912" y="2699718"/>
                  <a:ext cx="327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Рукописный ввод 53">
                  <a:extLst>
                    <a:ext uri="{FF2B5EF4-FFF2-40B4-BE49-F238E27FC236}">
                      <a16:creationId xmlns:a16="http://schemas.microsoft.com/office/drawing/2014/main" id="{9E89ECDD-3771-4B83-89E7-31B7093D82EB}"/>
                    </a:ext>
                  </a:extLst>
                </p14:cNvPr>
                <p14:cNvContentPartPr/>
                <p14:nvPr/>
              </p14:nvContentPartPr>
              <p14:xfrm>
                <a:off x="6814232" y="2660478"/>
                <a:ext cx="270720" cy="60840"/>
              </p14:xfrm>
            </p:contentPart>
          </mc:Choice>
          <mc:Fallback xmlns="">
            <p:pic>
              <p:nvPicPr>
                <p:cNvPr id="54" name="Рукописный ввод 53">
                  <a:extLst>
                    <a:ext uri="{FF2B5EF4-FFF2-40B4-BE49-F238E27FC236}">
                      <a16:creationId xmlns:a16="http://schemas.microsoft.com/office/drawing/2014/main" id="{9E89ECDD-3771-4B83-89E7-31B7093D82EB}"/>
                    </a:ext>
                  </a:extLst>
                </p:cNvPr>
                <p:cNvPicPr/>
                <p:nvPr/>
              </p:nvPicPr>
              <p:blipFill>
                <a:blip r:embed="rId82"/>
                <a:stretch>
                  <a:fillRect/>
                </a:stretch>
              </p:blipFill>
              <p:spPr>
                <a:xfrm>
                  <a:off x="6805592" y="2651838"/>
                  <a:ext cx="2883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Рукописный ввод 54">
                  <a:extLst>
                    <a:ext uri="{FF2B5EF4-FFF2-40B4-BE49-F238E27FC236}">
                      <a16:creationId xmlns:a16="http://schemas.microsoft.com/office/drawing/2014/main" id="{15722063-3D3A-4FE9-AB99-43A5185BE811}"/>
                    </a:ext>
                  </a:extLst>
                </p14:cNvPr>
                <p14:cNvContentPartPr/>
                <p14:nvPr/>
              </p14:nvContentPartPr>
              <p14:xfrm>
                <a:off x="6715952" y="2842998"/>
                <a:ext cx="239040" cy="30960"/>
              </p14:xfrm>
            </p:contentPart>
          </mc:Choice>
          <mc:Fallback xmlns="">
            <p:pic>
              <p:nvPicPr>
                <p:cNvPr id="55" name="Рукописный ввод 54">
                  <a:extLst>
                    <a:ext uri="{FF2B5EF4-FFF2-40B4-BE49-F238E27FC236}">
                      <a16:creationId xmlns:a16="http://schemas.microsoft.com/office/drawing/2014/main" id="{15722063-3D3A-4FE9-AB99-43A5185BE811}"/>
                    </a:ext>
                  </a:extLst>
                </p:cNvPr>
                <p:cNvPicPr/>
                <p:nvPr/>
              </p:nvPicPr>
              <p:blipFill>
                <a:blip r:embed="rId84"/>
                <a:stretch>
                  <a:fillRect/>
                </a:stretch>
              </p:blipFill>
              <p:spPr>
                <a:xfrm>
                  <a:off x="6706952" y="2834358"/>
                  <a:ext cx="256680" cy="48600"/>
                </a:xfrm>
                <a:prstGeom prst="rect">
                  <a:avLst/>
                </a:prstGeom>
              </p:spPr>
            </p:pic>
          </mc:Fallback>
        </mc:AlternateContent>
      </p:grpSp>
      <p:grpSp>
        <p:nvGrpSpPr>
          <p:cNvPr id="71" name="Группа 70">
            <a:extLst>
              <a:ext uri="{FF2B5EF4-FFF2-40B4-BE49-F238E27FC236}">
                <a16:creationId xmlns:a16="http://schemas.microsoft.com/office/drawing/2014/main" id="{FACC88AA-50BA-43A0-8660-4B4C69005DB4}"/>
              </a:ext>
            </a:extLst>
          </p:cNvPr>
          <p:cNvGrpSpPr/>
          <p:nvPr/>
        </p:nvGrpSpPr>
        <p:grpSpPr>
          <a:xfrm>
            <a:off x="6679592" y="3238278"/>
            <a:ext cx="241920" cy="347760"/>
            <a:chOff x="6679592" y="3238278"/>
            <a:chExt cx="241920" cy="347760"/>
          </a:xfrm>
        </p:grpSpPr>
        <mc:AlternateContent xmlns:mc="http://schemas.openxmlformats.org/markup-compatibility/2006" xmlns:p14="http://schemas.microsoft.com/office/powerpoint/2010/main">
          <mc:Choice Requires="p14">
            <p:contentPart p14:bwMode="auto" r:id="rId85">
              <p14:nvContentPartPr>
                <p14:cNvPr id="56" name="Рукописный ввод 55">
                  <a:extLst>
                    <a:ext uri="{FF2B5EF4-FFF2-40B4-BE49-F238E27FC236}">
                      <a16:creationId xmlns:a16="http://schemas.microsoft.com/office/drawing/2014/main" id="{E376FDAA-AE3D-4140-B0A4-645C7B432B7A}"/>
                    </a:ext>
                  </a:extLst>
                </p14:cNvPr>
                <p14:cNvContentPartPr/>
                <p14:nvPr/>
              </p14:nvContentPartPr>
              <p14:xfrm>
                <a:off x="6760952" y="3238278"/>
                <a:ext cx="21960" cy="347760"/>
              </p14:xfrm>
            </p:contentPart>
          </mc:Choice>
          <mc:Fallback xmlns="">
            <p:pic>
              <p:nvPicPr>
                <p:cNvPr id="56" name="Рукописный ввод 55">
                  <a:extLst>
                    <a:ext uri="{FF2B5EF4-FFF2-40B4-BE49-F238E27FC236}">
                      <a16:creationId xmlns:a16="http://schemas.microsoft.com/office/drawing/2014/main" id="{E376FDAA-AE3D-4140-B0A4-645C7B432B7A}"/>
                    </a:ext>
                  </a:extLst>
                </p:cNvPr>
                <p:cNvPicPr/>
                <p:nvPr/>
              </p:nvPicPr>
              <p:blipFill>
                <a:blip r:embed="rId86"/>
                <a:stretch>
                  <a:fillRect/>
                </a:stretch>
              </p:blipFill>
              <p:spPr>
                <a:xfrm>
                  <a:off x="6752312" y="3229278"/>
                  <a:ext cx="396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Рукописный ввод 56">
                  <a:extLst>
                    <a:ext uri="{FF2B5EF4-FFF2-40B4-BE49-F238E27FC236}">
                      <a16:creationId xmlns:a16="http://schemas.microsoft.com/office/drawing/2014/main" id="{C65F51DC-D92B-40B0-BAC1-334337B0E2E3}"/>
                    </a:ext>
                  </a:extLst>
                </p14:cNvPr>
                <p14:cNvContentPartPr/>
                <p14:nvPr/>
              </p14:nvContentPartPr>
              <p14:xfrm>
                <a:off x="6679592" y="3274278"/>
                <a:ext cx="241920" cy="158760"/>
              </p14:xfrm>
            </p:contentPart>
          </mc:Choice>
          <mc:Fallback xmlns="">
            <p:pic>
              <p:nvPicPr>
                <p:cNvPr id="57" name="Рукописный ввод 56">
                  <a:extLst>
                    <a:ext uri="{FF2B5EF4-FFF2-40B4-BE49-F238E27FC236}">
                      <a16:creationId xmlns:a16="http://schemas.microsoft.com/office/drawing/2014/main" id="{C65F51DC-D92B-40B0-BAC1-334337B0E2E3}"/>
                    </a:ext>
                  </a:extLst>
                </p:cNvPr>
                <p:cNvPicPr/>
                <p:nvPr/>
              </p:nvPicPr>
              <p:blipFill>
                <a:blip r:embed="rId88"/>
                <a:stretch>
                  <a:fillRect/>
                </a:stretch>
              </p:blipFill>
              <p:spPr>
                <a:xfrm>
                  <a:off x="6670952" y="3265278"/>
                  <a:ext cx="259560" cy="176400"/>
                </a:xfrm>
                <a:prstGeom prst="rect">
                  <a:avLst/>
                </a:prstGeom>
              </p:spPr>
            </p:pic>
          </mc:Fallback>
        </mc:AlternateContent>
      </p:grpSp>
      <p:grpSp>
        <p:nvGrpSpPr>
          <p:cNvPr id="70" name="Группа 69">
            <a:extLst>
              <a:ext uri="{FF2B5EF4-FFF2-40B4-BE49-F238E27FC236}">
                <a16:creationId xmlns:a16="http://schemas.microsoft.com/office/drawing/2014/main" id="{C6F53204-5D33-487A-BA1E-282B1A67B73D}"/>
              </a:ext>
            </a:extLst>
          </p:cNvPr>
          <p:cNvGrpSpPr/>
          <p:nvPr/>
        </p:nvGrpSpPr>
        <p:grpSpPr>
          <a:xfrm>
            <a:off x="6717032" y="3852078"/>
            <a:ext cx="308160" cy="317520"/>
            <a:chOff x="6717032" y="3852078"/>
            <a:chExt cx="308160" cy="317520"/>
          </a:xfrm>
        </p:grpSpPr>
        <mc:AlternateContent xmlns:mc="http://schemas.openxmlformats.org/markup-compatibility/2006" xmlns:p14="http://schemas.microsoft.com/office/powerpoint/2010/main">
          <mc:Choice Requires="p14">
            <p:contentPart p14:bwMode="auto" r:id="rId89">
              <p14:nvContentPartPr>
                <p14:cNvPr id="58" name="Рукописный ввод 57">
                  <a:extLst>
                    <a:ext uri="{FF2B5EF4-FFF2-40B4-BE49-F238E27FC236}">
                      <a16:creationId xmlns:a16="http://schemas.microsoft.com/office/drawing/2014/main" id="{C7929620-29D0-4164-9092-44A95D28E47B}"/>
                    </a:ext>
                  </a:extLst>
                </p14:cNvPr>
                <p14:cNvContentPartPr/>
                <p14:nvPr/>
              </p14:nvContentPartPr>
              <p14:xfrm>
                <a:off x="6824312" y="3878358"/>
                <a:ext cx="38880" cy="291240"/>
              </p14:xfrm>
            </p:contentPart>
          </mc:Choice>
          <mc:Fallback xmlns="">
            <p:pic>
              <p:nvPicPr>
                <p:cNvPr id="58" name="Рукописный ввод 57">
                  <a:extLst>
                    <a:ext uri="{FF2B5EF4-FFF2-40B4-BE49-F238E27FC236}">
                      <a16:creationId xmlns:a16="http://schemas.microsoft.com/office/drawing/2014/main" id="{C7929620-29D0-4164-9092-44A95D28E47B}"/>
                    </a:ext>
                  </a:extLst>
                </p:cNvPr>
                <p:cNvPicPr/>
                <p:nvPr/>
              </p:nvPicPr>
              <p:blipFill>
                <a:blip r:embed="rId90"/>
                <a:stretch>
                  <a:fillRect/>
                </a:stretch>
              </p:blipFill>
              <p:spPr>
                <a:xfrm>
                  <a:off x="6815672" y="3869718"/>
                  <a:ext cx="565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Рукописный ввод 58">
                  <a:extLst>
                    <a:ext uri="{FF2B5EF4-FFF2-40B4-BE49-F238E27FC236}">
                      <a16:creationId xmlns:a16="http://schemas.microsoft.com/office/drawing/2014/main" id="{A3965A1A-BF14-4228-8280-9325AB85EBD6}"/>
                    </a:ext>
                  </a:extLst>
                </p14:cNvPr>
                <p14:cNvContentPartPr/>
                <p14:nvPr/>
              </p14:nvContentPartPr>
              <p14:xfrm>
                <a:off x="6717032" y="3852078"/>
                <a:ext cx="308160" cy="85680"/>
              </p14:xfrm>
            </p:contentPart>
          </mc:Choice>
          <mc:Fallback xmlns="">
            <p:pic>
              <p:nvPicPr>
                <p:cNvPr id="59" name="Рукописный ввод 58">
                  <a:extLst>
                    <a:ext uri="{FF2B5EF4-FFF2-40B4-BE49-F238E27FC236}">
                      <a16:creationId xmlns:a16="http://schemas.microsoft.com/office/drawing/2014/main" id="{A3965A1A-BF14-4228-8280-9325AB85EBD6}"/>
                    </a:ext>
                  </a:extLst>
                </p:cNvPr>
                <p:cNvPicPr/>
                <p:nvPr/>
              </p:nvPicPr>
              <p:blipFill>
                <a:blip r:embed="rId92"/>
                <a:stretch>
                  <a:fillRect/>
                </a:stretch>
              </p:blipFill>
              <p:spPr>
                <a:xfrm>
                  <a:off x="6708032" y="3843438"/>
                  <a:ext cx="325800" cy="103320"/>
                </a:xfrm>
                <a:prstGeom prst="rect">
                  <a:avLst/>
                </a:prstGeom>
              </p:spPr>
            </p:pic>
          </mc:Fallback>
        </mc:AlternateContent>
      </p:grpSp>
      <p:grpSp>
        <p:nvGrpSpPr>
          <p:cNvPr id="69" name="Группа 68">
            <a:extLst>
              <a:ext uri="{FF2B5EF4-FFF2-40B4-BE49-F238E27FC236}">
                <a16:creationId xmlns:a16="http://schemas.microsoft.com/office/drawing/2014/main" id="{33F99671-6139-4930-B602-87504823F26A}"/>
              </a:ext>
            </a:extLst>
          </p:cNvPr>
          <p:cNvGrpSpPr/>
          <p:nvPr/>
        </p:nvGrpSpPr>
        <p:grpSpPr>
          <a:xfrm>
            <a:off x="6603992" y="4518078"/>
            <a:ext cx="378360" cy="282240"/>
            <a:chOff x="6603992" y="4518078"/>
            <a:chExt cx="378360" cy="282240"/>
          </a:xfrm>
        </p:grpSpPr>
        <mc:AlternateContent xmlns:mc="http://schemas.openxmlformats.org/markup-compatibility/2006" xmlns:p14="http://schemas.microsoft.com/office/powerpoint/2010/main">
          <mc:Choice Requires="p14">
            <p:contentPart p14:bwMode="auto" r:id="rId93">
              <p14:nvContentPartPr>
                <p14:cNvPr id="60" name="Рукописный ввод 59">
                  <a:extLst>
                    <a:ext uri="{FF2B5EF4-FFF2-40B4-BE49-F238E27FC236}">
                      <a16:creationId xmlns:a16="http://schemas.microsoft.com/office/drawing/2014/main" id="{BB6D9A4B-21DC-445F-8831-FE63FF0186F9}"/>
                    </a:ext>
                  </a:extLst>
                </p14:cNvPr>
                <p14:cNvContentPartPr/>
                <p14:nvPr/>
              </p14:nvContentPartPr>
              <p14:xfrm>
                <a:off x="6780392" y="4578198"/>
                <a:ext cx="42120" cy="222120"/>
              </p14:xfrm>
            </p:contentPart>
          </mc:Choice>
          <mc:Fallback xmlns="">
            <p:pic>
              <p:nvPicPr>
                <p:cNvPr id="60" name="Рукописный ввод 59">
                  <a:extLst>
                    <a:ext uri="{FF2B5EF4-FFF2-40B4-BE49-F238E27FC236}">
                      <a16:creationId xmlns:a16="http://schemas.microsoft.com/office/drawing/2014/main" id="{BB6D9A4B-21DC-445F-8831-FE63FF0186F9}"/>
                    </a:ext>
                  </a:extLst>
                </p:cNvPr>
                <p:cNvPicPr/>
                <p:nvPr/>
              </p:nvPicPr>
              <p:blipFill>
                <a:blip r:embed="rId94"/>
                <a:stretch>
                  <a:fillRect/>
                </a:stretch>
              </p:blipFill>
              <p:spPr>
                <a:xfrm>
                  <a:off x="6771392" y="4569198"/>
                  <a:ext cx="597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1" name="Рукописный ввод 60">
                  <a:extLst>
                    <a:ext uri="{FF2B5EF4-FFF2-40B4-BE49-F238E27FC236}">
                      <a16:creationId xmlns:a16="http://schemas.microsoft.com/office/drawing/2014/main" id="{F9F0AD97-5E39-4487-A4D1-44F213BD0913}"/>
                    </a:ext>
                  </a:extLst>
                </p14:cNvPr>
                <p14:cNvContentPartPr/>
                <p14:nvPr/>
              </p14:nvContentPartPr>
              <p14:xfrm>
                <a:off x="6603992" y="4518078"/>
                <a:ext cx="378360" cy="28800"/>
              </p14:xfrm>
            </p:contentPart>
          </mc:Choice>
          <mc:Fallback xmlns="">
            <p:pic>
              <p:nvPicPr>
                <p:cNvPr id="61" name="Рукописный ввод 60">
                  <a:extLst>
                    <a:ext uri="{FF2B5EF4-FFF2-40B4-BE49-F238E27FC236}">
                      <a16:creationId xmlns:a16="http://schemas.microsoft.com/office/drawing/2014/main" id="{F9F0AD97-5E39-4487-A4D1-44F213BD0913}"/>
                    </a:ext>
                  </a:extLst>
                </p:cNvPr>
                <p:cNvPicPr/>
                <p:nvPr/>
              </p:nvPicPr>
              <p:blipFill>
                <a:blip r:embed="rId96"/>
                <a:stretch>
                  <a:fillRect/>
                </a:stretch>
              </p:blipFill>
              <p:spPr>
                <a:xfrm>
                  <a:off x="6594992" y="4509078"/>
                  <a:ext cx="396000" cy="46440"/>
                </a:xfrm>
                <a:prstGeom prst="rect">
                  <a:avLst/>
                </a:prstGeom>
              </p:spPr>
            </p:pic>
          </mc:Fallback>
        </mc:AlternateContent>
      </p:grpSp>
      <p:grpSp>
        <p:nvGrpSpPr>
          <p:cNvPr id="68" name="Группа 67">
            <a:extLst>
              <a:ext uri="{FF2B5EF4-FFF2-40B4-BE49-F238E27FC236}">
                <a16:creationId xmlns:a16="http://schemas.microsoft.com/office/drawing/2014/main" id="{47D80201-4DE2-463A-B743-FCE44ED64ADD}"/>
              </a:ext>
            </a:extLst>
          </p:cNvPr>
          <p:cNvGrpSpPr/>
          <p:nvPr/>
        </p:nvGrpSpPr>
        <p:grpSpPr>
          <a:xfrm>
            <a:off x="6693272" y="5109198"/>
            <a:ext cx="364680" cy="307080"/>
            <a:chOff x="6693272" y="5109198"/>
            <a:chExt cx="364680" cy="307080"/>
          </a:xfrm>
        </p:grpSpPr>
        <mc:AlternateContent xmlns:mc="http://schemas.openxmlformats.org/markup-compatibility/2006" xmlns:p14="http://schemas.microsoft.com/office/powerpoint/2010/main">
          <mc:Choice Requires="p14">
            <p:contentPart p14:bwMode="auto" r:id="rId97">
              <p14:nvContentPartPr>
                <p14:cNvPr id="62" name="Рукописный ввод 61">
                  <a:extLst>
                    <a:ext uri="{FF2B5EF4-FFF2-40B4-BE49-F238E27FC236}">
                      <a16:creationId xmlns:a16="http://schemas.microsoft.com/office/drawing/2014/main" id="{E18E15F5-C265-43A0-9CA4-DC6E3184952E}"/>
                    </a:ext>
                  </a:extLst>
                </p14:cNvPr>
                <p14:cNvContentPartPr/>
                <p14:nvPr/>
              </p14:nvContentPartPr>
              <p14:xfrm>
                <a:off x="6801272" y="5189838"/>
                <a:ext cx="43920" cy="226440"/>
              </p14:xfrm>
            </p:contentPart>
          </mc:Choice>
          <mc:Fallback xmlns="">
            <p:pic>
              <p:nvPicPr>
                <p:cNvPr id="62" name="Рукописный ввод 61">
                  <a:extLst>
                    <a:ext uri="{FF2B5EF4-FFF2-40B4-BE49-F238E27FC236}">
                      <a16:creationId xmlns:a16="http://schemas.microsoft.com/office/drawing/2014/main" id="{E18E15F5-C265-43A0-9CA4-DC6E3184952E}"/>
                    </a:ext>
                  </a:extLst>
                </p:cNvPr>
                <p:cNvPicPr/>
                <p:nvPr/>
              </p:nvPicPr>
              <p:blipFill>
                <a:blip r:embed="rId98"/>
                <a:stretch>
                  <a:fillRect/>
                </a:stretch>
              </p:blipFill>
              <p:spPr>
                <a:xfrm>
                  <a:off x="6792272" y="5180838"/>
                  <a:ext cx="615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3" name="Рукописный ввод 62">
                  <a:extLst>
                    <a:ext uri="{FF2B5EF4-FFF2-40B4-BE49-F238E27FC236}">
                      <a16:creationId xmlns:a16="http://schemas.microsoft.com/office/drawing/2014/main" id="{83653A5A-C283-4C7B-B85E-59A51E4C7CFA}"/>
                    </a:ext>
                  </a:extLst>
                </p14:cNvPr>
                <p14:cNvContentPartPr/>
                <p14:nvPr/>
              </p14:nvContentPartPr>
              <p14:xfrm>
                <a:off x="6787232" y="5109198"/>
                <a:ext cx="264600" cy="52560"/>
              </p14:xfrm>
            </p:contentPart>
          </mc:Choice>
          <mc:Fallback xmlns="">
            <p:pic>
              <p:nvPicPr>
                <p:cNvPr id="63" name="Рукописный ввод 62">
                  <a:extLst>
                    <a:ext uri="{FF2B5EF4-FFF2-40B4-BE49-F238E27FC236}">
                      <a16:creationId xmlns:a16="http://schemas.microsoft.com/office/drawing/2014/main" id="{83653A5A-C283-4C7B-B85E-59A51E4C7CFA}"/>
                    </a:ext>
                  </a:extLst>
                </p:cNvPr>
                <p:cNvPicPr/>
                <p:nvPr/>
              </p:nvPicPr>
              <p:blipFill>
                <a:blip r:embed="rId100"/>
                <a:stretch>
                  <a:fillRect/>
                </a:stretch>
              </p:blipFill>
              <p:spPr>
                <a:xfrm>
                  <a:off x="6778232" y="5100558"/>
                  <a:ext cx="28224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4" name="Рукописный ввод 63">
                  <a:extLst>
                    <a:ext uri="{FF2B5EF4-FFF2-40B4-BE49-F238E27FC236}">
                      <a16:creationId xmlns:a16="http://schemas.microsoft.com/office/drawing/2014/main" id="{4521FEC0-9EE7-4E6E-BDEE-C9507B6695F8}"/>
                    </a:ext>
                  </a:extLst>
                </p14:cNvPr>
                <p14:cNvContentPartPr/>
                <p14:nvPr/>
              </p14:nvContentPartPr>
              <p14:xfrm>
                <a:off x="6693272" y="5262198"/>
                <a:ext cx="364680" cy="55080"/>
              </p14:xfrm>
            </p:contentPart>
          </mc:Choice>
          <mc:Fallback xmlns="">
            <p:pic>
              <p:nvPicPr>
                <p:cNvPr id="64" name="Рукописный ввод 63">
                  <a:extLst>
                    <a:ext uri="{FF2B5EF4-FFF2-40B4-BE49-F238E27FC236}">
                      <a16:creationId xmlns:a16="http://schemas.microsoft.com/office/drawing/2014/main" id="{4521FEC0-9EE7-4E6E-BDEE-C9507B6695F8}"/>
                    </a:ext>
                  </a:extLst>
                </p:cNvPr>
                <p:cNvPicPr/>
                <p:nvPr/>
              </p:nvPicPr>
              <p:blipFill>
                <a:blip r:embed="rId102"/>
                <a:stretch>
                  <a:fillRect/>
                </a:stretch>
              </p:blipFill>
              <p:spPr>
                <a:xfrm>
                  <a:off x="6684272" y="5253558"/>
                  <a:ext cx="382320" cy="72720"/>
                </a:xfrm>
                <a:prstGeom prst="rect">
                  <a:avLst/>
                </a:prstGeom>
              </p:spPr>
            </p:pic>
          </mc:Fallback>
        </mc:AlternateContent>
      </p:grpSp>
      <p:grpSp>
        <p:nvGrpSpPr>
          <p:cNvPr id="67" name="Группа 66">
            <a:extLst>
              <a:ext uri="{FF2B5EF4-FFF2-40B4-BE49-F238E27FC236}">
                <a16:creationId xmlns:a16="http://schemas.microsoft.com/office/drawing/2014/main" id="{A746BBCE-DD47-488E-9405-16D73E10DDE8}"/>
              </a:ext>
            </a:extLst>
          </p:cNvPr>
          <p:cNvGrpSpPr/>
          <p:nvPr/>
        </p:nvGrpSpPr>
        <p:grpSpPr>
          <a:xfrm>
            <a:off x="6531632" y="5747838"/>
            <a:ext cx="396720" cy="272880"/>
            <a:chOff x="6531632" y="5747838"/>
            <a:chExt cx="396720" cy="272880"/>
          </a:xfrm>
        </p:grpSpPr>
        <mc:AlternateContent xmlns:mc="http://schemas.openxmlformats.org/markup-compatibility/2006" xmlns:p14="http://schemas.microsoft.com/office/powerpoint/2010/main">
          <mc:Choice Requires="p14">
            <p:contentPart p14:bwMode="auto" r:id="rId103">
              <p14:nvContentPartPr>
                <p14:cNvPr id="65" name="Рукописный ввод 64">
                  <a:extLst>
                    <a:ext uri="{FF2B5EF4-FFF2-40B4-BE49-F238E27FC236}">
                      <a16:creationId xmlns:a16="http://schemas.microsoft.com/office/drawing/2014/main" id="{9581CB86-9A6A-4A85-888A-D302C9374CE1}"/>
                    </a:ext>
                  </a:extLst>
                </p14:cNvPr>
                <p14:cNvContentPartPr/>
                <p14:nvPr/>
              </p14:nvContentPartPr>
              <p14:xfrm>
                <a:off x="6623072" y="5747838"/>
                <a:ext cx="305280" cy="272880"/>
              </p14:xfrm>
            </p:contentPart>
          </mc:Choice>
          <mc:Fallback xmlns="">
            <p:pic>
              <p:nvPicPr>
                <p:cNvPr id="65" name="Рукописный ввод 64">
                  <a:extLst>
                    <a:ext uri="{FF2B5EF4-FFF2-40B4-BE49-F238E27FC236}">
                      <a16:creationId xmlns:a16="http://schemas.microsoft.com/office/drawing/2014/main" id="{9581CB86-9A6A-4A85-888A-D302C9374CE1}"/>
                    </a:ext>
                  </a:extLst>
                </p:cNvPr>
                <p:cNvPicPr/>
                <p:nvPr/>
              </p:nvPicPr>
              <p:blipFill>
                <a:blip r:embed="rId104"/>
                <a:stretch>
                  <a:fillRect/>
                </a:stretch>
              </p:blipFill>
              <p:spPr>
                <a:xfrm>
                  <a:off x="6614432" y="5739198"/>
                  <a:ext cx="3229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6" name="Рукописный ввод 65">
                  <a:extLst>
                    <a:ext uri="{FF2B5EF4-FFF2-40B4-BE49-F238E27FC236}">
                      <a16:creationId xmlns:a16="http://schemas.microsoft.com/office/drawing/2014/main" id="{D11EEC3C-A0D8-4506-8476-9D7C334128A4}"/>
                    </a:ext>
                  </a:extLst>
                </p14:cNvPr>
                <p14:cNvContentPartPr/>
                <p14:nvPr/>
              </p14:nvContentPartPr>
              <p14:xfrm>
                <a:off x="6531632" y="5918838"/>
                <a:ext cx="333000" cy="64440"/>
              </p14:xfrm>
            </p:contentPart>
          </mc:Choice>
          <mc:Fallback xmlns="">
            <p:pic>
              <p:nvPicPr>
                <p:cNvPr id="66" name="Рукописный ввод 65">
                  <a:extLst>
                    <a:ext uri="{FF2B5EF4-FFF2-40B4-BE49-F238E27FC236}">
                      <a16:creationId xmlns:a16="http://schemas.microsoft.com/office/drawing/2014/main" id="{D11EEC3C-A0D8-4506-8476-9D7C334128A4}"/>
                    </a:ext>
                  </a:extLst>
                </p:cNvPr>
                <p:cNvPicPr/>
                <p:nvPr/>
              </p:nvPicPr>
              <p:blipFill>
                <a:blip r:embed="rId106"/>
                <a:stretch>
                  <a:fillRect/>
                </a:stretch>
              </p:blipFill>
              <p:spPr>
                <a:xfrm>
                  <a:off x="6522632" y="5909838"/>
                  <a:ext cx="350640" cy="82080"/>
                </a:xfrm>
                <a:prstGeom prst="rect">
                  <a:avLst/>
                </a:prstGeom>
              </p:spPr>
            </p:pic>
          </mc:Fallback>
        </mc:AlternateContent>
      </p:grpSp>
      <p:grpSp>
        <p:nvGrpSpPr>
          <p:cNvPr id="98" name="Группа 97">
            <a:extLst>
              <a:ext uri="{FF2B5EF4-FFF2-40B4-BE49-F238E27FC236}">
                <a16:creationId xmlns:a16="http://schemas.microsoft.com/office/drawing/2014/main" id="{C2973D3E-DB7C-44C0-8790-00D5C06A27F2}"/>
              </a:ext>
            </a:extLst>
          </p:cNvPr>
          <p:cNvGrpSpPr/>
          <p:nvPr/>
        </p:nvGrpSpPr>
        <p:grpSpPr>
          <a:xfrm>
            <a:off x="8000792" y="1689558"/>
            <a:ext cx="379440" cy="285480"/>
            <a:chOff x="8000792" y="1689558"/>
            <a:chExt cx="379440" cy="285480"/>
          </a:xfrm>
        </p:grpSpPr>
        <mc:AlternateContent xmlns:mc="http://schemas.openxmlformats.org/markup-compatibility/2006" xmlns:p14="http://schemas.microsoft.com/office/powerpoint/2010/main">
          <mc:Choice Requires="p14">
            <p:contentPart p14:bwMode="auto" r:id="rId107">
              <p14:nvContentPartPr>
                <p14:cNvPr id="75" name="Рукописный ввод 74">
                  <a:extLst>
                    <a:ext uri="{FF2B5EF4-FFF2-40B4-BE49-F238E27FC236}">
                      <a16:creationId xmlns:a16="http://schemas.microsoft.com/office/drawing/2014/main" id="{7215C0DD-D1AD-4A4F-B3C2-BE513F9EC1BD}"/>
                    </a:ext>
                  </a:extLst>
                </p14:cNvPr>
                <p14:cNvContentPartPr/>
                <p14:nvPr/>
              </p14:nvContentPartPr>
              <p14:xfrm>
                <a:off x="8127152" y="1779918"/>
                <a:ext cx="43560" cy="195120"/>
              </p14:xfrm>
            </p:contentPart>
          </mc:Choice>
          <mc:Fallback xmlns="">
            <p:pic>
              <p:nvPicPr>
                <p:cNvPr id="75" name="Рукописный ввод 74">
                  <a:extLst>
                    <a:ext uri="{FF2B5EF4-FFF2-40B4-BE49-F238E27FC236}">
                      <a16:creationId xmlns:a16="http://schemas.microsoft.com/office/drawing/2014/main" id="{7215C0DD-D1AD-4A4F-B3C2-BE513F9EC1BD}"/>
                    </a:ext>
                  </a:extLst>
                </p:cNvPr>
                <p:cNvPicPr/>
                <p:nvPr/>
              </p:nvPicPr>
              <p:blipFill>
                <a:blip r:embed="rId108"/>
                <a:stretch>
                  <a:fillRect/>
                </a:stretch>
              </p:blipFill>
              <p:spPr>
                <a:xfrm>
                  <a:off x="8118512" y="1770918"/>
                  <a:ext cx="61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6" name="Рукописный ввод 75">
                  <a:extLst>
                    <a:ext uri="{FF2B5EF4-FFF2-40B4-BE49-F238E27FC236}">
                      <a16:creationId xmlns:a16="http://schemas.microsoft.com/office/drawing/2014/main" id="{8725E2A1-CDDE-4ACE-9D13-ABAD3255F094}"/>
                    </a:ext>
                  </a:extLst>
                </p14:cNvPr>
                <p14:cNvContentPartPr/>
                <p14:nvPr/>
              </p14:nvContentPartPr>
              <p14:xfrm>
                <a:off x="8000792" y="1689558"/>
                <a:ext cx="379440" cy="52200"/>
              </p14:xfrm>
            </p:contentPart>
          </mc:Choice>
          <mc:Fallback xmlns="">
            <p:pic>
              <p:nvPicPr>
                <p:cNvPr id="76" name="Рукописный ввод 75">
                  <a:extLst>
                    <a:ext uri="{FF2B5EF4-FFF2-40B4-BE49-F238E27FC236}">
                      <a16:creationId xmlns:a16="http://schemas.microsoft.com/office/drawing/2014/main" id="{8725E2A1-CDDE-4ACE-9D13-ABAD3255F094}"/>
                    </a:ext>
                  </a:extLst>
                </p:cNvPr>
                <p:cNvPicPr/>
                <p:nvPr/>
              </p:nvPicPr>
              <p:blipFill>
                <a:blip r:embed="rId110"/>
                <a:stretch>
                  <a:fillRect/>
                </a:stretch>
              </p:blipFill>
              <p:spPr>
                <a:xfrm>
                  <a:off x="7992152" y="1680918"/>
                  <a:ext cx="397080" cy="69840"/>
                </a:xfrm>
                <a:prstGeom prst="rect">
                  <a:avLst/>
                </a:prstGeom>
              </p:spPr>
            </p:pic>
          </mc:Fallback>
        </mc:AlternateContent>
      </p:grpSp>
      <p:grpSp>
        <p:nvGrpSpPr>
          <p:cNvPr id="97" name="Группа 96">
            <a:extLst>
              <a:ext uri="{FF2B5EF4-FFF2-40B4-BE49-F238E27FC236}">
                <a16:creationId xmlns:a16="http://schemas.microsoft.com/office/drawing/2014/main" id="{F058A470-518E-4B5B-9F94-B4ECBC131FAE}"/>
              </a:ext>
            </a:extLst>
          </p:cNvPr>
          <p:cNvGrpSpPr/>
          <p:nvPr/>
        </p:nvGrpSpPr>
        <p:grpSpPr>
          <a:xfrm>
            <a:off x="7975952" y="2209038"/>
            <a:ext cx="353160" cy="296640"/>
            <a:chOff x="7975952" y="2209038"/>
            <a:chExt cx="353160" cy="296640"/>
          </a:xfrm>
        </p:grpSpPr>
        <mc:AlternateContent xmlns:mc="http://schemas.openxmlformats.org/markup-compatibility/2006" xmlns:p14="http://schemas.microsoft.com/office/powerpoint/2010/main">
          <mc:Choice Requires="p14">
            <p:contentPart p14:bwMode="auto" r:id="rId111">
              <p14:nvContentPartPr>
                <p14:cNvPr id="77" name="Рукописный ввод 76">
                  <a:extLst>
                    <a:ext uri="{FF2B5EF4-FFF2-40B4-BE49-F238E27FC236}">
                      <a16:creationId xmlns:a16="http://schemas.microsoft.com/office/drawing/2014/main" id="{C915090D-D0EE-49EC-9F22-38BB5AB75DC8}"/>
                    </a:ext>
                  </a:extLst>
                </p14:cNvPr>
                <p14:cNvContentPartPr/>
                <p14:nvPr/>
              </p14:nvContentPartPr>
              <p14:xfrm>
                <a:off x="8151272" y="2222718"/>
                <a:ext cx="14760" cy="282960"/>
              </p14:xfrm>
            </p:contentPart>
          </mc:Choice>
          <mc:Fallback xmlns="">
            <p:pic>
              <p:nvPicPr>
                <p:cNvPr id="77" name="Рукописный ввод 76">
                  <a:extLst>
                    <a:ext uri="{FF2B5EF4-FFF2-40B4-BE49-F238E27FC236}">
                      <a16:creationId xmlns:a16="http://schemas.microsoft.com/office/drawing/2014/main" id="{C915090D-D0EE-49EC-9F22-38BB5AB75DC8}"/>
                    </a:ext>
                  </a:extLst>
                </p:cNvPr>
                <p:cNvPicPr/>
                <p:nvPr/>
              </p:nvPicPr>
              <p:blipFill>
                <a:blip r:embed="rId112"/>
                <a:stretch>
                  <a:fillRect/>
                </a:stretch>
              </p:blipFill>
              <p:spPr>
                <a:xfrm>
                  <a:off x="8142632" y="2214078"/>
                  <a:ext cx="32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8" name="Рукописный ввод 77">
                  <a:extLst>
                    <a:ext uri="{FF2B5EF4-FFF2-40B4-BE49-F238E27FC236}">
                      <a16:creationId xmlns:a16="http://schemas.microsoft.com/office/drawing/2014/main" id="{0934E890-E6CA-4FBD-9229-25FF71731D1F}"/>
                    </a:ext>
                  </a:extLst>
                </p14:cNvPr>
                <p14:cNvContentPartPr/>
                <p14:nvPr/>
              </p14:nvContentPartPr>
              <p14:xfrm>
                <a:off x="7975952" y="2209038"/>
                <a:ext cx="353160" cy="93960"/>
              </p14:xfrm>
            </p:contentPart>
          </mc:Choice>
          <mc:Fallback xmlns="">
            <p:pic>
              <p:nvPicPr>
                <p:cNvPr id="78" name="Рукописный ввод 77">
                  <a:extLst>
                    <a:ext uri="{FF2B5EF4-FFF2-40B4-BE49-F238E27FC236}">
                      <a16:creationId xmlns:a16="http://schemas.microsoft.com/office/drawing/2014/main" id="{0934E890-E6CA-4FBD-9229-25FF71731D1F}"/>
                    </a:ext>
                  </a:extLst>
                </p:cNvPr>
                <p:cNvPicPr/>
                <p:nvPr/>
              </p:nvPicPr>
              <p:blipFill>
                <a:blip r:embed="rId114"/>
                <a:stretch>
                  <a:fillRect/>
                </a:stretch>
              </p:blipFill>
              <p:spPr>
                <a:xfrm>
                  <a:off x="7967312" y="2200038"/>
                  <a:ext cx="370800" cy="111600"/>
                </a:xfrm>
                <a:prstGeom prst="rect">
                  <a:avLst/>
                </a:prstGeom>
              </p:spPr>
            </p:pic>
          </mc:Fallback>
        </mc:AlternateContent>
      </p:grpSp>
      <p:grpSp>
        <p:nvGrpSpPr>
          <p:cNvPr id="96" name="Группа 95">
            <a:extLst>
              <a:ext uri="{FF2B5EF4-FFF2-40B4-BE49-F238E27FC236}">
                <a16:creationId xmlns:a16="http://schemas.microsoft.com/office/drawing/2014/main" id="{37525C59-E042-479E-A66F-26F691B58688}"/>
              </a:ext>
            </a:extLst>
          </p:cNvPr>
          <p:cNvGrpSpPr/>
          <p:nvPr/>
        </p:nvGrpSpPr>
        <p:grpSpPr>
          <a:xfrm>
            <a:off x="7984952" y="2785038"/>
            <a:ext cx="313920" cy="257760"/>
            <a:chOff x="7984952" y="2785038"/>
            <a:chExt cx="313920" cy="257760"/>
          </a:xfrm>
        </p:grpSpPr>
        <mc:AlternateContent xmlns:mc="http://schemas.openxmlformats.org/markup-compatibility/2006" xmlns:p14="http://schemas.microsoft.com/office/powerpoint/2010/main">
          <mc:Choice Requires="p14">
            <p:contentPart p14:bwMode="auto" r:id="rId115">
              <p14:nvContentPartPr>
                <p14:cNvPr id="79" name="Рукописный ввод 78">
                  <a:extLst>
                    <a:ext uri="{FF2B5EF4-FFF2-40B4-BE49-F238E27FC236}">
                      <a16:creationId xmlns:a16="http://schemas.microsoft.com/office/drawing/2014/main" id="{EC74AC87-44E6-4D18-B8CF-88E215C1DB3D}"/>
                    </a:ext>
                  </a:extLst>
                </p14:cNvPr>
                <p14:cNvContentPartPr/>
                <p14:nvPr/>
              </p14:nvContentPartPr>
              <p14:xfrm>
                <a:off x="8035352" y="2853438"/>
                <a:ext cx="38520" cy="189360"/>
              </p14:xfrm>
            </p:contentPart>
          </mc:Choice>
          <mc:Fallback xmlns="">
            <p:pic>
              <p:nvPicPr>
                <p:cNvPr id="79" name="Рукописный ввод 78">
                  <a:extLst>
                    <a:ext uri="{FF2B5EF4-FFF2-40B4-BE49-F238E27FC236}">
                      <a16:creationId xmlns:a16="http://schemas.microsoft.com/office/drawing/2014/main" id="{EC74AC87-44E6-4D18-B8CF-88E215C1DB3D}"/>
                    </a:ext>
                  </a:extLst>
                </p:cNvPr>
                <p:cNvPicPr/>
                <p:nvPr/>
              </p:nvPicPr>
              <p:blipFill>
                <a:blip r:embed="rId116"/>
                <a:stretch>
                  <a:fillRect/>
                </a:stretch>
              </p:blipFill>
              <p:spPr>
                <a:xfrm>
                  <a:off x="8026352" y="2844438"/>
                  <a:ext cx="561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0" name="Рукописный ввод 79">
                  <a:extLst>
                    <a:ext uri="{FF2B5EF4-FFF2-40B4-BE49-F238E27FC236}">
                      <a16:creationId xmlns:a16="http://schemas.microsoft.com/office/drawing/2014/main" id="{0FE77EC8-4B64-44AF-A7E4-CF010459B11D}"/>
                    </a:ext>
                  </a:extLst>
                </p14:cNvPr>
                <p14:cNvContentPartPr/>
                <p14:nvPr/>
              </p14:nvContentPartPr>
              <p14:xfrm>
                <a:off x="8049392" y="2785038"/>
                <a:ext cx="249480" cy="36000"/>
              </p14:xfrm>
            </p:contentPart>
          </mc:Choice>
          <mc:Fallback xmlns="">
            <p:pic>
              <p:nvPicPr>
                <p:cNvPr id="80" name="Рукописный ввод 79">
                  <a:extLst>
                    <a:ext uri="{FF2B5EF4-FFF2-40B4-BE49-F238E27FC236}">
                      <a16:creationId xmlns:a16="http://schemas.microsoft.com/office/drawing/2014/main" id="{0FE77EC8-4B64-44AF-A7E4-CF010459B11D}"/>
                    </a:ext>
                  </a:extLst>
                </p:cNvPr>
                <p:cNvPicPr/>
                <p:nvPr/>
              </p:nvPicPr>
              <p:blipFill>
                <a:blip r:embed="rId118"/>
                <a:stretch>
                  <a:fillRect/>
                </a:stretch>
              </p:blipFill>
              <p:spPr>
                <a:xfrm>
                  <a:off x="8040752" y="2776038"/>
                  <a:ext cx="2671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1" name="Рукописный ввод 80">
                  <a:extLst>
                    <a:ext uri="{FF2B5EF4-FFF2-40B4-BE49-F238E27FC236}">
                      <a16:creationId xmlns:a16="http://schemas.microsoft.com/office/drawing/2014/main" id="{F0B86DDF-CDE8-4A94-80F1-222A1D5D7EE3}"/>
                    </a:ext>
                  </a:extLst>
                </p14:cNvPr>
                <p14:cNvContentPartPr/>
                <p14:nvPr/>
              </p14:nvContentPartPr>
              <p14:xfrm>
                <a:off x="7984952" y="2935878"/>
                <a:ext cx="249120" cy="38160"/>
              </p14:xfrm>
            </p:contentPart>
          </mc:Choice>
          <mc:Fallback xmlns="">
            <p:pic>
              <p:nvPicPr>
                <p:cNvPr id="81" name="Рукописный ввод 80">
                  <a:extLst>
                    <a:ext uri="{FF2B5EF4-FFF2-40B4-BE49-F238E27FC236}">
                      <a16:creationId xmlns:a16="http://schemas.microsoft.com/office/drawing/2014/main" id="{F0B86DDF-CDE8-4A94-80F1-222A1D5D7EE3}"/>
                    </a:ext>
                  </a:extLst>
                </p:cNvPr>
                <p:cNvPicPr/>
                <p:nvPr/>
              </p:nvPicPr>
              <p:blipFill>
                <a:blip r:embed="rId120"/>
                <a:stretch>
                  <a:fillRect/>
                </a:stretch>
              </p:blipFill>
              <p:spPr>
                <a:xfrm>
                  <a:off x="7976312" y="2926878"/>
                  <a:ext cx="266760" cy="55800"/>
                </a:xfrm>
                <a:prstGeom prst="rect">
                  <a:avLst/>
                </a:prstGeom>
              </p:spPr>
            </p:pic>
          </mc:Fallback>
        </mc:AlternateContent>
      </p:grpSp>
      <p:grpSp>
        <p:nvGrpSpPr>
          <p:cNvPr id="95" name="Группа 94">
            <a:extLst>
              <a:ext uri="{FF2B5EF4-FFF2-40B4-BE49-F238E27FC236}">
                <a16:creationId xmlns:a16="http://schemas.microsoft.com/office/drawing/2014/main" id="{03F2A8C5-BAFE-4522-9FD4-925C79C8E3C5}"/>
              </a:ext>
            </a:extLst>
          </p:cNvPr>
          <p:cNvGrpSpPr/>
          <p:nvPr/>
        </p:nvGrpSpPr>
        <p:grpSpPr>
          <a:xfrm>
            <a:off x="8006552" y="3316398"/>
            <a:ext cx="263880" cy="317880"/>
            <a:chOff x="8006552" y="3316398"/>
            <a:chExt cx="263880" cy="317880"/>
          </a:xfrm>
        </p:grpSpPr>
        <mc:AlternateContent xmlns:mc="http://schemas.openxmlformats.org/markup-compatibility/2006" xmlns:p14="http://schemas.microsoft.com/office/powerpoint/2010/main">
          <mc:Choice Requires="p14">
            <p:contentPart p14:bwMode="auto" r:id="rId121">
              <p14:nvContentPartPr>
                <p14:cNvPr id="82" name="Рукописный ввод 81">
                  <a:extLst>
                    <a:ext uri="{FF2B5EF4-FFF2-40B4-BE49-F238E27FC236}">
                      <a16:creationId xmlns:a16="http://schemas.microsoft.com/office/drawing/2014/main" id="{1E1B6D1C-8993-43FC-8A39-FA65BF83E343}"/>
                    </a:ext>
                  </a:extLst>
                </p14:cNvPr>
                <p14:cNvContentPartPr/>
                <p14:nvPr/>
              </p14:nvContentPartPr>
              <p14:xfrm>
                <a:off x="8083232" y="3316398"/>
                <a:ext cx="43560" cy="317880"/>
              </p14:xfrm>
            </p:contentPart>
          </mc:Choice>
          <mc:Fallback xmlns="">
            <p:pic>
              <p:nvPicPr>
                <p:cNvPr id="82" name="Рукописный ввод 81">
                  <a:extLst>
                    <a:ext uri="{FF2B5EF4-FFF2-40B4-BE49-F238E27FC236}">
                      <a16:creationId xmlns:a16="http://schemas.microsoft.com/office/drawing/2014/main" id="{1E1B6D1C-8993-43FC-8A39-FA65BF83E343}"/>
                    </a:ext>
                  </a:extLst>
                </p:cNvPr>
                <p:cNvPicPr/>
                <p:nvPr/>
              </p:nvPicPr>
              <p:blipFill>
                <a:blip r:embed="rId122"/>
                <a:stretch>
                  <a:fillRect/>
                </a:stretch>
              </p:blipFill>
              <p:spPr>
                <a:xfrm>
                  <a:off x="8074592" y="3307758"/>
                  <a:ext cx="612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3" name="Рукописный ввод 82">
                  <a:extLst>
                    <a:ext uri="{FF2B5EF4-FFF2-40B4-BE49-F238E27FC236}">
                      <a16:creationId xmlns:a16="http://schemas.microsoft.com/office/drawing/2014/main" id="{3D07F2FB-5F83-4D25-B02B-E941DF92D522}"/>
                    </a:ext>
                  </a:extLst>
                </p14:cNvPr>
                <p14:cNvContentPartPr/>
                <p14:nvPr/>
              </p14:nvContentPartPr>
              <p14:xfrm>
                <a:off x="8006552" y="3327918"/>
                <a:ext cx="263880" cy="128520"/>
              </p14:xfrm>
            </p:contentPart>
          </mc:Choice>
          <mc:Fallback xmlns="">
            <p:pic>
              <p:nvPicPr>
                <p:cNvPr id="83" name="Рукописный ввод 82">
                  <a:extLst>
                    <a:ext uri="{FF2B5EF4-FFF2-40B4-BE49-F238E27FC236}">
                      <a16:creationId xmlns:a16="http://schemas.microsoft.com/office/drawing/2014/main" id="{3D07F2FB-5F83-4D25-B02B-E941DF92D522}"/>
                    </a:ext>
                  </a:extLst>
                </p:cNvPr>
                <p:cNvPicPr/>
                <p:nvPr/>
              </p:nvPicPr>
              <p:blipFill>
                <a:blip r:embed="rId124"/>
                <a:stretch>
                  <a:fillRect/>
                </a:stretch>
              </p:blipFill>
              <p:spPr>
                <a:xfrm>
                  <a:off x="7997912" y="3318918"/>
                  <a:ext cx="281520" cy="146160"/>
                </a:xfrm>
                <a:prstGeom prst="rect">
                  <a:avLst/>
                </a:prstGeom>
              </p:spPr>
            </p:pic>
          </mc:Fallback>
        </mc:AlternateContent>
      </p:grpSp>
      <p:grpSp>
        <p:nvGrpSpPr>
          <p:cNvPr id="94" name="Группа 93">
            <a:extLst>
              <a:ext uri="{FF2B5EF4-FFF2-40B4-BE49-F238E27FC236}">
                <a16:creationId xmlns:a16="http://schemas.microsoft.com/office/drawing/2014/main" id="{E509A5BD-3CA0-4721-8585-886D0F448422}"/>
              </a:ext>
            </a:extLst>
          </p:cNvPr>
          <p:cNvGrpSpPr/>
          <p:nvPr/>
        </p:nvGrpSpPr>
        <p:grpSpPr>
          <a:xfrm>
            <a:off x="7961192" y="3964758"/>
            <a:ext cx="392400" cy="318960"/>
            <a:chOff x="7961192" y="3964758"/>
            <a:chExt cx="392400" cy="318960"/>
          </a:xfrm>
        </p:grpSpPr>
        <mc:AlternateContent xmlns:mc="http://schemas.openxmlformats.org/markup-compatibility/2006" xmlns:p14="http://schemas.microsoft.com/office/powerpoint/2010/main">
          <mc:Choice Requires="p14">
            <p:contentPart p14:bwMode="auto" r:id="rId125">
              <p14:nvContentPartPr>
                <p14:cNvPr id="84" name="Рукописный ввод 83">
                  <a:extLst>
                    <a:ext uri="{FF2B5EF4-FFF2-40B4-BE49-F238E27FC236}">
                      <a16:creationId xmlns:a16="http://schemas.microsoft.com/office/drawing/2014/main" id="{0C5C8C09-0849-462B-BB88-DFD0238BFD8F}"/>
                    </a:ext>
                  </a:extLst>
                </p14:cNvPr>
                <p14:cNvContentPartPr/>
                <p14:nvPr/>
              </p14:nvContentPartPr>
              <p14:xfrm>
                <a:off x="8102672" y="3964758"/>
                <a:ext cx="28800" cy="318960"/>
              </p14:xfrm>
            </p:contentPart>
          </mc:Choice>
          <mc:Fallback xmlns="">
            <p:pic>
              <p:nvPicPr>
                <p:cNvPr id="84" name="Рукописный ввод 83">
                  <a:extLst>
                    <a:ext uri="{FF2B5EF4-FFF2-40B4-BE49-F238E27FC236}">
                      <a16:creationId xmlns:a16="http://schemas.microsoft.com/office/drawing/2014/main" id="{0C5C8C09-0849-462B-BB88-DFD0238BFD8F}"/>
                    </a:ext>
                  </a:extLst>
                </p:cNvPr>
                <p:cNvPicPr/>
                <p:nvPr/>
              </p:nvPicPr>
              <p:blipFill>
                <a:blip r:embed="rId126"/>
                <a:stretch>
                  <a:fillRect/>
                </a:stretch>
              </p:blipFill>
              <p:spPr>
                <a:xfrm>
                  <a:off x="8094032" y="3956118"/>
                  <a:ext cx="464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5" name="Рукописный ввод 84">
                  <a:extLst>
                    <a:ext uri="{FF2B5EF4-FFF2-40B4-BE49-F238E27FC236}">
                      <a16:creationId xmlns:a16="http://schemas.microsoft.com/office/drawing/2014/main" id="{A2515801-9435-4299-A1AC-875C6AE46ED9}"/>
                    </a:ext>
                  </a:extLst>
                </p14:cNvPr>
                <p14:cNvContentPartPr/>
                <p14:nvPr/>
              </p14:nvContentPartPr>
              <p14:xfrm>
                <a:off x="7961192" y="4025598"/>
                <a:ext cx="392400" cy="65880"/>
              </p14:xfrm>
            </p:contentPart>
          </mc:Choice>
          <mc:Fallback xmlns="">
            <p:pic>
              <p:nvPicPr>
                <p:cNvPr id="85" name="Рукописный ввод 84">
                  <a:extLst>
                    <a:ext uri="{FF2B5EF4-FFF2-40B4-BE49-F238E27FC236}">
                      <a16:creationId xmlns:a16="http://schemas.microsoft.com/office/drawing/2014/main" id="{A2515801-9435-4299-A1AC-875C6AE46ED9}"/>
                    </a:ext>
                  </a:extLst>
                </p:cNvPr>
                <p:cNvPicPr/>
                <p:nvPr/>
              </p:nvPicPr>
              <p:blipFill>
                <a:blip r:embed="rId128"/>
                <a:stretch>
                  <a:fillRect/>
                </a:stretch>
              </p:blipFill>
              <p:spPr>
                <a:xfrm>
                  <a:off x="7952552" y="4016598"/>
                  <a:ext cx="410040" cy="8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9">
            <p14:nvContentPartPr>
              <p14:cNvPr id="86" name="Рукописный ввод 85">
                <a:extLst>
                  <a:ext uri="{FF2B5EF4-FFF2-40B4-BE49-F238E27FC236}">
                    <a16:creationId xmlns:a16="http://schemas.microsoft.com/office/drawing/2014/main" id="{1535A609-C52A-4BA3-A280-944FF2A4E8E0}"/>
                  </a:ext>
                </a:extLst>
              </p14:cNvPr>
              <p14:cNvContentPartPr/>
              <p14:nvPr/>
            </p14:nvContentPartPr>
            <p14:xfrm>
              <a:off x="8042552" y="4767198"/>
              <a:ext cx="33480" cy="176400"/>
            </p14:xfrm>
          </p:contentPart>
        </mc:Choice>
        <mc:Fallback xmlns="">
          <p:pic>
            <p:nvPicPr>
              <p:cNvPr id="86" name="Рукописный ввод 85">
                <a:extLst>
                  <a:ext uri="{FF2B5EF4-FFF2-40B4-BE49-F238E27FC236}">
                    <a16:creationId xmlns:a16="http://schemas.microsoft.com/office/drawing/2014/main" id="{1535A609-C52A-4BA3-A280-944FF2A4E8E0}"/>
                  </a:ext>
                </a:extLst>
              </p:cNvPr>
              <p:cNvPicPr/>
              <p:nvPr/>
            </p:nvPicPr>
            <p:blipFill>
              <a:blip r:embed="rId130"/>
              <a:stretch>
                <a:fillRect/>
              </a:stretch>
            </p:blipFill>
            <p:spPr>
              <a:xfrm>
                <a:off x="8033552" y="4758558"/>
                <a:ext cx="511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7" name="Рукописный ввод 86">
                <a:extLst>
                  <a:ext uri="{FF2B5EF4-FFF2-40B4-BE49-F238E27FC236}">
                    <a16:creationId xmlns:a16="http://schemas.microsoft.com/office/drawing/2014/main" id="{1135BF08-E9EF-4368-8495-311120A7B34B}"/>
                  </a:ext>
                </a:extLst>
              </p14:cNvPr>
              <p14:cNvContentPartPr/>
              <p14:nvPr/>
            </p14:nvContentPartPr>
            <p14:xfrm>
              <a:off x="7941032" y="4633278"/>
              <a:ext cx="311400" cy="13320"/>
            </p14:xfrm>
          </p:contentPart>
        </mc:Choice>
        <mc:Fallback xmlns="">
          <p:pic>
            <p:nvPicPr>
              <p:cNvPr id="87" name="Рукописный ввод 86">
                <a:extLst>
                  <a:ext uri="{FF2B5EF4-FFF2-40B4-BE49-F238E27FC236}">
                    <a16:creationId xmlns:a16="http://schemas.microsoft.com/office/drawing/2014/main" id="{1135BF08-E9EF-4368-8495-311120A7B34B}"/>
                  </a:ext>
                </a:extLst>
              </p:cNvPr>
              <p:cNvPicPr/>
              <p:nvPr/>
            </p:nvPicPr>
            <p:blipFill>
              <a:blip r:embed="rId132"/>
              <a:stretch>
                <a:fillRect/>
              </a:stretch>
            </p:blipFill>
            <p:spPr>
              <a:xfrm>
                <a:off x="7932032" y="4624278"/>
                <a:ext cx="329040" cy="30960"/>
              </a:xfrm>
              <a:prstGeom prst="rect">
                <a:avLst/>
              </a:prstGeom>
            </p:spPr>
          </p:pic>
        </mc:Fallback>
      </mc:AlternateContent>
      <p:grpSp>
        <p:nvGrpSpPr>
          <p:cNvPr id="93" name="Группа 92">
            <a:extLst>
              <a:ext uri="{FF2B5EF4-FFF2-40B4-BE49-F238E27FC236}">
                <a16:creationId xmlns:a16="http://schemas.microsoft.com/office/drawing/2014/main" id="{218B3813-6A5E-4C9A-A81D-0CC337C7244C}"/>
              </a:ext>
            </a:extLst>
          </p:cNvPr>
          <p:cNvGrpSpPr/>
          <p:nvPr/>
        </p:nvGrpSpPr>
        <p:grpSpPr>
          <a:xfrm>
            <a:off x="7989632" y="5157438"/>
            <a:ext cx="307800" cy="291960"/>
            <a:chOff x="7989632" y="5157438"/>
            <a:chExt cx="307800" cy="291960"/>
          </a:xfrm>
        </p:grpSpPr>
        <mc:AlternateContent xmlns:mc="http://schemas.openxmlformats.org/markup-compatibility/2006" xmlns:p14="http://schemas.microsoft.com/office/powerpoint/2010/main">
          <mc:Choice Requires="p14">
            <p:contentPart p14:bwMode="auto" r:id="rId133">
              <p14:nvContentPartPr>
                <p14:cNvPr id="88" name="Рукописный ввод 87">
                  <a:extLst>
                    <a:ext uri="{FF2B5EF4-FFF2-40B4-BE49-F238E27FC236}">
                      <a16:creationId xmlns:a16="http://schemas.microsoft.com/office/drawing/2014/main" id="{9A0A2E90-26F3-404A-87C2-20AEA90D7B1E}"/>
                    </a:ext>
                  </a:extLst>
                </p14:cNvPr>
                <p14:cNvContentPartPr/>
                <p14:nvPr/>
              </p14:nvContentPartPr>
              <p14:xfrm>
                <a:off x="8056592" y="5188758"/>
                <a:ext cx="107640" cy="260640"/>
              </p14:xfrm>
            </p:contentPart>
          </mc:Choice>
          <mc:Fallback xmlns="">
            <p:pic>
              <p:nvPicPr>
                <p:cNvPr id="88" name="Рукописный ввод 87">
                  <a:extLst>
                    <a:ext uri="{FF2B5EF4-FFF2-40B4-BE49-F238E27FC236}">
                      <a16:creationId xmlns:a16="http://schemas.microsoft.com/office/drawing/2014/main" id="{9A0A2E90-26F3-404A-87C2-20AEA90D7B1E}"/>
                    </a:ext>
                  </a:extLst>
                </p:cNvPr>
                <p:cNvPicPr/>
                <p:nvPr/>
              </p:nvPicPr>
              <p:blipFill>
                <a:blip r:embed="rId134"/>
                <a:stretch>
                  <a:fillRect/>
                </a:stretch>
              </p:blipFill>
              <p:spPr>
                <a:xfrm>
                  <a:off x="8047592" y="5180118"/>
                  <a:ext cx="1252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9" name="Рукописный ввод 88">
                  <a:extLst>
                    <a:ext uri="{FF2B5EF4-FFF2-40B4-BE49-F238E27FC236}">
                      <a16:creationId xmlns:a16="http://schemas.microsoft.com/office/drawing/2014/main" id="{CD9B97DC-1D12-4617-AF88-B95F443C26DB}"/>
                    </a:ext>
                  </a:extLst>
                </p14:cNvPr>
                <p14:cNvContentPartPr/>
                <p14:nvPr/>
              </p14:nvContentPartPr>
              <p14:xfrm>
                <a:off x="7989632" y="5157438"/>
                <a:ext cx="307800" cy="212040"/>
              </p14:xfrm>
            </p:contentPart>
          </mc:Choice>
          <mc:Fallback xmlns="">
            <p:pic>
              <p:nvPicPr>
                <p:cNvPr id="89" name="Рукописный ввод 88">
                  <a:extLst>
                    <a:ext uri="{FF2B5EF4-FFF2-40B4-BE49-F238E27FC236}">
                      <a16:creationId xmlns:a16="http://schemas.microsoft.com/office/drawing/2014/main" id="{CD9B97DC-1D12-4617-AF88-B95F443C26DB}"/>
                    </a:ext>
                  </a:extLst>
                </p:cNvPr>
                <p:cNvPicPr/>
                <p:nvPr/>
              </p:nvPicPr>
              <p:blipFill>
                <a:blip r:embed="rId136"/>
                <a:stretch>
                  <a:fillRect/>
                </a:stretch>
              </p:blipFill>
              <p:spPr>
                <a:xfrm>
                  <a:off x="7980632" y="5148438"/>
                  <a:ext cx="325440" cy="229680"/>
                </a:xfrm>
                <a:prstGeom prst="rect">
                  <a:avLst/>
                </a:prstGeom>
              </p:spPr>
            </p:pic>
          </mc:Fallback>
        </mc:AlternateContent>
      </p:grpSp>
      <p:grpSp>
        <p:nvGrpSpPr>
          <p:cNvPr id="92" name="Группа 91">
            <a:extLst>
              <a:ext uri="{FF2B5EF4-FFF2-40B4-BE49-F238E27FC236}">
                <a16:creationId xmlns:a16="http://schemas.microsoft.com/office/drawing/2014/main" id="{55DF39BA-339C-44BE-990B-BA09DC2971AE}"/>
              </a:ext>
            </a:extLst>
          </p:cNvPr>
          <p:cNvGrpSpPr/>
          <p:nvPr/>
        </p:nvGrpSpPr>
        <p:grpSpPr>
          <a:xfrm>
            <a:off x="7875512" y="5765838"/>
            <a:ext cx="278280" cy="364680"/>
            <a:chOff x="7875512" y="5765838"/>
            <a:chExt cx="278280" cy="364680"/>
          </a:xfrm>
        </p:grpSpPr>
        <mc:AlternateContent xmlns:mc="http://schemas.openxmlformats.org/markup-compatibility/2006" xmlns:p14="http://schemas.microsoft.com/office/powerpoint/2010/main">
          <mc:Choice Requires="p14">
            <p:contentPart p14:bwMode="auto" r:id="rId137">
              <p14:nvContentPartPr>
                <p14:cNvPr id="90" name="Рукописный ввод 89">
                  <a:extLst>
                    <a:ext uri="{FF2B5EF4-FFF2-40B4-BE49-F238E27FC236}">
                      <a16:creationId xmlns:a16="http://schemas.microsoft.com/office/drawing/2014/main" id="{02A3F1AD-3A5A-40DA-8C75-ED2336DC13EB}"/>
                    </a:ext>
                  </a:extLst>
                </p14:cNvPr>
                <p14:cNvContentPartPr/>
                <p14:nvPr/>
              </p14:nvContentPartPr>
              <p14:xfrm>
                <a:off x="7925192" y="5868798"/>
                <a:ext cx="37440" cy="261720"/>
              </p14:xfrm>
            </p:contentPart>
          </mc:Choice>
          <mc:Fallback xmlns="">
            <p:pic>
              <p:nvPicPr>
                <p:cNvPr id="90" name="Рукописный ввод 89">
                  <a:extLst>
                    <a:ext uri="{FF2B5EF4-FFF2-40B4-BE49-F238E27FC236}">
                      <a16:creationId xmlns:a16="http://schemas.microsoft.com/office/drawing/2014/main" id="{02A3F1AD-3A5A-40DA-8C75-ED2336DC13EB}"/>
                    </a:ext>
                  </a:extLst>
                </p:cNvPr>
                <p:cNvPicPr/>
                <p:nvPr/>
              </p:nvPicPr>
              <p:blipFill>
                <a:blip r:embed="rId138"/>
                <a:stretch>
                  <a:fillRect/>
                </a:stretch>
              </p:blipFill>
              <p:spPr>
                <a:xfrm>
                  <a:off x="7916552" y="5860158"/>
                  <a:ext cx="55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1" name="Рукописный ввод 90">
                  <a:extLst>
                    <a:ext uri="{FF2B5EF4-FFF2-40B4-BE49-F238E27FC236}">
                      <a16:creationId xmlns:a16="http://schemas.microsoft.com/office/drawing/2014/main" id="{3AB66FAA-E0C3-4CD6-A52A-B4C4D7FD7F44}"/>
                    </a:ext>
                  </a:extLst>
                </p14:cNvPr>
                <p14:cNvContentPartPr/>
                <p14:nvPr/>
              </p14:nvContentPartPr>
              <p14:xfrm>
                <a:off x="7875512" y="5765838"/>
                <a:ext cx="278280" cy="182880"/>
              </p14:xfrm>
            </p:contentPart>
          </mc:Choice>
          <mc:Fallback xmlns="">
            <p:pic>
              <p:nvPicPr>
                <p:cNvPr id="91" name="Рукописный ввод 90">
                  <a:extLst>
                    <a:ext uri="{FF2B5EF4-FFF2-40B4-BE49-F238E27FC236}">
                      <a16:creationId xmlns:a16="http://schemas.microsoft.com/office/drawing/2014/main" id="{3AB66FAA-E0C3-4CD6-A52A-B4C4D7FD7F44}"/>
                    </a:ext>
                  </a:extLst>
                </p:cNvPr>
                <p:cNvPicPr/>
                <p:nvPr/>
              </p:nvPicPr>
              <p:blipFill>
                <a:blip r:embed="rId140"/>
                <a:stretch>
                  <a:fillRect/>
                </a:stretch>
              </p:blipFill>
              <p:spPr>
                <a:xfrm>
                  <a:off x="7866512" y="5757198"/>
                  <a:ext cx="295920" cy="200520"/>
                </a:xfrm>
                <a:prstGeom prst="rect">
                  <a:avLst/>
                </a:prstGeom>
              </p:spPr>
            </p:pic>
          </mc:Fallback>
        </mc:AlternateContent>
      </p:grpSp>
      <p:grpSp>
        <p:nvGrpSpPr>
          <p:cNvPr id="124" name="Группа 123">
            <a:extLst>
              <a:ext uri="{FF2B5EF4-FFF2-40B4-BE49-F238E27FC236}">
                <a16:creationId xmlns:a16="http://schemas.microsoft.com/office/drawing/2014/main" id="{23C1820F-C53A-49BE-9B7C-41E79C813CF4}"/>
              </a:ext>
            </a:extLst>
          </p:cNvPr>
          <p:cNvGrpSpPr/>
          <p:nvPr/>
        </p:nvGrpSpPr>
        <p:grpSpPr>
          <a:xfrm>
            <a:off x="8855072" y="1603158"/>
            <a:ext cx="438120" cy="329040"/>
            <a:chOff x="8855072" y="1603158"/>
            <a:chExt cx="438120" cy="329040"/>
          </a:xfrm>
        </p:grpSpPr>
        <mc:AlternateContent xmlns:mc="http://schemas.openxmlformats.org/markup-compatibility/2006" xmlns:p14="http://schemas.microsoft.com/office/powerpoint/2010/main">
          <mc:Choice Requires="p14">
            <p:contentPart p14:bwMode="auto" r:id="rId141">
              <p14:nvContentPartPr>
                <p14:cNvPr id="99" name="Рукописный ввод 98">
                  <a:extLst>
                    <a:ext uri="{FF2B5EF4-FFF2-40B4-BE49-F238E27FC236}">
                      <a16:creationId xmlns:a16="http://schemas.microsoft.com/office/drawing/2014/main" id="{D3D07E48-2A9A-4191-9B1B-0A319ED50098}"/>
                    </a:ext>
                  </a:extLst>
                </p14:cNvPr>
                <p14:cNvContentPartPr/>
                <p14:nvPr/>
              </p14:nvContentPartPr>
              <p14:xfrm>
                <a:off x="9073232" y="1666518"/>
                <a:ext cx="36720" cy="265680"/>
              </p14:xfrm>
            </p:contentPart>
          </mc:Choice>
          <mc:Fallback xmlns="">
            <p:pic>
              <p:nvPicPr>
                <p:cNvPr id="99" name="Рукописный ввод 98">
                  <a:extLst>
                    <a:ext uri="{FF2B5EF4-FFF2-40B4-BE49-F238E27FC236}">
                      <a16:creationId xmlns:a16="http://schemas.microsoft.com/office/drawing/2014/main" id="{D3D07E48-2A9A-4191-9B1B-0A319ED50098}"/>
                    </a:ext>
                  </a:extLst>
                </p:cNvPr>
                <p:cNvPicPr/>
                <p:nvPr/>
              </p:nvPicPr>
              <p:blipFill>
                <a:blip r:embed="rId142"/>
                <a:stretch>
                  <a:fillRect/>
                </a:stretch>
              </p:blipFill>
              <p:spPr>
                <a:xfrm>
                  <a:off x="9064232" y="1657518"/>
                  <a:ext cx="5436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0" name="Рукописный ввод 99">
                  <a:extLst>
                    <a:ext uri="{FF2B5EF4-FFF2-40B4-BE49-F238E27FC236}">
                      <a16:creationId xmlns:a16="http://schemas.microsoft.com/office/drawing/2014/main" id="{F29895E7-3E9B-4197-805A-6CADE4683112}"/>
                    </a:ext>
                  </a:extLst>
                </p14:cNvPr>
                <p14:cNvContentPartPr/>
                <p14:nvPr/>
              </p14:nvContentPartPr>
              <p14:xfrm>
                <a:off x="8855072" y="1603158"/>
                <a:ext cx="438120" cy="36000"/>
              </p14:xfrm>
            </p:contentPart>
          </mc:Choice>
          <mc:Fallback xmlns="">
            <p:pic>
              <p:nvPicPr>
                <p:cNvPr id="100" name="Рукописный ввод 99">
                  <a:extLst>
                    <a:ext uri="{FF2B5EF4-FFF2-40B4-BE49-F238E27FC236}">
                      <a16:creationId xmlns:a16="http://schemas.microsoft.com/office/drawing/2014/main" id="{F29895E7-3E9B-4197-805A-6CADE4683112}"/>
                    </a:ext>
                  </a:extLst>
                </p:cNvPr>
                <p:cNvPicPr/>
                <p:nvPr/>
              </p:nvPicPr>
              <p:blipFill>
                <a:blip r:embed="rId144"/>
                <a:stretch>
                  <a:fillRect/>
                </a:stretch>
              </p:blipFill>
              <p:spPr>
                <a:xfrm>
                  <a:off x="8846072" y="1594158"/>
                  <a:ext cx="455760" cy="53640"/>
                </a:xfrm>
                <a:prstGeom prst="rect">
                  <a:avLst/>
                </a:prstGeom>
              </p:spPr>
            </p:pic>
          </mc:Fallback>
        </mc:AlternateContent>
      </p:grpSp>
      <p:grpSp>
        <p:nvGrpSpPr>
          <p:cNvPr id="123" name="Группа 122">
            <a:extLst>
              <a:ext uri="{FF2B5EF4-FFF2-40B4-BE49-F238E27FC236}">
                <a16:creationId xmlns:a16="http://schemas.microsoft.com/office/drawing/2014/main" id="{8D00CB86-52E9-4B10-B70E-64CEAC74924C}"/>
              </a:ext>
            </a:extLst>
          </p:cNvPr>
          <p:cNvGrpSpPr/>
          <p:nvPr/>
        </p:nvGrpSpPr>
        <p:grpSpPr>
          <a:xfrm>
            <a:off x="8877752" y="2195718"/>
            <a:ext cx="428040" cy="346680"/>
            <a:chOff x="8877752" y="2195718"/>
            <a:chExt cx="428040" cy="346680"/>
          </a:xfrm>
        </p:grpSpPr>
        <mc:AlternateContent xmlns:mc="http://schemas.openxmlformats.org/markup-compatibility/2006" xmlns:p14="http://schemas.microsoft.com/office/powerpoint/2010/main">
          <mc:Choice Requires="p14">
            <p:contentPart p14:bwMode="auto" r:id="rId145">
              <p14:nvContentPartPr>
                <p14:cNvPr id="101" name="Рукописный ввод 100">
                  <a:extLst>
                    <a:ext uri="{FF2B5EF4-FFF2-40B4-BE49-F238E27FC236}">
                      <a16:creationId xmlns:a16="http://schemas.microsoft.com/office/drawing/2014/main" id="{946118E4-BEA4-444E-BDAF-765EF11B8C3F}"/>
                    </a:ext>
                  </a:extLst>
                </p14:cNvPr>
                <p14:cNvContentPartPr/>
                <p14:nvPr/>
              </p14:nvContentPartPr>
              <p14:xfrm>
                <a:off x="9078992" y="2243598"/>
                <a:ext cx="48240" cy="298800"/>
              </p14:xfrm>
            </p:contentPart>
          </mc:Choice>
          <mc:Fallback xmlns="">
            <p:pic>
              <p:nvPicPr>
                <p:cNvPr id="101" name="Рукописный ввод 100">
                  <a:extLst>
                    <a:ext uri="{FF2B5EF4-FFF2-40B4-BE49-F238E27FC236}">
                      <a16:creationId xmlns:a16="http://schemas.microsoft.com/office/drawing/2014/main" id="{946118E4-BEA4-444E-BDAF-765EF11B8C3F}"/>
                    </a:ext>
                  </a:extLst>
                </p:cNvPr>
                <p:cNvPicPr/>
                <p:nvPr/>
              </p:nvPicPr>
              <p:blipFill>
                <a:blip r:embed="rId146"/>
                <a:stretch>
                  <a:fillRect/>
                </a:stretch>
              </p:blipFill>
              <p:spPr>
                <a:xfrm>
                  <a:off x="9070352" y="2234598"/>
                  <a:ext cx="6588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Рукописный ввод 101">
                  <a:extLst>
                    <a:ext uri="{FF2B5EF4-FFF2-40B4-BE49-F238E27FC236}">
                      <a16:creationId xmlns:a16="http://schemas.microsoft.com/office/drawing/2014/main" id="{8D8C8DA7-B82C-46D2-B055-A2B890C859AD}"/>
                    </a:ext>
                  </a:extLst>
                </p14:cNvPr>
                <p14:cNvContentPartPr/>
                <p14:nvPr/>
              </p14:nvContentPartPr>
              <p14:xfrm>
                <a:off x="9000872" y="2195718"/>
                <a:ext cx="304920" cy="30960"/>
              </p14:xfrm>
            </p:contentPart>
          </mc:Choice>
          <mc:Fallback xmlns="">
            <p:pic>
              <p:nvPicPr>
                <p:cNvPr id="102" name="Рукописный ввод 101">
                  <a:extLst>
                    <a:ext uri="{FF2B5EF4-FFF2-40B4-BE49-F238E27FC236}">
                      <a16:creationId xmlns:a16="http://schemas.microsoft.com/office/drawing/2014/main" id="{8D8C8DA7-B82C-46D2-B055-A2B890C859AD}"/>
                    </a:ext>
                  </a:extLst>
                </p:cNvPr>
                <p:cNvPicPr/>
                <p:nvPr/>
              </p:nvPicPr>
              <p:blipFill>
                <a:blip r:embed="rId148"/>
                <a:stretch>
                  <a:fillRect/>
                </a:stretch>
              </p:blipFill>
              <p:spPr>
                <a:xfrm>
                  <a:off x="8992232" y="2186718"/>
                  <a:ext cx="322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Рукописный ввод 102">
                  <a:extLst>
                    <a:ext uri="{FF2B5EF4-FFF2-40B4-BE49-F238E27FC236}">
                      <a16:creationId xmlns:a16="http://schemas.microsoft.com/office/drawing/2014/main" id="{BCDC2362-C7E4-4D2B-93ED-C81CA94849CB}"/>
                    </a:ext>
                  </a:extLst>
                </p14:cNvPr>
                <p14:cNvContentPartPr/>
                <p14:nvPr/>
              </p14:nvContentPartPr>
              <p14:xfrm>
                <a:off x="8877752" y="2400198"/>
                <a:ext cx="329760" cy="69480"/>
              </p14:xfrm>
            </p:contentPart>
          </mc:Choice>
          <mc:Fallback xmlns="">
            <p:pic>
              <p:nvPicPr>
                <p:cNvPr id="103" name="Рукописный ввод 102">
                  <a:extLst>
                    <a:ext uri="{FF2B5EF4-FFF2-40B4-BE49-F238E27FC236}">
                      <a16:creationId xmlns:a16="http://schemas.microsoft.com/office/drawing/2014/main" id="{BCDC2362-C7E4-4D2B-93ED-C81CA94849CB}"/>
                    </a:ext>
                  </a:extLst>
                </p:cNvPr>
                <p:cNvPicPr/>
                <p:nvPr/>
              </p:nvPicPr>
              <p:blipFill>
                <a:blip r:embed="rId150"/>
                <a:stretch>
                  <a:fillRect/>
                </a:stretch>
              </p:blipFill>
              <p:spPr>
                <a:xfrm>
                  <a:off x="8868752" y="2391558"/>
                  <a:ext cx="347400" cy="87120"/>
                </a:xfrm>
                <a:prstGeom prst="rect">
                  <a:avLst/>
                </a:prstGeom>
              </p:spPr>
            </p:pic>
          </mc:Fallback>
        </mc:AlternateContent>
      </p:grpSp>
      <p:grpSp>
        <p:nvGrpSpPr>
          <p:cNvPr id="122" name="Группа 121">
            <a:extLst>
              <a:ext uri="{FF2B5EF4-FFF2-40B4-BE49-F238E27FC236}">
                <a16:creationId xmlns:a16="http://schemas.microsoft.com/office/drawing/2014/main" id="{51628E93-3828-4206-975E-CC29D3F560E9}"/>
              </a:ext>
            </a:extLst>
          </p:cNvPr>
          <p:cNvGrpSpPr/>
          <p:nvPr/>
        </p:nvGrpSpPr>
        <p:grpSpPr>
          <a:xfrm>
            <a:off x="8971352" y="2836878"/>
            <a:ext cx="312480" cy="249840"/>
            <a:chOff x="8971352" y="2836878"/>
            <a:chExt cx="312480" cy="249840"/>
          </a:xfrm>
        </p:grpSpPr>
        <mc:AlternateContent xmlns:mc="http://schemas.openxmlformats.org/markup-compatibility/2006" xmlns:p14="http://schemas.microsoft.com/office/powerpoint/2010/main">
          <mc:Choice Requires="p14">
            <p:contentPart p14:bwMode="auto" r:id="rId151">
              <p14:nvContentPartPr>
                <p14:cNvPr id="104" name="Рукописный ввод 103">
                  <a:extLst>
                    <a:ext uri="{FF2B5EF4-FFF2-40B4-BE49-F238E27FC236}">
                      <a16:creationId xmlns:a16="http://schemas.microsoft.com/office/drawing/2014/main" id="{5BAA471A-EBAC-4377-B5AB-5C9FA0834CED}"/>
                    </a:ext>
                  </a:extLst>
                </p14:cNvPr>
                <p14:cNvContentPartPr/>
                <p14:nvPr/>
              </p14:nvContentPartPr>
              <p14:xfrm>
                <a:off x="9113192" y="2836878"/>
                <a:ext cx="54000" cy="249840"/>
              </p14:xfrm>
            </p:contentPart>
          </mc:Choice>
          <mc:Fallback xmlns="">
            <p:pic>
              <p:nvPicPr>
                <p:cNvPr id="104" name="Рукописный ввод 103">
                  <a:extLst>
                    <a:ext uri="{FF2B5EF4-FFF2-40B4-BE49-F238E27FC236}">
                      <a16:creationId xmlns:a16="http://schemas.microsoft.com/office/drawing/2014/main" id="{5BAA471A-EBAC-4377-B5AB-5C9FA0834CED}"/>
                    </a:ext>
                  </a:extLst>
                </p:cNvPr>
                <p:cNvPicPr/>
                <p:nvPr/>
              </p:nvPicPr>
              <p:blipFill>
                <a:blip r:embed="rId152"/>
                <a:stretch>
                  <a:fillRect/>
                </a:stretch>
              </p:blipFill>
              <p:spPr>
                <a:xfrm>
                  <a:off x="9104192" y="2828238"/>
                  <a:ext cx="716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5" name="Рукописный ввод 104">
                  <a:extLst>
                    <a:ext uri="{FF2B5EF4-FFF2-40B4-BE49-F238E27FC236}">
                      <a16:creationId xmlns:a16="http://schemas.microsoft.com/office/drawing/2014/main" id="{83C2663E-09EF-424A-A43C-36A2A6C76E26}"/>
                    </a:ext>
                  </a:extLst>
                </p14:cNvPr>
                <p14:cNvContentPartPr/>
                <p14:nvPr/>
              </p14:nvContentPartPr>
              <p14:xfrm>
                <a:off x="8971352" y="2878638"/>
                <a:ext cx="312480" cy="48240"/>
              </p14:xfrm>
            </p:contentPart>
          </mc:Choice>
          <mc:Fallback xmlns="">
            <p:pic>
              <p:nvPicPr>
                <p:cNvPr id="105" name="Рукописный ввод 104">
                  <a:extLst>
                    <a:ext uri="{FF2B5EF4-FFF2-40B4-BE49-F238E27FC236}">
                      <a16:creationId xmlns:a16="http://schemas.microsoft.com/office/drawing/2014/main" id="{83C2663E-09EF-424A-A43C-36A2A6C76E26}"/>
                    </a:ext>
                  </a:extLst>
                </p:cNvPr>
                <p:cNvPicPr/>
                <p:nvPr/>
              </p:nvPicPr>
              <p:blipFill>
                <a:blip r:embed="rId154"/>
                <a:stretch>
                  <a:fillRect/>
                </a:stretch>
              </p:blipFill>
              <p:spPr>
                <a:xfrm>
                  <a:off x="8962712" y="2869998"/>
                  <a:ext cx="330120" cy="65880"/>
                </a:xfrm>
                <a:prstGeom prst="rect">
                  <a:avLst/>
                </a:prstGeom>
              </p:spPr>
            </p:pic>
          </mc:Fallback>
        </mc:AlternateContent>
      </p:grpSp>
      <p:grpSp>
        <p:nvGrpSpPr>
          <p:cNvPr id="121" name="Группа 120">
            <a:extLst>
              <a:ext uri="{FF2B5EF4-FFF2-40B4-BE49-F238E27FC236}">
                <a16:creationId xmlns:a16="http://schemas.microsoft.com/office/drawing/2014/main" id="{3DE5C242-2834-4033-9520-D639A8774D69}"/>
              </a:ext>
            </a:extLst>
          </p:cNvPr>
          <p:cNvGrpSpPr/>
          <p:nvPr/>
        </p:nvGrpSpPr>
        <p:grpSpPr>
          <a:xfrm>
            <a:off x="8895752" y="3358878"/>
            <a:ext cx="419040" cy="353160"/>
            <a:chOff x="8895752" y="3358878"/>
            <a:chExt cx="419040" cy="353160"/>
          </a:xfrm>
        </p:grpSpPr>
        <mc:AlternateContent xmlns:mc="http://schemas.openxmlformats.org/markup-compatibility/2006" xmlns:p14="http://schemas.microsoft.com/office/powerpoint/2010/main">
          <mc:Choice Requires="p14">
            <p:contentPart p14:bwMode="auto" r:id="rId155">
              <p14:nvContentPartPr>
                <p14:cNvPr id="106" name="Рукописный ввод 105">
                  <a:extLst>
                    <a:ext uri="{FF2B5EF4-FFF2-40B4-BE49-F238E27FC236}">
                      <a16:creationId xmlns:a16="http://schemas.microsoft.com/office/drawing/2014/main" id="{584FC06C-EEAE-4EB9-8210-3F80FB8EE89C}"/>
                    </a:ext>
                  </a:extLst>
                </p14:cNvPr>
                <p14:cNvContentPartPr/>
                <p14:nvPr/>
              </p14:nvContentPartPr>
              <p14:xfrm>
                <a:off x="9097352" y="3434478"/>
                <a:ext cx="45360" cy="277560"/>
              </p14:xfrm>
            </p:contentPart>
          </mc:Choice>
          <mc:Fallback xmlns="">
            <p:pic>
              <p:nvPicPr>
                <p:cNvPr id="106" name="Рукописный ввод 105">
                  <a:extLst>
                    <a:ext uri="{FF2B5EF4-FFF2-40B4-BE49-F238E27FC236}">
                      <a16:creationId xmlns:a16="http://schemas.microsoft.com/office/drawing/2014/main" id="{584FC06C-EEAE-4EB9-8210-3F80FB8EE89C}"/>
                    </a:ext>
                  </a:extLst>
                </p:cNvPr>
                <p:cNvPicPr/>
                <p:nvPr/>
              </p:nvPicPr>
              <p:blipFill>
                <a:blip r:embed="rId156"/>
                <a:stretch>
                  <a:fillRect/>
                </a:stretch>
              </p:blipFill>
              <p:spPr>
                <a:xfrm>
                  <a:off x="9088712" y="3425838"/>
                  <a:ext cx="630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7" name="Рукописный ввод 106">
                  <a:extLst>
                    <a:ext uri="{FF2B5EF4-FFF2-40B4-BE49-F238E27FC236}">
                      <a16:creationId xmlns:a16="http://schemas.microsoft.com/office/drawing/2014/main" id="{09A9A3F6-071C-488D-A95C-1E9094E1B633}"/>
                    </a:ext>
                  </a:extLst>
                </p14:cNvPr>
                <p14:cNvContentPartPr/>
                <p14:nvPr/>
              </p14:nvContentPartPr>
              <p14:xfrm>
                <a:off x="9102752" y="3358878"/>
                <a:ext cx="212040" cy="55800"/>
              </p14:xfrm>
            </p:contentPart>
          </mc:Choice>
          <mc:Fallback xmlns="">
            <p:pic>
              <p:nvPicPr>
                <p:cNvPr id="107" name="Рукописный ввод 106">
                  <a:extLst>
                    <a:ext uri="{FF2B5EF4-FFF2-40B4-BE49-F238E27FC236}">
                      <a16:creationId xmlns:a16="http://schemas.microsoft.com/office/drawing/2014/main" id="{09A9A3F6-071C-488D-A95C-1E9094E1B633}"/>
                    </a:ext>
                  </a:extLst>
                </p:cNvPr>
                <p:cNvPicPr/>
                <p:nvPr/>
              </p:nvPicPr>
              <p:blipFill>
                <a:blip r:embed="rId158"/>
                <a:stretch>
                  <a:fillRect/>
                </a:stretch>
              </p:blipFill>
              <p:spPr>
                <a:xfrm>
                  <a:off x="9093752" y="3350238"/>
                  <a:ext cx="2296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8" name="Рукописный ввод 107">
                  <a:extLst>
                    <a:ext uri="{FF2B5EF4-FFF2-40B4-BE49-F238E27FC236}">
                      <a16:creationId xmlns:a16="http://schemas.microsoft.com/office/drawing/2014/main" id="{1BC564F1-D4BA-4DB0-A51D-545AF031D1DF}"/>
                    </a:ext>
                  </a:extLst>
                </p14:cNvPr>
                <p14:cNvContentPartPr/>
                <p14:nvPr/>
              </p14:nvContentPartPr>
              <p14:xfrm>
                <a:off x="8895752" y="3542838"/>
                <a:ext cx="365040" cy="41040"/>
              </p14:xfrm>
            </p:contentPart>
          </mc:Choice>
          <mc:Fallback xmlns="">
            <p:pic>
              <p:nvPicPr>
                <p:cNvPr id="108" name="Рукописный ввод 107">
                  <a:extLst>
                    <a:ext uri="{FF2B5EF4-FFF2-40B4-BE49-F238E27FC236}">
                      <a16:creationId xmlns:a16="http://schemas.microsoft.com/office/drawing/2014/main" id="{1BC564F1-D4BA-4DB0-A51D-545AF031D1DF}"/>
                    </a:ext>
                  </a:extLst>
                </p:cNvPr>
                <p:cNvPicPr/>
                <p:nvPr/>
              </p:nvPicPr>
              <p:blipFill>
                <a:blip r:embed="rId160"/>
                <a:stretch>
                  <a:fillRect/>
                </a:stretch>
              </p:blipFill>
              <p:spPr>
                <a:xfrm>
                  <a:off x="8886752" y="3533838"/>
                  <a:ext cx="382680" cy="58680"/>
                </a:xfrm>
                <a:prstGeom prst="rect">
                  <a:avLst/>
                </a:prstGeom>
              </p:spPr>
            </p:pic>
          </mc:Fallback>
        </mc:AlternateContent>
      </p:grpSp>
      <p:grpSp>
        <p:nvGrpSpPr>
          <p:cNvPr id="120" name="Группа 119">
            <a:extLst>
              <a:ext uri="{FF2B5EF4-FFF2-40B4-BE49-F238E27FC236}">
                <a16:creationId xmlns:a16="http://schemas.microsoft.com/office/drawing/2014/main" id="{0EA5491F-0EDC-40B6-9D15-0BFC4B5D397C}"/>
              </a:ext>
            </a:extLst>
          </p:cNvPr>
          <p:cNvGrpSpPr/>
          <p:nvPr/>
        </p:nvGrpSpPr>
        <p:grpSpPr>
          <a:xfrm>
            <a:off x="8905832" y="4078158"/>
            <a:ext cx="351000" cy="271800"/>
            <a:chOff x="8905832" y="4078158"/>
            <a:chExt cx="351000" cy="271800"/>
          </a:xfrm>
        </p:grpSpPr>
        <mc:AlternateContent xmlns:mc="http://schemas.openxmlformats.org/markup-compatibility/2006" xmlns:p14="http://schemas.microsoft.com/office/powerpoint/2010/main">
          <mc:Choice Requires="p14">
            <p:contentPart p14:bwMode="auto" r:id="rId161">
              <p14:nvContentPartPr>
                <p14:cNvPr id="109" name="Рукописный ввод 108">
                  <a:extLst>
                    <a:ext uri="{FF2B5EF4-FFF2-40B4-BE49-F238E27FC236}">
                      <a16:creationId xmlns:a16="http://schemas.microsoft.com/office/drawing/2014/main" id="{FC8CEFC2-8842-4F68-A006-FF9FD2AC8C34}"/>
                    </a:ext>
                  </a:extLst>
                </p14:cNvPr>
                <p14:cNvContentPartPr/>
                <p14:nvPr/>
              </p14:nvContentPartPr>
              <p14:xfrm>
                <a:off x="9105992" y="4078158"/>
                <a:ext cx="36720" cy="271800"/>
              </p14:xfrm>
            </p:contentPart>
          </mc:Choice>
          <mc:Fallback xmlns="">
            <p:pic>
              <p:nvPicPr>
                <p:cNvPr id="109" name="Рукописный ввод 108">
                  <a:extLst>
                    <a:ext uri="{FF2B5EF4-FFF2-40B4-BE49-F238E27FC236}">
                      <a16:creationId xmlns:a16="http://schemas.microsoft.com/office/drawing/2014/main" id="{FC8CEFC2-8842-4F68-A006-FF9FD2AC8C34}"/>
                    </a:ext>
                  </a:extLst>
                </p:cNvPr>
                <p:cNvPicPr/>
                <p:nvPr/>
              </p:nvPicPr>
              <p:blipFill>
                <a:blip r:embed="rId162"/>
                <a:stretch>
                  <a:fillRect/>
                </a:stretch>
              </p:blipFill>
              <p:spPr>
                <a:xfrm>
                  <a:off x="9096992" y="4069158"/>
                  <a:ext cx="543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0" name="Рукописный ввод 109">
                  <a:extLst>
                    <a:ext uri="{FF2B5EF4-FFF2-40B4-BE49-F238E27FC236}">
                      <a16:creationId xmlns:a16="http://schemas.microsoft.com/office/drawing/2014/main" id="{E871E1EC-D21C-48F1-9145-52F341DE1166}"/>
                    </a:ext>
                  </a:extLst>
                </p14:cNvPr>
                <p14:cNvContentPartPr/>
                <p14:nvPr/>
              </p14:nvContentPartPr>
              <p14:xfrm>
                <a:off x="8905832" y="4132518"/>
                <a:ext cx="351000" cy="56880"/>
              </p14:xfrm>
            </p:contentPart>
          </mc:Choice>
          <mc:Fallback xmlns="">
            <p:pic>
              <p:nvPicPr>
                <p:cNvPr id="110" name="Рукописный ввод 109">
                  <a:extLst>
                    <a:ext uri="{FF2B5EF4-FFF2-40B4-BE49-F238E27FC236}">
                      <a16:creationId xmlns:a16="http://schemas.microsoft.com/office/drawing/2014/main" id="{E871E1EC-D21C-48F1-9145-52F341DE1166}"/>
                    </a:ext>
                  </a:extLst>
                </p:cNvPr>
                <p:cNvPicPr/>
                <p:nvPr/>
              </p:nvPicPr>
              <p:blipFill>
                <a:blip r:embed="rId164"/>
                <a:stretch>
                  <a:fillRect/>
                </a:stretch>
              </p:blipFill>
              <p:spPr>
                <a:xfrm>
                  <a:off x="8897192" y="4123518"/>
                  <a:ext cx="368640" cy="74520"/>
                </a:xfrm>
                <a:prstGeom prst="rect">
                  <a:avLst/>
                </a:prstGeom>
              </p:spPr>
            </p:pic>
          </mc:Fallback>
        </mc:AlternateContent>
      </p:grpSp>
      <p:grpSp>
        <p:nvGrpSpPr>
          <p:cNvPr id="119" name="Группа 118">
            <a:extLst>
              <a:ext uri="{FF2B5EF4-FFF2-40B4-BE49-F238E27FC236}">
                <a16:creationId xmlns:a16="http://schemas.microsoft.com/office/drawing/2014/main" id="{8D2C9AFB-4DF3-4DD7-965B-6598CDEB6F4A}"/>
              </a:ext>
            </a:extLst>
          </p:cNvPr>
          <p:cNvGrpSpPr/>
          <p:nvPr/>
        </p:nvGrpSpPr>
        <p:grpSpPr>
          <a:xfrm>
            <a:off x="8805032" y="4731198"/>
            <a:ext cx="381600" cy="248760"/>
            <a:chOff x="8805032" y="4731198"/>
            <a:chExt cx="381600" cy="248760"/>
          </a:xfrm>
        </p:grpSpPr>
        <mc:AlternateContent xmlns:mc="http://schemas.openxmlformats.org/markup-compatibility/2006" xmlns:p14="http://schemas.microsoft.com/office/powerpoint/2010/main">
          <mc:Choice Requires="p14">
            <p:contentPart p14:bwMode="auto" r:id="rId165">
              <p14:nvContentPartPr>
                <p14:cNvPr id="111" name="Рукописный ввод 110">
                  <a:extLst>
                    <a:ext uri="{FF2B5EF4-FFF2-40B4-BE49-F238E27FC236}">
                      <a16:creationId xmlns:a16="http://schemas.microsoft.com/office/drawing/2014/main" id="{F684B737-68AB-499F-B1ED-85E8435921FE}"/>
                    </a:ext>
                  </a:extLst>
                </p14:cNvPr>
                <p14:cNvContentPartPr/>
                <p14:nvPr/>
              </p14:nvContentPartPr>
              <p14:xfrm>
                <a:off x="8994032" y="4774398"/>
                <a:ext cx="17280" cy="205560"/>
              </p14:xfrm>
            </p:contentPart>
          </mc:Choice>
          <mc:Fallback xmlns="">
            <p:pic>
              <p:nvPicPr>
                <p:cNvPr id="111" name="Рукописный ввод 110">
                  <a:extLst>
                    <a:ext uri="{FF2B5EF4-FFF2-40B4-BE49-F238E27FC236}">
                      <a16:creationId xmlns:a16="http://schemas.microsoft.com/office/drawing/2014/main" id="{F684B737-68AB-499F-B1ED-85E8435921FE}"/>
                    </a:ext>
                  </a:extLst>
                </p:cNvPr>
                <p:cNvPicPr/>
                <p:nvPr/>
              </p:nvPicPr>
              <p:blipFill>
                <a:blip r:embed="rId166"/>
                <a:stretch>
                  <a:fillRect/>
                </a:stretch>
              </p:blipFill>
              <p:spPr>
                <a:xfrm>
                  <a:off x="8985392" y="4765758"/>
                  <a:ext cx="349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2" name="Рукописный ввод 111">
                  <a:extLst>
                    <a:ext uri="{FF2B5EF4-FFF2-40B4-BE49-F238E27FC236}">
                      <a16:creationId xmlns:a16="http://schemas.microsoft.com/office/drawing/2014/main" id="{CF1E0D64-76CD-4566-9749-5555903966AE}"/>
                    </a:ext>
                  </a:extLst>
                </p14:cNvPr>
                <p14:cNvContentPartPr/>
                <p14:nvPr/>
              </p14:nvContentPartPr>
              <p14:xfrm>
                <a:off x="8805032" y="4731198"/>
                <a:ext cx="381600" cy="160560"/>
              </p14:xfrm>
            </p:contentPart>
          </mc:Choice>
          <mc:Fallback xmlns="">
            <p:pic>
              <p:nvPicPr>
                <p:cNvPr id="112" name="Рукописный ввод 111">
                  <a:extLst>
                    <a:ext uri="{FF2B5EF4-FFF2-40B4-BE49-F238E27FC236}">
                      <a16:creationId xmlns:a16="http://schemas.microsoft.com/office/drawing/2014/main" id="{CF1E0D64-76CD-4566-9749-5555903966AE}"/>
                    </a:ext>
                  </a:extLst>
                </p:cNvPr>
                <p:cNvPicPr/>
                <p:nvPr/>
              </p:nvPicPr>
              <p:blipFill>
                <a:blip r:embed="rId168"/>
                <a:stretch>
                  <a:fillRect/>
                </a:stretch>
              </p:blipFill>
              <p:spPr>
                <a:xfrm>
                  <a:off x="8796392" y="4722558"/>
                  <a:ext cx="399240" cy="178200"/>
                </a:xfrm>
                <a:prstGeom prst="rect">
                  <a:avLst/>
                </a:prstGeom>
              </p:spPr>
            </p:pic>
          </mc:Fallback>
        </mc:AlternateContent>
      </p:grpSp>
      <p:grpSp>
        <p:nvGrpSpPr>
          <p:cNvPr id="118" name="Группа 117">
            <a:extLst>
              <a:ext uri="{FF2B5EF4-FFF2-40B4-BE49-F238E27FC236}">
                <a16:creationId xmlns:a16="http://schemas.microsoft.com/office/drawing/2014/main" id="{50841377-C34D-401F-8702-015C6AA1C8B2}"/>
              </a:ext>
            </a:extLst>
          </p:cNvPr>
          <p:cNvGrpSpPr/>
          <p:nvPr/>
        </p:nvGrpSpPr>
        <p:grpSpPr>
          <a:xfrm>
            <a:off x="8967032" y="5308278"/>
            <a:ext cx="303840" cy="238320"/>
            <a:chOff x="8967032" y="5308278"/>
            <a:chExt cx="303840" cy="238320"/>
          </a:xfrm>
        </p:grpSpPr>
        <mc:AlternateContent xmlns:mc="http://schemas.openxmlformats.org/markup-compatibility/2006" xmlns:p14="http://schemas.microsoft.com/office/powerpoint/2010/main">
          <mc:Choice Requires="p14">
            <p:contentPart p14:bwMode="auto" r:id="rId169">
              <p14:nvContentPartPr>
                <p14:cNvPr id="113" name="Рукописный ввод 112">
                  <a:extLst>
                    <a:ext uri="{FF2B5EF4-FFF2-40B4-BE49-F238E27FC236}">
                      <a16:creationId xmlns:a16="http://schemas.microsoft.com/office/drawing/2014/main" id="{3F14D6AA-6428-47C5-ADB4-75E3A984E1C2}"/>
                    </a:ext>
                  </a:extLst>
                </p14:cNvPr>
                <p14:cNvContentPartPr/>
                <p14:nvPr/>
              </p14:nvContentPartPr>
              <p14:xfrm>
                <a:off x="9059192" y="5312238"/>
                <a:ext cx="39240" cy="234360"/>
              </p14:xfrm>
            </p:contentPart>
          </mc:Choice>
          <mc:Fallback xmlns="">
            <p:pic>
              <p:nvPicPr>
                <p:cNvPr id="113" name="Рукописный ввод 112">
                  <a:extLst>
                    <a:ext uri="{FF2B5EF4-FFF2-40B4-BE49-F238E27FC236}">
                      <a16:creationId xmlns:a16="http://schemas.microsoft.com/office/drawing/2014/main" id="{3F14D6AA-6428-47C5-ADB4-75E3A984E1C2}"/>
                    </a:ext>
                  </a:extLst>
                </p:cNvPr>
                <p:cNvPicPr/>
                <p:nvPr/>
              </p:nvPicPr>
              <p:blipFill>
                <a:blip r:embed="rId170"/>
                <a:stretch>
                  <a:fillRect/>
                </a:stretch>
              </p:blipFill>
              <p:spPr>
                <a:xfrm>
                  <a:off x="9050552" y="5303238"/>
                  <a:ext cx="568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4" name="Рукописный ввод 113">
                  <a:extLst>
                    <a:ext uri="{FF2B5EF4-FFF2-40B4-BE49-F238E27FC236}">
                      <a16:creationId xmlns:a16="http://schemas.microsoft.com/office/drawing/2014/main" id="{86779504-58F9-48B0-BB5B-C369FF031B4F}"/>
                    </a:ext>
                  </a:extLst>
                </p14:cNvPr>
                <p14:cNvContentPartPr/>
                <p14:nvPr/>
              </p14:nvContentPartPr>
              <p14:xfrm>
                <a:off x="8967032" y="5308278"/>
                <a:ext cx="303840" cy="68400"/>
              </p14:xfrm>
            </p:contentPart>
          </mc:Choice>
          <mc:Fallback xmlns="">
            <p:pic>
              <p:nvPicPr>
                <p:cNvPr id="114" name="Рукописный ввод 113">
                  <a:extLst>
                    <a:ext uri="{FF2B5EF4-FFF2-40B4-BE49-F238E27FC236}">
                      <a16:creationId xmlns:a16="http://schemas.microsoft.com/office/drawing/2014/main" id="{86779504-58F9-48B0-BB5B-C369FF031B4F}"/>
                    </a:ext>
                  </a:extLst>
                </p:cNvPr>
                <p:cNvPicPr/>
                <p:nvPr/>
              </p:nvPicPr>
              <p:blipFill>
                <a:blip r:embed="rId172"/>
                <a:stretch>
                  <a:fillRect/>
                </a:stretch>
              </p:blipFill>
              <p:spPr>
                <a:xfrm>
                  <a:off x="8958032" y="5299278"/>
                  <a:ext cx="321480" cy="86040"/>
                </a:xfrm>
                <a:prstGeom prst="rect">
                  <a:avLst/>
                </a:prstGeom>
              </p:spPr>
            </p:pic>
          </mc:Fallback>
        </mc:AlternateContent>
      </p:grpSp>
      <p:grpSp>
        <p:nvGrpSpPr>
          <p:cNvPr id="117" name="Группа 116">
            <a:extLst>
              <a:ext uri="{FF2B5EF4-FFF2-40B4-BE49-F238E27FC236}">
                <a16:creationId xmlns:a16="http://schemas.microsoft.com/office/drawing/2014/main" id="{C61244C2-730D-40C5-B3DB-AC2B79490A5D}"/>
              </a:ext>
            </a:extLst>
          </p:cNvPr>
          <p:cNvGrpSpPr/>
          <p:nvPr/>
        </p:nvGrpSpPr>
        <p:grpSpPr>
          <a:xfrm>
            <a:off x="8861912" y="5863758"/>
            <a:ext cx="327960" cy="247680"/>
            <a:chOff x="8861912" y="5863758"/>
            <a:chExt cx="327960" cy="247680"/>
          </a:xfrm>
        </p:grpSpPr>
        <mc:AlternateContent xmlns:mc="http://schemas.openxmlformats.org/markup-compatibility/2006" xmlns:p14="http://schemas.microsoft.com/office/powerpoint/2010/main">
          <mc:Choice Requires="p14">
            <p:contentPart p14:bwMode="auto" r:id="rId173">
              <p14:nvContentPartPr>
                <p14:cNvPr id="115" name="Рукописный ввод 114">
                  <a:extLst>
                    <a:ext uri="{FF2B5EF4-FFF2-40B4-BE49-F238E27FC236}">
                      <a16:creationId xmlns:a16="http://schemas.microsoft.com/office/drawing/2014/main" id="{FBF9B53B-403E-4781-9ADE-00CD0E058CC0}"/>
                    </a:ext>
                  </a:extLst>
                </p14:cNvPr>
                <p14:cNvContentPartPr/>
                <p14:nvPr/>
              </p14:nvContentPartPr>
              <p14:xfrm>
                <a:off x="8982872" y="5863758"/>
                <a:ext cx="207000" cy="247680"/>
              </p14:xfrm>
            </p:contentPart>
          </mc:Choice>
          <mc:Fallback xmlns="">
            <p:pic>
              <p:nvPicPr>
                <p:cNvPr id="115" name="Рукописный ввод 114">
                  <a:extLst>
                    <a:ext uri="{FF2B5EF4-FFF2-40B4-BE49-F238E27FC236}">
                      <a16:creationId xmlns:a16="http://schemas.microsoft.com/office/drawing/2014/main" id="{FBF9B53B-403E-4781-9ADE-00CD0E058CC0}"/>
                    </a:ext>
                  </a:extLst>
                </p:cNvPr>
                <p:cNvPicPr/>
                <p:nvPr/>
              </p:nvPicPr>
              <p:blipFill>
                <a:blip r:embed="rId174"/>
                <a:stretch>
                  <a:fillRect/>
                </a:stretch>
              </p:blipFill>
              <p:spPr>
                <a:xfrm>
                  <a:off x="8974232" y="5855118"/>
                  <a:ext cx="2246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Рукописный ввод 115">
                  <a:extLst>
                    <a:ext uri="{FF2B5EF4-FFF2-40B4-BE49-F238E27FC236}">
                      <a16:creationId xmlns:a16="http://schemas.microsoft.com/office/drawing/2014/main" id="{14872250-46B0-409F-A548-599C826036C9}"/>
                    </a:ext>
                  </a:extLst>
                </p14:cNvPr>
                <p14:cNvContentPartPr/>
                <p14:nvPr/>
              </p14:nvContentPartPr>
              <p14:xfrm>
                <a:off x="8861912" y="6005598"/>
                <a:ext cx="218520" cy="11160"/>
              </p14:xfrm>
            </p:contentPart>
          </mc:Choice>
          <mc:Fallback xmlns="">
            <p:pic>
              <p:nvPicPr>
                <p:cNvPr id="116" name="Рукописный ввод 115">
                  <a:extLst>
                    <a:ext uri="{FF2B5EF4-FFF2-40B4-BE49-F238E27FC236}">
                      <a16:creationId xmlns:a16="http://schemas.microsoft.com/office/drawing/2014/main" id="{14872250-46B0-409F-A548-599C826036C9}"/>
                    </a:ext>
                  </a:extLst>
                </p:cNvPr>
                <p:cNvPicPr/>
                <p:nvPr/>
              </p:nvPicPr>
              <p:blipFill>
                <a:blip r:embed="rId176"/>
                <a:stretch>
                  <a:fillRect/>
                </a:stretch>
              </p:blipFill>
              <p:spPr>
                <a:xfrm>
                  <a:off x="8852912" y="5996958"/>
                  <a:ext cx="236160" cy="28800"/>
                </a:xfrm>
                <a:prstGeom prst="rect">
                  <a:avLst/>
                </a:prstGeom>
              </p:spPr>
            </p:pic>
          </mc:Fallback>
        </mc:AlternateContent>
      </p:grpSp>
      <p:grpSp>
        <p:nvGrpSpPr>
          <p:cNvPr id="148" name="Группа 147">
            <a:extLst>
              <a:ext uri="{FF2B5EF4-FFF2-40B4-BE49-F238E27FC236}">
                <a16:creationId xmlns:a16="http://schemas.microsoft.com/office/drawing/2014/main" id="{33922A27-6A3F-40CF-8218-35EA261AA079}"/>
              </a:ext>
            </a:extLst>
          </p:cNvPr>
          <p:cNvGrpSpPr/>
          <p:nvPr/>
        </p:nvGrpSpPr>
        <p:grpSpPr>
          <a:xfrm>
            <a:off x="10135592" y="1627638"/>
            <a:ext cx="244080" cy="269280"/>
            <a:chOff x="10135592" y="1627638"/>
            <a:chExt cx="244080" cy="269280"/>
          </a:xfrm>
        </p:grpSpPr>
        <mc:AlternateContent xmlns:mc="http://schemas.openxmlformats.org/markup-compatibility/2006" xmlns:p14="http://schemas.microsoft.com/office/powerpoint/2010/main">
          <mc:Choice Requires="p14">
            <p:contentPart p14:bwMode="auto" r:id="rId177">
              <p14:nvContentPartPr>
                <p14:cNvPr id="125" name="Рукописный ввод 124">
                  <a:extLst>
                    <a:ext uri="{FF2B5EF4-FFF2-40B4-BE49-F238E27FC236}">
                      <a16:creationId xmlns:a16="http://schemas.microsoft.com/office/drawing/2014/main" id="{2FECF7BA-803D-42F6-B6B0-EEAF07BFA9C7}"/>
                    </a:ext>
                  </a:extLst>
                </p14:cNvPr>
                <p14:cNvContentPartPr/>
                <p14:nvPr/>
              </p14:nvContentPartPr>
              <p14:xfrm>
                <a:off x="10197512" y="1684518"/>
                <a:ext cx="20880" cy="212400"/>
              </p14:xfrm>
            </p:contentPart>
          </mc:Choice>
          <mc:Fallback xmlns="">
            <p:pic>
              <p:nvPicPr>
                <p:cNvPr id="125" name="Рукописный ввод 124">
                  <a:extLst>
                    <a:ext uri="{FF2B5EF4-FFF2-40B4-BE49-F238E27FC236}">
                      <a16:creationId xmlns:a16="http://schemas.microsoft.com/office/drawing/2014/main" id="{2FECF7BA-803D-42F6-B6B0-EEAF07BFA9C7}"/>
                    </a:ext>
                  </a:extLst>
                </p:cNvPr>
                <p:cNvPicPr/>
                <p:nvPr/>
              </p:nvPicPr>
              <p:blipFill>
                <a:blip r:embed="rId178"/>
                <a:stretch>
                  <a:fillRect/>
                </a:stretch>
              </p:blipFill>
              <p:spPr>
                <a:xfrm>
                  <a:off x="10188512" y="1675518"/>
                  <a:ext cx="385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6" name="Рукописный ввод 125">
                  <a:extLst>
                    <a:ext uri="{FF2B5EF4-FFF2-40B4-BE49-F238E27FC236}">
                      <a16:creationId xmlns:a16="http://schemas.microsoft.com/office/drawing/2014/main" id="{E57A2E97-69DA-472B-9F2C-D631E5CC43E5}"/>
                    </a:ext>
                  </a:extLst>
                </p14:cNvPr>
                <p14:cNvContentPartPr/>
                <p14:nvPr/>
              </p14:nvContentPartPr>
              <p14:xfrm>
                <a:off x="10135592" y="1627638"/>
                <a:ext cx="244080" cy="51120"/>
              </p14:xfrm>
            </p:contentPart>
          </mc:Choice>
          <mc:Fallback xmlns="">
            <p:pic>
              <p:nvPicPr>
                <p:cNvPr id="126" name="Рукописный ввод 125">
                  <a:extLst>
                    <a:ext uri="{FF2B5EF4-FFF2-40B4-BE49-F238E27FC236}">
                      <a16:creationId xmlns:a16="http://schemas.microsoft.com/office/drawing/2014/main" id="{E57A2E97-69DA-472B-9F2C-D631E5CC43E5}"/>
                    </a:ext>
                  </a:extLst>
                </p:cNvPr>
                <p:cNvPicPr/>
                <p:nvPr/>
              </p:nvPicPr>
              <p:blipFill>
                <a:blip r:embed="rId180"/>
                <a:stretch>
                  <a:fillRect/>
                </a:stretch>
              </p:blipFill>
              <p:spPr>
                <a:xfrm>
                  <a:off x="10126592" y="1618638"/>
                  <a:ext cx="261720" cy="68760"/>
                </a:xfrm>
                <a:prstGeom prst="rect">
                  <a:avLst/>
                </a:prstGeom>
              </p:spPr>
            </p:pic>
          </mc:Fallback>
        </mc:AlternateContent>
      </p:grpSp>
      <p:grpSp>
        <p:nvGrpSpPr>
          <p:cNvPr id="147" name="Группа 146">
            <a:extLst>
              <a:ext uri="{FF2B5EF4-FFF2-40B4-BE49-F238E27FC236}">
                <a16:creationId xmlns:a16="http://schemas.microsoft.com/office/drawing/2014/main" id="{0F245915-4C2A-4E9D-A794-D55D46F30819}"/>
              </a:ext>
            </a:extLst>
          </p:cNvPr>
          <p:cNvGrpSpPr/>
          <p:nvPr/>
        </p:nvGrpSpPr>
        <p:grpSpPr>
          <a:xfrm>
            <a:off x="9986192" y="2161878"/>
            <a:ext cx="281880" cy="309240"/>
            <a:chOff x="9986192" y="2161878"/>
            <a:chExt cx="281880" cy="309240"/>
          </a:xfrm>
        </p:grpSpPr>
        <mc:AlternateContent xmlns:mc="http://schemas.openxmlformats.org/markup-compatibility/2006" xmlns:p14="http://schemas.microsoft.com/office/powerpoint/2010/main">
          <mc:Choice Requires="p14">
            <p:contentPart p14:bwMode="auto" r:id="rId181">
              <p14:nvContentPartPr>
                <p14:cNvPr id="127" name="Рукописный ввод 126">
                  <a:extLst>
                    <a:ext uri="{FF2B5EF4-FFF2-40B4-BE49-F238E27FC236}">
                      <a16:creationId xmlns:a16="http://schemas.microsoft.com/office/drawing/2014/main" id="{D3E708FB-9642-4DD2-AB8C-C49D833C10C7}"/>
                    </a:ext>
                  </a:extLst>
                </p14:cNvPr>
                <p14:cNvContentPartPr/>
                <p14:nvPr/>
              </p14:nvContentPartPr>
              <p14:xfrm>
                <a:off x="10125152" y="2171598"/>
                <a:ext cx="29880" cy="299520"/>
              </p14:xfrm>
            </p:contentPart>
          </mc:Choice>
          <mc:Fallback xmlns="">
            <p:pic>
              <p:nvPicPr>
                <p:cNvPr id="127" name="Рукописный ввод 126">
                  <a:extLst>
                    <a:ext uri="{FF2B5EF4-FFF2-40B4-BE49-F238E27FC236}">
                      <a16:creationId xmlns:a16="http://schemas.microsoft.com/office/drawing/2014/main" id="{D3E708FB-9642-4DD2-AB8C-C49D833C10C7}"/>
                    </a:ext>
                  </a:extLst>
                </p:cNvPr>
                <p:cNvPicPr/>
                <p:nvPr/>
              </p:nvPicPr>
              <p:blipFill>
                <a:blip r:embed="rId182"/>
                <a:stretch>
                  <a:fillRect/>
                </a:stretch>
              </p:blipFill>
              <p:spPr>
                <a:xfrm>
                  <a:off x="10116152" y="2162598"/>
                  <a:ext cx="4752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Рукописный ввод 127">
                  <a:extLst>
                    <a:ext uri="{FF2B5EF4-FFF2-40B4-BE49-F238E27FC236}">
                      <a16:creationId xmlns:a16="http://schemas.microsoft.com/office/drawing/2014/main" id="{CB495FF1-766D-4780-B099-7B8FE53B4ABA}"/>
                    </a:ext>
                  </a:extLst>
                </p14:cNvPr>
                <p14:cNvContentPartPr/>
                <p14:nvPr/>
              </p14:nvContentPartPr>
              <p14:xfrm>
                <a:off x="9986192" y="2161878"/>
                <a:ext cx="281880" cy="92160"/>
              </p14:xfrm>
            </p:contentPart>
          </mc:Choice>
          <mc:Fallback xmlns="">
            <p:pic>
              <p:nvPicPr>
                <p:cNvPr id="128" name="Рукописный ввод 127">
                  <a:extLst>
                    <a:ext uri="{FF2B5EF4-FFF2-40B4-BE49-F238E27FC236}">
                      <a16:creationId xmlns:a16="http://schemas.microsoft.com/office/drawing/2014/main" id="{CB495FF1-766D-4780-B099-7B8FE53B4ABA}"/>
                    </a:ext>
                  </a:extLst>
                </p:cNvPr>
                <p:cNvPicPr/>
                <p:nvPr/>
              </p:nvPicPr>
              <p:blipFill>
                <a:blip r:embed="rId184"/>
                <a:stretch>
                  <a:fillRect/>
                </a:stretch>
              </p:blipFill>
              <p:spPr>
                <a:xfrm>
                  <a:off x="9977552" y="2153238"/>
                  <a:ext cx="299520" cy="109800"/>
                </a:xfrm>
                <a:prstGeom prst="rect">
                  <a:avLst/>
                </a:prstGeom>
              </p:spPr>
            </p:pic>
          </mc:Fallback>
        </mc:AlternateContent>
      </p:grpSp>
      <p:grpSp>
        <p:nvGrpSpPr>
          <p:cNvPr id="146" name="Группа 145">
            <a:extLst>
              <a:ext uri="{FF2B5EF4-FFF2-40B4-BE49-F238E27FC236}">
                <a16:creationId xmlns:a16="http://schemas.microsoft.com/office/drawing/2014/main" id="{6E8BF747-8A09-47E2-ABF9-A10376EBE096}"/>
              </a:ext>
            </a:extLst>
          </p:cNvPr>
          <p:cNvGrpSpPr/>
          <p:nvPr/>
        </p:nvGrpSpPr>
        <p:grpSpPr>
          <a:xfrm>
            <a:off x="9995192" y="2781078"/>
            <a:ext cx="309240" cy="266040"/>
            <a:chOff x="9995192" y="2781078"/>
            <a:chExt cx="309240" cy="266040"/>
          </a:xfrm>
        </p:grpSpPr>
        <mc:AlternateContent xmlns:mc="http://schemas.openxmlformats.org/markup-compatibility/2006" xmlns:p14="http://schemas.microsoft.com/office/powerpoint/2010/main">
          <mc:Choice Requires="p14">
            <p:contentPart p14:bwMode="auto" r:id="rId185">
              <p14:nvContentPartPr>
                <p14:cNvPr id="129" name="Рукописный ввод 128">
                  <a:extLst>
                    <a:ext uri="{FF2B5EF4-FFF2-40B4-BE49-F238E27FC236}">
                      <a16:creationId xmlns:a16="http://schemas.microsoft.com/office/drawing/2014/main" id="{FF02F140-237B-434A-818D-E41287F37298}"/>
                    </a:ext>
                  </a:extLst>
                </p14:cNvPr>
                <p14:cNvContentPartPr/>
                <p14:nvPr/>
              </p14:nvContentPartPr>
              <p14:xfrm>
                <a:off x="10159712" y="2787918"/>
                <a:ext cx="22680" cy="259200"/>
              </p14:xfrm>
            </p:contentPart>
          </mc:Choice>
          <mc:Fallback xmlns="">
            <p:pic>
              <p:nvPicPr>
                <p:cNvPr id="129" name="Рукописный ввод 128">
                  <a:extLst>
                    <a:ext uri="{FF2B5EF4-FFF2-40B4-BE49-F238E27FC236}">
                      <a16:creationId xmlns:a16="http://schemas.microsoft.com/office/drawing/2014/main" id="{FF02F140-237B-434A-818D-E41287F37298}"/>
                    </a:ext>
                  </a:extLst>
                </p:cNvPr>
                <p:cNvPicPr/>
                <p:nvPr/>
              </p:nvPicPr>
              <p:blipFill>
                <a:blip r:embed="rId186"/>
                <a:stretch>
                  <a:fillRect/>
                </a:stretch>
              </p:blipFill>
              <p:spPr>
                <a:xfrm>
                  <a:off x="10150712" y="2778918"/>
                  <a:ext cx="403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Рукописный ввод 129">
                  <a:extLst>
                    <a:ext uri="{FF2B5EF4-FFF2-40B4-BE49-F238E27FC236}">
                      <a16:creationId xmlns:a16="http://schemas.microsoft.com/office/drawing/2014/main" id="{3E82B153-5D7C-4B3E-A7E0-ECC56D4B7CA0}"/>
                    </a:ext>
                  </a:extLst>
                </p14:cNvPr>
                <p14:cNvContentPartPr/>
                <p14:nvPr/>
              </p14:nvContentPartPr>
              <p14:xfrm>
                <a:off x="9995192" y="2781078"/>
                <a:ext cx="309240" cy="76680"/>
              </p14:xfrm>
            </p:contentPart>
          </mc:Choice>
          <mc:Fallback xmlns="">
            <p:pic>
              <p:nvPicPr>
                <p:cNvPr id="130" name="Рукописный ввод 129">
                  <a:extLst>
                    <a:ext uri="{FF2B5EF4-FFF2-40B4-BE49-F238E27FC236}">
                      <a16:creationId xmlns:a16="http://schemas.microsoft.com/office/drawing/2014/main" id="{3E82B153-5D7C-4B3E-A7E0-ECC56D4B7CA0}"/>
                    </a:ext>
                  </a:extLst>
                </p:cNvPr>
                <p:cNvPicPr/>
                <p:nvPr/>
              </p:nvPicPr>
              <p:blipFill>
                <a:blip r:embed="rId188"/>
                <a:stretch>
                  <a:fillRect/>
                </a:stretch>
              </p:blipFill>
              <p:spPr>
                <a:xfrm>
                  <a:off x="9986552" y="2772078"/>
                  <a:ext cx="326880" cy="94320"/>
                </a:xfrm>
                <a:prstGeom prst="rect">
                  <a:avLst/>
                </a:prstGeom>
              </p:spPr>
            </p:pic>
          </mc:Fallback>
        </mc:AlternateContent>
      </p:grpSp>
      <p:grpSp>
        <p:nvGrpSpPr>
          <p:cNvPr id="145" name="Группа 144">
            <a:extLst>
              <a:ext uri="{FF2B5EF4-FFF2-40B4-BE49-F238E27FC236}">
                <a16:creationId xmlns:a16="http://schemas.microsoft.com/office/drawing/2014/main" id="{DE530E08-CD50-4B52-AAE9-EFECE5FE2AB3}"/>
              </a:ext>
            </a:extLst>
          </p:cNvPr>
          <p:cNvGrpSpPr/>
          <p:nvPr/>
        </p:nvGrpSpPr>
        <p:grpSpPr>
          <a:xfrm>
            <a:off x="10041632" y="3337998"/>
            <a:ext cx="289800" cy="348120"/>
            <a:chOff x="10041632" y="3337998"/>
            <a:chExt cx="289800" cy="348120"/>
          </a:xfrm>
        </p:grpSpPr>
        <mc:AlternateContent xmlns:mc="http://schemas.openxmlformats.org/markup-compatibility/2006" xmlns:p14="http://schemas.microsoft.com/office/powerpoint/2010/main">
          <mc:Choice Requires="p14">
            <p:contentPart p14:bwMode="auto" r:id="rId189">
              <p14:nvContentPartPr>
                <p14:cNvPr id="131" name="Рукописный ввод 130">
                  <a:extLst>
                    <a:ext uri="{FF2B5EF4-FFF2-40B4-BE49-F238E27FC236}">
                      <a16:creationId xmlns:a16="http://schemas.microsoft.com/office/drawing/2014/main" id="{97BF4DEE-6FD1-4493-A7EE-C20705C04218}"/>
                    </a:ext>
                  </a:extLst>
                </p14:cNvPr>
                <p14:cNvContentPartPr/>
                <p14:nvPr/>
              </p14:nvContentPartPr>
              <p14:xfrm>
                <a:off x="10149272" y="3337998"/>
                <a:ext cx="27360" cy="348120"/>
              </p14:xfrm>
            </p:contentPart>
          </mc:Choice>
          <mc:Fallback xmlns="">
            <p:pic>
              <p:nvPicPr>
                <p:cNvPr id="131" name="Рукописный ввод 130">
                  <a:extLst>
                    <a:ext uri="{FF2B5EF4-FFF2-40B4-BE49-F238E27FC236}">
                      <a16:creationId xmlns:a16="http://schemas.microsoft.com/office/drawing/2014/main" id="{97BF4DEE-6FD1-4493-A7EE-C20705C04218}"/>
                    </a:ext>
                  </a:extLst>
                </p:cNvPr>
                <p:cNvPicPr/>
                <p:nvPr/>
              </p:nvPicPr>
              <p:blipFill>
                <a:blip r:embed="rId190"/>
                <a:stretch>
                  <a:fillRect/>
                </a:stretch>
              </p:blipFill>
              <p:spPr>
                <a:xfrm>
                  <a:off x="10140272" y="3328998"/>
                  <a:ext cx="4500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Рукописный ввод 131">
                  <a:extLst>
                    <a:ext uri="{FF2B5EF4-FFF2-40B4-BE49-F238E27FC236}">
                      <a16:creationId xmlns:a16="http://schemas.microsoft.com/office/drawing/2014/main" id="{7F084847-183B-4A49-A0E7-54B4BD600926}"/>
                    </a:ext>
                  </a:extLst>
                </p14:cNvPr>
                <p14:cNvContentPartPr/>
                <p14:nvPr/>
              </p14:nvContentPartPr>
              <p14:xfrm>
                <a:off x="10041632" y="3412158"/>
                <a:ext cx="289800" cy="33840"/>
              </p14:xfrm>
            </p:contentPart>
          </mc:Choice>
          <mc:Fallback xmlns="">
            <p:pic>
              <p:nvPicPr>
                <p:cNvPr id="132" name="Рукописный ввод 131">
                  <a:extLst>
                    <a:ext uri="{FF2B5EF4-FFF2-40B4-BE49-F238E27FC236}">
                      <a16:creationId xmlns:a16="http://schemas.microsoft.com/office/drawing/2014/main" id="{7F084847-183B-4A49-A0E7-54B4BD600926}"/>
                    </a:ext>
                  </a:extLst>
                </p:cNvPr>
                <p:cNvPicPr/>
                <p:nvPr/>
              </p:nvPicPr>
              <p:blipFill>
                <a:blip r:embed="rId192"/>
                <a:stretch>
                  <a:fillRect/>
                </a:stretch>
              </p:blipFill>
              <p:spPr>
                <a:xfrm>
                  <a:off x="10032632" y="3403518"/>
                  <a:ext cx="307440" cy="51480"/>
                </a:xfrm>
                <a:prstGeom prst="rect">
                  <a:avLst/>
                </a:prstGeom>
              </p:spPr>
            </p:pic>
          </mc:Fallback>
        </mc:AlternateContent>
      </p:grpSp>
      <p:grpSp>
        <p:nvGrpSpPr>
          <p:cNvPr id="144" name="Группа 143">
            <a:extLst>
              <a:ext uri="{FF2B5EF4-FFF2-40B4-BE49-F238E27FC236}">
                <a16:creationId xmlns:a16="http://schemas.microsoft.com/office/drawing/2014/main" id="{46718356-CA97-48FD-8F5C-9326AC342F2E}"/>
              </a:ext>
            </a:extLst>
          </p:cNvPr>
          <p:cNvGrpSpPr/>
          <p:nvPr/>
        </p:nvGrpSpPr>
        <p:grpSpPr>
          <a:xfrm>
            <a:off x="10000952" y="4031358"/>
            <a:ext cx="364320" cy="325440"/>
            <a:chOff x="10000952" y="4031358"/>
            <a:chExt cx="364320" cy="325440"/>
          </a:xfrm>
        </p:grpSpPr>
        <mc:AlternateContent xmlns:mc="http://schemas.openxmlformats.org/markup-compatibility/2006" xmlns:p14="http://schemas.microsoft.com/office/powerpoint/2010/main">
          <mc:Choice Requires="p14">
            <p:contentPart p14:bwMode="auto" r:id="rId193">
              <p14:nvContentPartPr>
                <p14:cNvPr id="133" name="Рукописный ввод 132">
                  <a:extLst>
                    <a:ext uri="{FF2B5EF4-FFF2-40B4-BE49-F238E27FC236}">
                      <a16:creationId xmlns:a16="http://schemas.microsoft.com/office/drawing/2014/main" id="{208FF3EC-4E75-4EC2-8B7B-AC08AF85EBD7}"/>
                    </a:ext>
                  </a:extLst>
                </p14:cNvPr>
                <p14:cNvContentPartPr/>
                <p14:nvPr/>
              </p14:nvContentPartPr>
              <p14:xfrm>
                <a:off x="10139552" y="4040358"/>
                <a:ext cx="36000" cy="316440"/>
              </p14:xfrm>
            </p:contentPart>
          </mc:Choice>
          <mc:Fallback xmlns="">
            <p:pic>
              <p:nvPicPr>
                <p:cNvPr id="133" name="Рукописный ввод 132">
                  <a:extLst>
                    <a:ext uri="{FF2B5EF4-FFF2-40B4-BE49-F238E27FC236}">
                      <a16:creationId xmlns:a16="http://schemas.microsoft.com/office/drawing/2014/main" id="{208FF3EC-4E75-4EC2-8B7B-AC08AF85EBD7}"/>
                    </a:ext>
                  </a:extLst>
                </p:cNvPr>
                <p:cNvPicPr/>
                <p:nvPr/>
              </p:nvPicPr>
              <p:blipFill>
                <a:blip r:embed="rId194"/>
                <a:stretch>
                  <a:fillRect/>
                </a:stretch>
              </p:blipFill>
              <p:spPr>
                <a:xfrm>
                  <a:off x="10130912" y="4031718"/>
                  <a:ext cx="536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4" name="Рукописный ввод 133">
                  <a:extLst>
                    <a:ext uri="{FF2B5EF4-FFF2-40B4-BE49-F238E27FC236}">
                      <a16:creationId xmlns:a16="http://schemas.microsoft.com/office/drawing/2014/main" id="{6A65B4C1-7437-4E77-9602-EFF0749D1691}"/>
                    </a:ext>
                  </a:extLst>
                </p14:cNvPr>
                <p14:cNvContentPartPr/>
                <p14:nvPr/>
              </p14:nvContentPartPr>
              <p14:xfrm>
                <a:off x="10000952" y="4031358"/>
                <a:ext cx="364320" cy="266040"/>
              </p14:xfrm>
            </p:contentPart>
          </mc:Choice>
          <mc:Fallback xmlns="">
            <p:pic>
              <p:nvPicPr>
                <p:cNvPr id="134" name="Рукописный ввод 133">
                  <a:extLst>
                    <a:ext uri="{FF2B5EF4-FFF2-40B4-BE49-F238E27FC236}">
                      <a16:creationId xmlns:a16="http://schemas.microsoft.com/office/drawing/2014/main" id="{6A65B4C1-7437-4E77-9602-EFF0749D1691}"/>
                    </a:ext>
                  </a:extLst>
                </p:cNvPr>
                <p:cNvPicPr/>
                <p:nvPr/>
              </p:nvPicPr>
              <p:blipFill>
                <a:blip r:embed="rId196"/>
                <a:stretch>
                  <a:fillRect/>
                </a:stretch>
              </p:blipFill>
              <p:spPr>
                <a:xfrm>
                  <a:off x="9991952" y="4022358"/>
                  <a:ext cx="381960" cy="283680"/>
                </a:xfrm>
                <a:prstGeom prst="rect">
                  <a:avLst/>
                </a:prstGeom>
              </p:spPr>
            </p:pic>
          </mc:Fallback>
        </mc:AlternateContent>
      </p:grpSp>
      <p:grpSp>
        <p:nvGrpSpPr>
          <p:cNvPr id="143" name="Группа 142">
            <a:extLst>
              <a:ext uri="{FF2B5EF4-FFF2-40B4-BE49-F238E27FC236}">
                <a16:creationId xmlns:a16="http://schemas.microsoft.com/office/drawing/2014/main" id="{78D84647-BC20-4510-9695-B05846ADDBAA}"/>
              </a:ext>
            </a:extLst>
          </p:cNvPr>
          <p:cNvGrpSpPr/>
          <p:nvPr/>
        </p:nvGrpSpPr>
        <p:grpSpPr>
          <a:xfrm>
            <a:off x="10034792" y="4602678"/>
            <a:ext cx="273600" cy="286200"/>
            <a:chOff x="10034792" y="4602678"/>
            <a:chExt cx="273600" cy="286200"/>
          </a:xfrm>
        </p:grpSpPr>
        <mc:AlternateContent xmlns:mc="http://schemas.openxmlformats.org/markup-compatibility/2006" xmlns:p14="http://schemas.microsoft.com/office/powerpoint/2010/main">
          <mc:Choice Requires="p14">
            <p:contentPart p14:bwMode="auto" r:id="rId197">
              <p14:nvContentPartPr>
                <p14:cNvPr id="135" name="Рукописный ввод 134">
                  <a:extLst>
                    <a:ext uri="{FF2B5EF4-FFF2-40B4-BE49-F238E27FC236}">
                      <a16:creationId xmlns:a16="http://schemas.microsoft.com/office/drawing/2014/main" id="{ED0E275F-A8E2-4D3C-9CB0-3D4EED382101}"/>
                    </a:ext>
                  </a:extLst>
                </p14:cNvPr>
                <p14:cNvContentPartPr/>
                <p14:nvPr/>
              </p14:nvContentPartPr>
              <p14:xfrm>
                <a:off x="10105712" y="4651638"/>
                <a:ext cx="16560" cy="237240"/>
              </p14:xfrm>
            </p:contentPart>
          </mc:Choice>
          <mc:Fallback xmlns="">
            <p:pic>
              <p:nvPicPr>
                <p:cNvPr id="135" name="Рукописный ввод 134">
                  <a:extLst>
                    <a:ext uri="{FF2B5EF4-FFF2-40B4-BE49-F238E27FC236}">
                      <a16:creationId xmlns:a16="http://schemas.microsoft.com/office/drawing/2014/main" id="{ED0E275F-A8E2-4D3C-9CB0-3D4EED382101}"/>
                    </a:ext>
                  </a:extLst>
                </p:cNvPr>
                <p:cNvPicPr/>
                <p:nvPr/>
              </p:nvPicPr>
              <p:blipFill>
                <a:blip r:embed="rId198"/>
                <a:stretch>
                  <a:fillRect/>
                </a:stretch>
              </p:blipFill>
              <p:spPr>
                <a:xfrm>
                  <a:off x="10096712" y="4642998"/>
                  <a:ext cx="342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6" name="Рукописный ввод 135">
                  <a:extLst>
                    <a:ext uri="{FF2B5EF4-FFF2-40B4-BE49-F238E27FC236}">
                      <a16:creationId xmlns:a16="http://schemas.microsoft.com/office/drawing/2014/main" id="{46B6B545-34A7-459C-B75F-AF832DA9C671}"/>
                    </a:ext>
                  </a:extLst>
                </p14:cNvPr>
                <p14:cNvContentPartPr/>
                <p14:nvPr/>
              </p14:nvContentPartPr>
              <p14:xfrm>
                <a:off x="10068632" y="4602678"/>
                <a:ext cx="239760" cy="39600"/>
              </p14:xfrm>
            </p:contentPart>
          </mc:Choice>
          <mc:Fallback xmlns="">
            <p:pic>
              <p:nvPicPr>
                <p:cNvPr id="136" name="Рукописный ввод 135">
                  <a:extLst>
                    <a:ext uri="{FF2B5EF4-FFF2-40B4-BE49-F238E27FC236}">
                      <a16:creationId xmlns:a16="http://schemas.microsoft.com/office/drawing/2014/main" id="{46B6B545-34A7-459C-B75F-AF832DA9C671}"/>
                    </a:ext>
                  </a:extLst>
                </p:cNvPr>
                <p:cNvPicPr/>
                <p:nvPr/>
              </p:nvPicPr>
              <p:blipFill>
                <a:blip r:embed="rId200"/>
                <a:stretch>
                  <a:fillRect/>
                </a:stretch>
              </p:blipFill>
              <p:spPr>
                <a:xfrm>
                  <a:off x="10059992" y="4594038"/>
                  <a:ext cx="257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7" name="Рукописный ввод 136">
                  <a:extLst>
                    <a:ext uri="{FF2B5EF4-FFF2-40B4-BE49-F238E27FC236}">
                      <a16:creationId xmlns:a16="http://schemas.microsoft.com/office/drawing/2014/main" id="{AE94D65F-5500-40A1-915D-CC80DC206461}"/>
                    </a:ext>
                  </a:extLst>
                </p14:cNvPr>
                <p14:cNvContentPartPr/>
                <p14:nvPr/>
              </p14:nvContentPartPr>
              <p14:xfrm>
                <a:off x="10034792" y="4750638"/>
                <a:ext cx="242280" cy="16200"/>
              </p14:xfrm>
            </p:contentPart>
          </mc:Choice>
          <mc:Fallback xmlns="">
            <p:pic>
              <p:nvPicPr>
                <p:cNvPr id="137" name="Рукописный ввод 136">
                  <a:extLst>
                    <a:ext uri="{FF2B5EF4-FFF2-40B4-BE49-F238E27FC236}">
                      <a16:creationId xmlns:a16="http://schemas.microsoft.com/office/drawing/2014/main" id="{AE94D65F-5500-40A1-915D-CC80DC206461}"/>
                    </a:ext>
                  </a:extLst>
                </p:cNvPr>
                <p:cNvPicPr/>
                <p:nvPr/>
              </p:nvPicPr>
              <p:blipFill>
                <a:blip r:embed="rId202"/>
                <a:stretch>
                  <a:fillRect/>
                </a:stretch>
              </p:blipFill>
              <p:spPr>
                <a:xfrm>
                  <a:off x="10026152" y="4741638"/>
                  <a:ext cx="259920" cy="33840"/>
                </a:xfrm>
                <a:prstGeom prst="rect">
                  <a:avLst/>
                </a:prstGeom>
              </p:spPr>
            </p:pic>
          </mc:Fallback>
        </mc:AlternateContent>
      </p:grpSp>
      <p:grpSp>
        <p:nvGrpSpPr>
          <p:cNvPr id="142" name="Группа 141">
            <a:extLst>
              <a:ext uri="{FF2B5EF4-FFF2-40B4-BE49-F238E27FC236}">
                <a16:creationId xmlns:a16="http://schemas.microsoft.com/office/drawing/2014/main" id="{0D2480E7-2C6E-4965-9B8F-B21FAD5B0F2E}"/>
              </a:ext>
            </a:extLst>
          </p:cNvPr>
          <p:cNvGrpSpPr/>
          <p:nvPr/>
        </p:nvGrpSpPr>
        <p:grpSpPr>
          <a:xfrm>
            <a:off x="9936512" y="5266158"/>
            <a:ext cx="324000" cy="839160"/>
            <a:chOff x="9936512" y="5266158"/>
            <a:chExt cx="324000" cy="839160"/>
          </a:xfrm>
        </p:grpSpPr>
        <mc:AlternateContent xmlns:mc="http://schemas.openxmlformats.org/markup-compatibility/2006" xmlns:p14="http://schemas.microsoft.com/office/powerpoint/2010/main">
          <mc:Choice Requires="p14">
            <p:contentPart p14:bwMode="auto" r:id="rId203">
              <p14:nvContentPartPr>
                <p14:cNvPr id="138" name="Рукописный ввод 137">
                  <a:extLst>
                    <a:ext uri="{FF2B5EF4-FFF2-40B4-BE49-F238E27FC236}">
                      <a16:creationId xmlns:a16="http://schemas.microsoft.com/office/drawing/2014/main" id="{EE8D1301-E3C7-4C3C-B038-A377A2BF0221}"/>
                    </a:ext>
                  </a:extLst>
                </p14:cNvPr>
                <p14:cNvContentPartPr/>
                <p14:nvPr/>
              </p14:nvContentPartPr>
              <p14:xfrm>
                <a:off x="10046312" y="5266158"/>
                <a:ext cx="47160" cy="339840"/>
              </p14:xfrm>
            </p:contentPart>
          </mc:Choice>
          <mc:Fallback xmlns="">
            <p:pic>
              <p:nvPicPr>
                <p:cNvPr id="138" name="Рукописный ввод 137">
                  <a:extLst>
                    <a:ext uri="{FF2B5EF4-FFF2-40B4-BE49-F238E27FC236}">
                      <a16:creationId xmlns:a16="http://schemas.microsoft.com/office/drawing/2014/main" id="{EE8D1301-E3C7-4C3C-B038-A377A2BF0221}"/>
                    </a:ext>
                  </a:extLst>
                </p:cNvPr>
                <p:cNvPicPr/>
                <p:nvPr/>
              </p:nvPicPr>
              <p:blipFill>
                <a:blip r:embed="rId204"/>
                <a:stretch>
                  <a:fillRect/>
                </a:stretch>
              </p:blipFill>
              <p:spPr>
                <a:xfrm>
                  <a:off x="10037312" y="5257518"/>
                  <a:ext cx="648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9" name="Рукописный ввод 138">
                  <a:extLst>
                    <a:ext uri="{FF2B5EF4-FFF2-40B4-BE49-F238E27FC236}">
                      <a16:creationId xmlns:a16="http://schemas.microsoft.com/office/drawing/2014/main" id="{CDD90451-F52F-47F0-B7AD-B1270FBFCC27}"/>
                    </a:ext>
                  </a:extLst>
                </p14:cNvPr>
                <p14:cNvContentPartPr/>
                <p14:nvPr/>
              </p14:nvContentPartPr>
              <p14:xfrm>
                <a:off x="10101752" y="5289198"/>
                <a:ext cx="158760" cy="43560"/>
              </p14:xfrm>
            </p:contentPart>
          </mc:Choice>
          <mc:Fallback xmlns="">
            <p:pic>
              <p:nvPicPr>
                <p:cNvPr id="139" name="Рукописный ввод 138">
                  <a:extLst>
                    <a:ext uri="{FF2B5EF4-FFF2-40B4-BE49-F238E27FC236}">
                      <a16:creationId xmlns:a16="http://schemas.microsoft.com/office/drawing/2014/main" id="{CDD90451-F52F-47F0-B7AD-B1270FBFCC27}"/>
                    </a:ext>
                  </a:extLst>
                </p:cNvPr>
                <p:cNvPicPr/>
                <p:nvPr/>
              </p:nvPicPr>
              <p:blipFill>
                <a:blip r:embed="rId206"/>
                <a:stretch>
                  <a:fillRect/>
                </a:stretch>
              </p:blipFill>
              <p:spPr>
                <a:xfrm>
                  <a:off x="10092752" y="5280558"/>
                  <a:ext cx="1764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0" name="Рукописный ввод 139">
                  <a:extLst>
                    <a:ext uri="{FF2B5EF4-FFF2-40B4-BE49-F238E27FC236}">
                      <a16:creationId xmlns:a16="http://schemas.microsoft.com/office/drawing/2014/main" id="{834753F0-00C5-44A1-8B72-B7091C7D03D7}"/>
                    </a:ext>
                  </a:extLst>
                </p14:cNvPr>
                <p14:cNvContentPartPr/>
                <p14:nvPr/>
              </p14:nvContentPartPr>
              <p14:xfrm>
                <a:off x="9936512" y="5438958"/>
                <a:ext cx="283680" cy="666360"/>
              </p14:xfrm>
            </p:contentPart>
          </mc:Choice>
          <mc:Fallback xmlns="">
            <p:pic>
              <p:nvPicPr>
                <p:cNvPr id="140" name="Рукописный ввод 139">
                  <a:extLst>
                    <a:ext uri="{FF2B5EF4-FFF2-40B4-BE49-F238E27FC236}">
                      <a16:creationId xmlns:a16="http://schemas.microsoft.com/office/drawing/2014/main" id="{834753F0-00C5-44A1-8B72-B7091C7D03D7}"/>
                    </a:ext>
                  </a:extLst>
                </p:cNvPr>
                <p:cNvPicPr/>
                <p:nvPr/>
              </p:nvPicPr>
              <p:blipFill>
                <a:blip r:embed="rId208"/>
                <a:stretch>
                  <a:fillRect/>
                </a:stretch>
              </p:blipFill>
              <p:spPr>
                <a:xfrm>
                  <a:off x="9927512" y="5429958"/>
                  <a:ext cx="30132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1" name="Рукописный ввод 140">
                  <a:extLst>
                    <a:ext uri="{FF2B5EF4-FFF2-40B4-BE49-F238E27FC236}">
                      <a16:creationId xmlns:a16="http://schemas.microsoft.com/office/drawing/2014/main" id="{FF7CD497-9CE7-492E-B629-11D79CC39E6E}"/>
                    </a:ext>
                  </a:extLst>
                </p14:cNvPr>
                <p14:cNvContentPartPr/>
                <p14:nvPr/>
              </p14:nvContentPartPr>
              <p14:xfrm>
                <a:off x="9961352" y="5795718"/>
                <a:ext cx="288720" cy="139680"/>
              </p14:xfrm>
            </p:contentPart>
          </mc:Choice>
          <mc:Fallback xmlns="">
            <p:pic>
              <p:nvPicPr>
                <p:cNvPr id="141" name="Рукописный ввод 140">
                  <a:extLst>
                    <a:ext uri="{FF2B5EF4-FFF2-40B4-BE49-F238E27FC236}">
                      <a16:creationId xmlns:a16="http://schemas.microsoft.com/office/drawing/2014/main" id="{FF7CD497-9CE7-492E-B629-11D79CC39E6E}"/>
                    </a:ext>
                  </a:extLst>
                </p:cNvPr>
                <p:cNvPicPr/>
                <p:nvPr/>
              </p:nvPicPr>
              <p:blipFill>
                <a:blip r:embed="rId210"/>
                <a:stretch>
                  <a:fillRect/>
                </a:stretch>
              </p:blipFill>
              <p:spPr>
                <a:xfrm>
                  <a:off x="9952352" y="5786718"/>
                  <a:ext cx="306360" cy="157320"/>
                </a:xfrm>
                <a:prstGeom prst="rect">
                  <a:avLst/>
                </a:prstGeom>
              </p:spPr>
            </p:pic>
          </mc:Fallback>
        </mc:AlternateContent>
      </p:grpSp>
      <p:grpSp>
        <p:nvGrpSpPr>
          <p:cNvPr id="172" name="Группа 171">
            <a:extLst>
              <a:ext uri="{FF2B5EF4-FFF2-40B4-BE49-F238E27FC236}">
                <a16:creationId xmlns:a16="http://schemas.microsoft.com/office/drawing/2014/main" id="{D09971DB-0DAB-49DE-AA2D-1B3811D2D7FC}"/>
              </a:ext>
            </a:extLst>
          </p:cNvPr>
          <p:cNvGrpSpPr/>
          <p:nvPr/>
        </p:nvGrpSpPr>
        <p:grpSpPr>
          <a:xfrm>
            <a:off x="11134232" y="1722318"/>
            <a:ext cx="246960" cy="248400"/>
            <a:chOff x="11134232" y="1722318"/>
            <a:chExt cx="246960" cy="248400"/>
          </a:xfrm>
        </p:grpSpPr>
        <mc:AlternateContent xmlns:mc="http://schemas.openxmlformats.org/markup-compatibility/2006" xmlns:p14="http://schemas.microsoft.com/office/powerpoint/2010/main">
          <mc:Choice Requires="p14">
            <p:contentPart p14:bwMode="auto" r:id="rId211">
              <p14:nvContentPartPr>
                <p14:cNvPr id="149" name="Рукописный ввод 148">
                  <a:extLst>
                    <a:ext uri="{FF2B5EF4-FFF2-40B4-BE49-F238E27FC236}">
                      <a16:creationId xmlns:a16="http://schemas.microsoft.com/office/drawing/2014/main" id="{1CDAF03F-2DA1-4254-88A7-0D9D01AB00C4}"/>
                    </a:ext>
                  </a:extLst>
                </p14:cNvPr>
                <p14:cNvContentPartPr/>
                <p14:nvPr/>
              </p14:nvContentPartPr>
              <p14:xfrm>
                <a:off x="11190752" y="1731678"/>
                <a:ext cx="26640" cy="239040"/>
              </p14:xfrm>
            </p:contentPart>
          </mc:Choice>
          <mc:Fallback xmlns="">
            <p:pic>
              <p:nvPicPr>
                <p:cNvPr id="149" name="Рукописный ввод 148">
                  <a:extLst>
                    <a:ext uri="{FF2B5EF4-FFF2-40B4-BE49-F238E27FC236}">
                      <a16:creationId xmlns:a16="http://schemas.microsoft.com/office/drawing/2014/main" id="{1CDAF03F-2DA1-4254-88A7-0D9D01AB00C4}"/>
                    </a:ext>
                  </a:extLst>
                </p:cNvPr>
                <p:cNvPicPr/>
                <p:nvPr/>
              </p:nvPicPr>
              <p:blipFill>
                <a:blip r:embed="rId212"/>
                <a:stretch>
                  <a:fillRect/>
                </a:stretch>
              </p:blipFill>
              <p:spPr>
                <a:xfrm>
                  <a:off x="11182112" y="1723038"/>
                  <a:ext cx="442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0" name="Рукописный ввод 149">
                  <a:extLst>
                    <a:ext uri="{FF2B5EF4-FFF2-40B4-BE49-F238E27FC236}">
                      <a16:creationId xmlns:a16="http://schemas.microsoft.com/office/drawing/2014/main" id="{76228860-6BB9-417C-9093-F8413C7C7D4D}"/>
                    </a:ext>
                  </a:extLst>
                </p14:cNvPr>
                <p14:cNvContentPartPr/>
                <p14:nvPr/>
              </p14:nvContentPartPr>
              <p14:xfrm>
                <a:off x="11134232" y="1722318"/>
                <a:ext cx="246960" cy="19800"/>
              </p14:xfrm>
            </p:contentPart>
          </mc:Choice>
          <mc:Fallback xmlns="">
            <p:pic>
              <p:nvPicPr>
                <p:cNvPr id="150" name="Рукописный ввод 149">
                  <a:extLst>
                    <a:ext uri="{FF2B5EF4-FFF2-40B4-BE49-F238E27FC236}">
                      <a16:creationId xmlns:a16="http://schemas.microsoft.com/office/drawing/2014/main" id="{76228860-6BB9-417C-9093-F8413C7C7D4D}"/>
                    </a:ext>
                  </a:extLst>
                </p:cNvPr>
                <p:cNvPicPr/>
                <p:nvPr/>
              </p:nvPicPr>
              <p:blipFill>
                <a:blip r:embed="rId214"/>
                <a:stretch>
                  <a:fillRect/>
                </a:stretch>
              </p:blipFill>
              <p:spPr>
                <a:xfrm>
                  <a:off x="11125592" y="1713318"/>
                  <a:ext cx="264600" cy="37440"/>
                </a:xfrm>
                <a:prstGeom prst="rect">
                  <a:avLst/>
                </a:prstGeom>
              </p:spPr>
            </p:pic>
          </mc:Fallback>
        </mc:AlternateContent>
      </p:grpSp>
      <p:grpSp>
        <p:nvGrpSpPr>
          <p:cNvPr id="171" name="Группа 170">
            <a:extLst>
              <a:ext uri="{FF2B5EF4-FFF2-40B4-BE49-F238E27FC236}">
                <a16:creationId xmlns:a16="http://schemas.microsoft.com/office/drawing/2014/main" id="{3E382F93-2C11-4D54-A132-9B1B3A634744}"/>
              </a:ext>
            </a:extLst>
          </p:cNvPr>
          <p:cNvGrpSpPr/>
          <p:nvPr/>
        </p:nvGrpSpPr>
        <p:grpSpPr>
          <a:xfrm>
            <a:off x="10917152" y="2245038"/>
            <a:ext cx="419040" cy="306720"/>
            <a:chOff x="10917152" y="2245038"/>
            <a:chExt cx="419040" cy="306720"/>
          </a:xfrm>
        </p:grpSpPr>
        <mc:AlternateContent xmlns:mc="http://schemas.openxmlformats.org/markup-compatibility/2006" xmlns:p14="http://schemas.microsoft.com/office/powerpoint/2010/main">
          <mc:Choice Requires="p14">
            <p:contentPart p14:bwMode="auto" r:id="rId215">
              <p14:nvContentPartPr>
                <p14:cNvPr id="151" name="Рукописный ввод 150">
                  <a:extLst>
                    <a:ext uri="{FF2B5EF4-FFF2-40B4-BE49-F238E27FC236}">
                      <a16:creationId xmlns:a16="http://schemas.microsoft.com/office/drawing/2014/main" id="{C17F2AC5-98C0-488D-AE13-3171795DE55D}"/>
                    </a:ext>
                  </a:extLst>
                </p14:cNvPr>
                <p14:cNvContentPartPr/>
                <p14:nvPr/>
              </p14:nvContentPartPr>
              <p14:xfrm>
                <a:off x="11087792" y="2295438"/>
                <a:ext cx="18360" cy="256320"/>
              </p14:xfrm>
            </p:contentPart>
          </mc:Choice>
          <mc:Fallback xmlns="">
            <p:pic>
              <p:nvPicPr>
                <p:cNvPr id="151" name="Рукописный ввод 150">
                  <a:extLst>
                    <a:ext uri="{FF2B5EF4-FFF2-40B4-BE49-F238E27FC236}">
                      <a16:creationId xmlns:a16="http://schemas.microsoft.com/office/drawing/2014/main" id="{C17F2AC5-98C0-488D-AE13-3171795DE55D}"/>
                    </a:ext>
                  </a:extLst>
                </p:cNvPr>
                <p:cNvPicPr/>
                <p:nvPr/>
              </p:nvPicPr>
              <p:blipFill>
                <a:blip r:embed="rId216"/>
                <a:stretch>
                  <a:fillRect/>
                </a:stretch>
              </p:blipFill>
              <p:spPr>
                <a:xfrm>
                  <a:off x="11079152" y="2286438"/>
                  <a:ext cx="360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2" name="Рукописный ввод 151">
                  <a:extLst>
                    <a:ext uri="{FF2B5EF4-FFF2-40B4-BE49-F238E27FC236}">
                      <a16:creationId xmlns:a16="http://schemas.microsoft.com/office/drawing/2014/main" id="{A00684E5-8AE4-4774-BD09-37D56070A4D5}"/>
                    </a:ext>
                  </a:extLst>
                </p14:cNvPr>
                <p14:cNvContentPartPr/>
                <p14:nvPr/>
              </p14:nvContentPartPr>
              <p14:xfrm>
                <a:off x="11048552" y="2245038"/>
                <a:ext cx="287640" cy="60840"/>
              </p14:xfrm>
            </p:contentPart>
          </mc:Choice>
          <mc:Fallback xmlns="">
            <p:pic>
              <p:nvPicPr>
                <p:cNvPr id="152" name="Рукописный ввод 151">
                  <a:extLst>
                    <a:ext uri="{FF2B5EF4-FFF2-40B4-BE49-F238E27FC236}">
                      <a16:creationId xmlns:a16="http://schemas.microsoft.com/office/drawing/2014/main" id="{A00684E5-8AE4-4774-BD09-37D56070A4D5}"/>
                    </a:ext>
                  </a:extLst>
                </p:cNvPr>
                <p:cNvPicPr/>
                <p:nvPr/>
              </p:nvPicPr>
              <p:blipFill>
                <a:blip r:embed="rId218"/>
                <a:stretch>
                  <a:fillRect/>
                </a:stretch>
              </p:blipFill>
              <p:spPr>
                <a:xfrm>
                  <a:off x="11039552" y="2236038"/>
                  <a:ext cx="3052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3" name="Рукописный ввод 152">
                  <a:extLst>
                    <a:ext uri="{FF2B5EF4-FFF2-40B4-BE49-F238E27FC236}">
                      <a16:creationId xmlns:a16="http://schemas.microsoft.com/office/drawing/2014/main" id="{01BA83A9-6DFA-42FF-B1FB-BACD225CDDEC}"/>
                    </a:ext>
                  </a:extLst>
                </p14:cNvPr>
                <p14:cNvContentPartPr/>
                <p14:nvPr/>
              </p14:nvContentPartPr>
              <p14:xfrm>
                <a:off x="10917152" y="2467518"/>
                <a:ext cx="278640" cy="53280"/>
              </p14:xfrm>
            </p:contentPart>
          </mc:Choice>
          <mc:Fallback xmlns="">
            <p:pic>
              <p:nvPicPr>
                <p:cNvPr id="153" name="Рукописный ввод 152">
                  <a:extLst>
                    <a:ext uri="{FF2B5EF4-FFF2-40B4-BE49-F238E27FC236}">
                      <a16:creationId xmlns:a16="http://schemas.microsoft.com/office/drawing/2014/main" id="{01BA83A9-6DFA-42FF-B1FB-BACD225CDDEC}"/>
                    </a:ext>
                  </a:extLst>
                </p:cNvPr>
                <p:cNvPicPr/>
                <p:nvPr/>
              </p:nvPicPr>
              <p:blipFill>
                <a:blip r:embed="rId220"/>
                <a:stretch>
                  <a:fillRect/>
                </a:stretch>
              </p:blipFill>
              <p:spPr>
                <a:xfrm>
                  <a:off x="10908512" y="2458518"/>
                  <a:ext cx="296280" cy="7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1">
            <p14:nvContentPartPr>
              <p14:cNvPr id="154" name="Рукописный ввод 153">
                <a:extLst>
                  <a:ext uri="{FF2B5EF4-FFF2-40B4-BE49-F238E27FC236}">
                    <a16:creationId xmlns:a16="http://schemas.microsoft.com/office/drawing/2014/main" id="{541E6AEC-2FC6-44A3-B30D-57685385412F}"/>
                  </a:ext>
                </a:extLst>
              </p14:cNvPr>
              <p14:cNvContentPartPr/>
              <p14:nvPr/>
            </p14:nvContentPartPr>
            <p14:xfrm>
              <a:off x="10965752" y="2864598"/>
              <a:ext cx="350280" cy="267120"/>
            </p14:xfrm>
          </p:contentPart>
        </mc:Choice>
        <mc:Fallback xmlns="">
          <p:pic>
            <p:nvPicPr>
              <p:cNvPr id="154" name="Рукописный ввод 153">
                <a:extLst>
                  <a:ext uri="{FF2B5EF4-FFF2-40B4-BE49-F238E27FC236}">
                    <a16:creationId xmlns:a16="http://schemas.microsoft.com/office/drawing/2014/main" id="{541E6AEC-2FC6-44A3-B30D-57685385412F}"/>
                  </a:ext>
                </a:extLst>
              </p:cNvPr>
              <p:cNvPicPr/>
              <p:nvPr/>
            </p:nvPicPr>
            <p:blipFill>
              <a:blip r:embed="rId222"/>
              <a:stretch>
                <a:fillRect/>
              </a:stretch>
            </p:blipFill>
            <p:spPr>
              <a:xfrm>
                <a:off x="10957112" y="2855598"/>
                <a:ext cx="367920" cy="284760"/>
              </a:xfrm>
              <a:prstGeom prst="rect">
                <a:avLst/>
              </a:prstGeom>
            </p:spPr>
          </p:pic>
        </mc:Fallback>
      </mc:AlternateContent>
      <p:grpSp>
        <p:nvGrpSpPr>
          <p:cNvPr id="170" name="Группа 169">
            <a:extLst>
              <a:ext uri="{FF2B5EF4-FFF2-40B4-BE49-F238E27FC236}">
                <a16:creationId xmlns:a16="http://schemas.microsoft.com/office/drawing/2014/main" id="{2B6B1183-6892-4A90-8DAF-1BF17208DDE1}"/>
              </a:ext>
            </a:extLst>
          </p:cNvPr>
          <p:cNvGrpSpPr/>
          <p:nvPr/>
        </p:nvGrpSpPr>
        <p:grpSpPr>
          <a:xfrm>
            <a:off x="10921832" y="3389478"/>
            <a:ext cx="354600" cy="318600"/>
            <a:chOff x="10921832" y="3389478"/>
            <a:chExt cx="354600" cy="318600"/>
          </a:xfrm>
        </p:grpSpPr>
        <mc:AlternateContent xmlns:mc="http://schemas.openxmlformats.org/markup-compatibility/2006" xmlns:p14="http://schemas.microsoft.com/office/powerpoint/2010/main">
          <mc:Choice Requires="p14">
            <p:contentPart p14:bwMode="auto" r:id="rId223">
              <p14:nvContentPartPr>
                <p14:cNvPr id="155" name="Рукописный ввод 154">
                  <a:extLst>
                    <a:ext uri="{FF2B5EF4-FFF2-40B4-BE49-F238E27FC236}">
                      <a16:creationId xmlns:a16="http://schemas.microsoft.com/office/drawing/2014/main" id="{519DC039-B6E4-4554-B10E-E0F36BE5F326}"/>
                    </a:ext>
                  </a:extLst>
                </p14:cNvPr>
                <p14:cNvContentPartPr/>
                <p14:nvPr/>
              </p14:nvContentPartPr>
              <p14:xfrm>
                <a:off x="11012552" y="3500718"/>
                <a:ext cx="29160" cy="207360"/>
              </p14:xfrm>
            </p:contentPart>
          </mc:Choice>
          <mc:Fallback xmlns="">
            <p:pic>
              <p:nvPicPr>
                <p:cNvPr id="155" name="Рукописный ввод 154">
                  <a:extLst>
                    <a:ext uri="{FF2B5EF4-FFF2-40B4-BE49-F238E27FC236}">
                      <a16:creationId xmlns:a16="http://schemas.microsoft.com/office/drawing/2014/main" id="{519DC039-B6E4-4554-B10E-E0F36BE5F326}"/>
                    </a:ext>
                  </a:extLst>
                </p:cNvPr>
                <p:cNvPicPr/>
                <p:nvPr/>
              </p:nvPicPr>
              <p:blipFill>
                <a:blip r:embed="rId224"/>
                <a:stretch>
                  <a:fillRect/>
                </a:stretch>
              </p:blipFill>
              <p:spPr>
                <a:xfrm>
                  <a:off x="11003912" y="3492078"/>
                  <a:ext cx="468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6" name="Рукописный ввод 155">
                  <a:extLst>
                    <a:ext uri="{FF2B5EF4-FFF2-40B4-BE49-F238E27FC236}">
                      <a16:creationId xmlns:a16="http://schemas.microsoft.com/office/drawing/2014/main" id="{86F1B797-2254-4E47-8B45-595C24684FF6}"/>
                    </a:ext>
                  </a:extLst>
                </p14:cNvPr>
                <p14:cNvContentPartPr/>
                <p14:nvPr/>
              </p14:nvContentPartPr>
              <p14:xfrm>
                <a:off x="11086712" y="3389478"/>
                <a:ext cx="189720" cy="79200"/>
              </p14:xfrm>
            </p:contentPart>
          </mc:Choice>
          <mc:Fallback xmlns="">
            <p:pic>
              <p:nvPicPr>
                <p:cNvPr id="156" name="Рукописный ввод 155">
                  <a:extLst>
                    <a:ext uri="{FF2B5EF4-FFF2-40B4-BE49-F238E27FC236}">
                      <a16:creationId xmlns:a16="http://schemas.microsoft.com/office/drawing/2014/main" id="{86F1B797-2254-4E47-8B45-595C24684FF6}"/>
                    </a:ext>
                  </a:extLst>
                </p:cNvPr>
                <p:cNvPicPr/>
                <p:nvPr/>
              </p:nvPicPr>
              <p:blipFill>
                <a:blip r:embed="rId226"/>
                <a:stretch>
                  <a:fillRect/>
                </a:stretch>
              </p:blipFill>
              <p:spPr>
                <a:xfrm>
                  <a:off x="11078072" y="3380478"/>
                  <a:ext cx="2073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7" name="Рукописный ввод 156">
                  <a:extLst>
                    <a:ext uri="{FF2B5EF4-FFF2-40B4-BE49-F238E27FC236}">
                      <a16:creationId xmlns:a16="http://schemas.microsoft.com/office/drawing/2014/main" id="{964717A2-60B3-404E-A979-0639071D0717}"/>
                    </a:ext>
                  </a:extLst>
                </p14:cNvPr>
                <p14:cNvContentPartPr/>
                <p14:nvPr/>
              </p14:nvContentPartPr>
              <p14:xfrm>
                <a:off x="10921832" y="3470118"/>
                <a:ext cx="246960" cy="68400"/>
              </p14:xfrm>
            </p:contentPart>
          </mc:Choice>
          <mc:Fallback xmlns="">
            <p:pic>
              <p:nvPicPr>
                <p:cNvPr id="157" name="Рукописный ввод 156">
                  <a:extLst>
                    <a:ext uri="{FF2B5EF4-FFF2-40B4-BE49-F238E27FC236}">
                      <a16:creationId xmlns:a16="http://schemas.microsoft.com/office/drawing/2014/main" id="{964717A2-60B3-404E-A979-0639071D0717}"/>
                    </a:ext>
                  </a:extLst>
                </p:cNvPr>
                <p:cNvPicPr/>
                <p:nvPr/>
              </p:nvPicPr>
              <p:blipFill>
                <a:blip r:embed="rId228"/>
                <a:stretch>
                  <a:fillRect/>
                </a:stretch>
              </p:blipFill>
              <p:spPr>
                <a:xfrm>
                  <a:off x="10912832" y="3461478"/>
                  <a:ext cx="264600" cy="86040"/>
                </a:xfrm>
                <a:prstGeom prst="rect">
                  <a:avLst/>
                </a:prstGeom>
              </p:spPr>
            </p:pic>
          </mc:Fallback>
        </mc:AlternateContent>
      </p:grpSp>
      <p:grpSp>
        <p:nvGrpSpPr>
          <p:cNvPr id="169" name="Группа 168">
            <a:extLst>
              <a:ext uri="{FF2B5EF4-FFF2-40B4-BE49-F238E27FC236}">
                <a16:creationId xmlns:a16="http://schemas.microsoft.com/office/drawing/2014/main" id="{B3BC5A65-5A1E-44F2-9065-553F0CB63343}"/>
              </a:ext>
            </a:extLst>
          </p:cNvPr>
          <p:cNvGrpSpPr/>
          <p:nvPr/>
        </p:nvGrpSpPr>
        <p:grpSpPr>
          <a:xfrm>
            <a:off x="11086712" y="4043958"/>
            <a:ext cx="342360" cy="290160"/>
            <a:chOff x="11086712" y="4043958"/>
            <a:chExt cx="342360" cy="290160"/>
          </a:xfrm>
        </p:grpSpPr>
        <mc:AlternateContent xmlns:mc="http://schemas.openxmlformats.org/markup-compatibility/2006" xmlns:p14="http://schemas.microsoft.com/office/powerpoint/2010/main">
          <mc:Choice Requires="p14">
            <p:contentPart p14:bwMode="auto" r:id="rId229">
              <p14:nvContentPartPr>
                <p14:cNvPr id="158" name="Рукописный ввод 157">
                  <a:extLst>
                    <a:ext uri="{FF2B5EF4-FFF2-40B4-BE49-F238E27FC236}">
                      <a16:creationId xmlns:a16="http://schemas.microsoft.com/office/drawing/2014/main" id="{8339C21B-AE6B-4503-96AA-5FC53498FF6E}"/>
                    </a:ext>
                  </a:extLst>
                </p14:cNvPr>
                <p14:cNvContentPartPr/>
                <p14:nvPr/>
              </p14:nvContentPartPr>
              <p14:xfrm>
                <a:off x="11188592" y="4065918"/>
                <a:ext cx="65880" cy="268200"/>
              </p14:xfrm>
            </p:contentPart>
          </mc:Choice>
          <mc:Fallback xmlns="">
            <p:pic>
              <p:nvPicPr>
                <p:cNvPr id="158" name="Рукописный ввод 157">
                  <a:extLst>
                    <a:ext uri="{FF2B5EF4-FFF2-40B4-BE49-F238E27FC236}">
                      <a16:creationId xmlns:a16="http://schemas.microsoft.com/office/drawing/2014/main" id="{8339C21B-AE6B-4503-96AA-5FC53498FF6E}"/>
                    </a:ext>
                  </a:extLst>
                </p:cNvPr>
                <p:cNvPicPr/>
                <p:nvPr/>
              </p:nvPicPr>
              <p:blipFill>
                <a:blip r:embed="rId230"/>
                <a:stretch>
                  <a:fillRect/>
                </a:stretch>
              </p:blipFill>
              <p:spPr>
                <a:xfrm>
                  <a:off x="11179952" y="4056918"/>
                  <a:ext cx="835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9" name="Рукописный ввод 158">
                  <a:extLst>
                    <a:ext uri="{FF2B5EF4-FFF2-40B4-BE49-F238E27FC236}">
                      <a16:creationId xmlns:a16="http://schemas.microsoft.com/office/drawing/2014/main" id="{7C8D8EA0-D06E-4042-9C21-EA4D7E085AEB}"/>
                    </a:ext>
                  </a:extLst>
                </p14:cNvPr>
                <p14:cNvContentPartPr/>
                <p14:nvPr/>
              </p14:nvContentPartPr>
              <p14:xfrm>
                <a:off x="11086712" y="4043958"/>
                <a:ext cx="342360" cy="56880"/>
              </p14:xfrm>
            </p:contentPart>
          </mc:Choice>
          <mc:Fallback xmlns="">
            <p:pic>
              <p:nvPicPr>
                <p:cNvPr id="159" name="Рукописный ввод 158">
                  <a:extLst>
                    <a:ext uri="{FF2B5EF4-FFF2-40B4-BE49-F238E27FC236}">
                      <a16:creationId xmlns:a16="http://schemas.microsoft.com/office/drawing/2014/main" id="{7C8D8EA0-D06E-4042-9C21-EA4D7E085AEB}"/>
                    </a:ext>
                  </a:extLst>
                </p:cNvPr>
                <p:cNvPicPr/>
                <p:nvPr/>
              </p:nvPicPr>
              <p:blipFill>
                <a:blip r:embed="rId232"/>
                <a:stretch>
                  <a:fillRect/>
                </a:stretch>
              </p:blipFill>
              <p:spPr>
                <a:xfrm>
                  <a:off x="11078072" y="4034958"/>
                  <a:ext cx="360000" cy="74520"/>
                </a:xfrm>
                <a:prstGeom prst="rect">
                  <a:avLst/>
                </a:prstGeom>
              </p:spPr>
            </p:pic>
          </mc:Fallback>
        </mc:AlternateContent>
      </p:grpSp>
      <p:grpSp>
        <p:nvGrpSpPr>
          <p:cNvPr id="168" name="Группа 167">
            <a:extLst>
              <a:ext uri="{FF2B5EF4-FFF2-40B4-BE49-F238E27FC236}">
                <a16:creationId xmlns:a16="http://schemas.microsoft.com/office/drawing/2014/main" id="{414BB4B7-46EF-44B9-ABD4-C1A9B2C957E4}"/>
              </a:ext>
            </a:extLst>
          </p:cNvPr>
          <p:cNvGrpSpPr/>
          <p:nvPr/>
        </p:nvGrpSpPr>
        <p:grpSpPr>
          <a:xfrm>
            <a:off x="11008952" y="4598358"/>
            <a:ext cx="448200" cy="318960"/>
            <a:chOff x="11008952" y="4598358"/>
            <a:chExt cx="448200" cy="318960"/>
          </a:xfrm>
        </p:grpSpPr>
        <mc:AlternateContent xmlns:mc="http://schemas.openxmlformats.org/markup-compatibility/2006" xmlns:p14="http://schemas.microsoft.com/office/powerpoint/2010/main">
          <mc:Choice Requires="p14">
            <p:contentPart p14:bwMode="auto" r:id="rId233">
              <p14:nvContentPartPr>
                <p14:cNvPr id="160" name="Рукописный ввод 159">
                  <a:extLst>
                    <a:ext uri="{FF2B5EF4-FFF2-40B4-BE49-F238E27FC236}">
                      <a16:creationId xmlns:a16="http://schemas.microsoft.com/office/drawing/2014/main" id="{D3782F95-F0AA-4CBE-8C1C-91D2E94E681C}"/>
                    </a:ext>
                  </a:extLst>
                </p14:cNvPr>
                <p14:cNvContentPartPr/>
                <p14:nvPr/>
              </p14:nvContentPartPr>
              <p14:xfrm>
                <a:off x="11188592" y="4707078"/>
                <a:ext cx="80640" cy="210240"/>
              </p14:xfrm>
            </p:contentPart>
          </mc:Choice>
          <mc:Fallback xmlns="">
            <p:pic>
              <p:nvPicPr>
                <p:cNvPr id="160" name="Рукописный ввод 159">
                  <a:extLst>
                    <a:ext uri="{FF2B5EF4-FFF2-40B4-BE49-F238E27FC236}">
                      <a16:creationId xmlns:a16="http://schemas.microsoft.com/office/drawing/2014/main" id="{D3782F95-F0AA-4CBE-8C1C-91D2E94E681C}"/>
                    </a:ext>
                  </a:extLst>
                </p:cNvPr>
                <p:cNvPicPr/>
                <p:nvPr/>
              </p:nvPicPr>
              <p:blipFill>
                <a:blip r:embed="rId234"/>
                <a:stretch>
                  <a:fillRect/>
                </a:stretch>
              </p:blipFill>
              <p:spPr>
                <a:xfrm>
                  <a:off x="11179952" y="4698438"/>
                  <a:ext cx="9828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1" name="Рукописный ввод 160">
                  <a:extLst>
                    <a:ext uri="{FF2B5EF4-FFF2-40B4-BE49-F238E27FC236}">
                      <a16:creationId xmlns:a16="http://schemas.microsoft.com/office/drawing/2014/main" id="{F6734D40-1DDC-4B6B-AF30-5BD2C6F1BFD8}"/>
                    </a:ext>
                  </a:extLst>
                </p14:cNvPr>
                <p14:cNvContentPartPr/>
                <p14:nvPr/>
              </p14:nvContentPartPr>
              <p14:xfrm>
                <a:off x="11008952" y="4598358"/>
                <a:ext cx="448200" cy="271800"/>
              </p14:xfrm>
            </p:contentPart>
          </mc:Choice>
          <mc:Fallback xmlns="">
            <p:pic>
              <p:nvPicPr>
                <p:cNvPr id="161" name="Рукописный ввод 160">
                  <a:extLst>
                    <a:ext uri="{FF2B5EF4-FFF2-40B4-BE49-F238E27FC236}">
                      <a16:creationId xmlns:a16="http://schemas.microsoft.com/office/drawing/2014/main" id="{F6734D40-1DDC-4B6B-AF30-5BD2C6F1BFD8}"/>
                    </a:ext>
                  </a:extLst>
                </p:cNvPr>
                <p:cNvPicPr/>
                <p:nvPr/>
              </p:nvPicPr>
              <p:blipFill>
                <a:blip r:embed="rId236"/>
                <a:stretch>
                  <a:fillRect/>
                </a:stretch>
              </p:blipFill>
              <p:spPr>
                <a:xfrm>
                  <a:off x="10999952" y="4589718"/>
                  <a:ext cx="465840" cy="289440"/>
                </a:xfrm>
                <a:prstGeom prst="rect">
                  <a:avLst/>
                </a:prstGeom>
              </p:spPr>
            </p:pic>
          </mc:Fallback>
        </mc:AlternateContent>
      </p:grpSp>
      <p:grpSp>
        <p:nvGrpSpPr>
          <p:cNvPr id="167" name="Группа 166">
            <a:extLst>
              <a:ext uri="{FF2B5EF4-FFF2-40B4-BE49-F238E27FC236}">
                <a16:creationId xmlns:a16="http://schemas.microsoft.com/office/drawing/2014/main" id="{8CE59496-3746-4634-848F-0DAB0ABD5A76}"/>
              </a:ext>
            </a:extLst>
          </p:cNvPr>
          <p:cNvGrpSpPr/>
          <p:nvPr/>
        </p:nvGrpSpPr>
        <p:grpSpPr>
          <a:xfrm>
            <a:off x="10949912" y="5191278"/>
            <a:ext cx="426960" cy="275760"/>
            <a:chOff x="10949912" y="5191278"/>
            <a:chExt cx="426960" cy="275760"/>
          </a:xfrm>
        </p:grpSpPr>
        <mc:AlternateContent xmlns:mc="http://schemas.openxmlformats.org/markup-compatibility/2006" xmlns:p14="http://schemas.microsoft.com/office/powerpoint/2010/main">
          <mc:Choice Requires="p14">
            <p:contentPart p14:bwMode="auto" r:id="rId237">
              <p14:nvContentPartPr>
                <p14:cNvPr id="162" name="Рукописный ввод 161">
                  <a:extLst>
                    <a:ext uri="{FF2B5EF4-FFF2-40B4-BE49-F238E27FC236}">
                      <a16:creationId xmlns:a16="http://schemas.microsoft.com/office/drawing/2014/main" id="{AAABC91C-BBE5-4F30-B3E6-8FB6D834E435}"/>
                    </a:ext>
                  </a:extLst>
                </p14:cNvPr>
                <p14:cNvContentPartPr/>
                <p14:nvPr/>
              </p14:nvContentPartPr>
              <p14:xfrm>
                <a:off x="11102192" y="5274438"/>
                <a:ext cx="41760" cy="192600"/>
              </p14:xfrm>
            </p:contentPart>
          </mc:Choice>
          <mc:Fallback xmlns="">
            <p:pic>
              <p:nvPicPr>
                <p:cNvPr id="162" name="Рукописный ввод 161">
                  <a:extLst>
                    <a:ext uri="{FF2B5EF4-FFF2-40B4-BE49-F238E27FC236}">
                      <a16:creationId xmlns:a16="http://schemas.microsoft.com/office/drawing/2014/main" id="{AAABC91C-BBE5-4F30-B3E6-8FB6D834E435}"/>
                    </a:ext>
                  </a:extLst>
                </p:cNvPr>
                <p:cNvPicPr/>
                <p:nvPr/>
              </p:nvPicPr>
              <p:blipFill>
                <a:blip r:embed="rId238"/>
                <a:stretch>
                  <a:fillRect/>
                </a:stretch>
              </p:blipFill>
              <p:spPr>
                <a:xfrm>
                  <a:off x="11093552" y="5265438"/>
                  <a:ext cx="59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3" name="Рукописный ввод 162">
                  <a:extLst>
                    <a:ext uri="{FF2B5EF4-FFF2-40B4-BE49-F238E27FC236}">
                      <a16:creationId xmlns:a16="http://schemas.microsoft.com/office/drawing/2014/main" id="{F6235E62-D44C-4130-A07E-9E270152E311}"/>
                    </a:ext>
                  </a:extLst>
                </p14:cNvPr>
                <p14:cNvContentPartPr/>
                <p14:nvPr/>
              </p14:nvContentPartPr>
              <p14:xfrm>
                <a:off x="10949912" y="5191278"/>
                <a:ext cx="426960" cy="78480"/>
              </p14:xfrm>
            </p:contentPart>
          </mc:Choice>
          <mc:Fallback xmlns="">
            <p:pic>
              <p:nvPicPr>
                <p:cNvPr id="163" name="Рукописный ввод 162">
                  <a:extLst>
                    <a:ext uri="{FF2B5EF4-FFF2-40B4-BE49-F238E27FC236}">
                      <a16:creationId xmlns:a16="http://schemas.microsoft.com/office/drawing/2014/main" id="{F6235E62-D44C-4130-A07E-9E270152E311}"/>
                    </a:ext>
                  </a:extLst>
                </p:cNvPr>
                <p:cNvPicPr/>
                <p:nvPr/>
              </p:nvPicPr>
              <p:blipFill>
                <a:blip r:embed="rId240"/>
                <a:stretch>
                  <a:fillRect/>
                </a:stretch>
              </p:blipFill>
              <p:spPr>
                <a:xfrm>
                  <a:off x="10941272" y="5182278"/>
                  <a:ext cx="444600" cy="96120"/>
                </a:xfrm>
                <a:prstGeom prst="rect">
                  <a:avLst/>
                </a:prstGeom>
              </p:spPr>
            </p:pic>
          </mc:Fallback>
        </mc:AlternateContent>
      </p:grpSp>
      <p:grpSp>
        <p:nvGrpSpPr>
          <p:cNvPr id="166" name="Группа 165">
            <a:extLst>
              <a:ext uri="{FF2B5EF4-FFF2-40B4-BE49-F238E27FC236}">
                <a16:creationId xmlns:a16="http://schemas.microsoft.com/office/drawing/2014/main" id="{D63B6AC2-077E-4E82-B425-7475B2E7FCF3}"/>
              </a:ext>
            </a:extLst>
          </p:cNvPr>
          <p:cNvGrpSpPr/>
          <p:nvPr/>
        </p:nvGrpSpPr>
        <p:grpSpPr>
          <a:xfrm>
            <a:off x="10956752" y="5795718"/>
            <a:ext cx="354600" cy="276120"/>
            <a:chOff x="10956752" y="5795718"/>
            <a:chExt cx="354600" cy="276120"/>
          </a:xfrm>
        </p:grpSpPr>
        <mc:AlternateContent xmlns:mc="http://schemas.openxmlformats.org/markup-compatibility/2006" xmlns:p14="http://schemas.microsoft.com/office/powerpoint/2010/main">
          <mc:Choice Requires="p14">
            <p:contentPart p14:bwMode="auto" r:id="rId241">
              <p14:nvContentPartPr>
                <p14:cNvPr id="164" name="Рукописный ввод 163">
                  <a:extLst>
                    <a:ext uri="{FF2B5EF4-FFF2-40B4-BE49-F238E27FC236}">
                      <a16:creationId xmlns:a16="http://schemas.microsoft.com/office/drawing/2014/main" id="{A3DE7695-C933-4D09-BE7D-78BD5D2D458F}"/>
                    </a:ext>
                  </a:extLst>
                </p14:cNvPr>
                <p14:cNvContentPartPr/>
                <p14:nvPr/>
              </p14:nvContentPartPr>
              <p14:xfrm>
                <a:off x="11035592" y="5795718"/>
                <a:ext cx="275760" cy="276120"/>
              </p14:xfrm>
            </p:contentPart>
          </mc:Choice>
          <mc:Fallback xmlns="">
            <p:pic>
              <p:nvPicPr>
                <p:cNvPr id="164" name="Рукописный ввод 163">
                  <a:extLst>
                    <a:ext uri="{FF2B5EF4-FFF2-40B4-BE49-F238E27FC236}">
                      <a16:creationId xmlns:a16="http://schemas.microsoft.com/office/drawing/2014/main" id="{A3DE7695-C933-4D09-BE7D-78BD5D2D458F}"/>
                    </a:ext>
                  </a:extLst>
                </p:cNvPr>
                <p:cNvPicPr/>
                <p:nvPr/>
              </p:nvPicPr>
              <p:blipFill>
                <a:blip r:embed="rId242"/>
                <a:stretch>
                  <a:fillRect/>
                </a:stretch>
              </p:blipFill>
              <p:spPr>
                <a:xfrm>
                  <a:off x="11026952" y="5786718"/>
                  <a:ext cx="2934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5" name="Рукописный ввод 164">
                  <a:extLst>
                    <a:ext uri="{FF2B5EF4-FFF2-40B4-BE49-F238E27FC236}">
                      <a16:creationId xmlns:a16="http://schemas.microsoft.com/office/drawing/2014/main" id="{D8618BB3-AA6D-448A-9BEC-AD7AEE46649C}"/>
                    </a:ext>
                  </a:extLst>
                </p14:cNvPr>
                <p14:cNvContentPartPr/>
                <p14:nvPr/>
              </p14:nvContentPartPr>
              <p14:xfrm>
                <a:off x="10956752" y="5854758"/>
                <a:ext cx="352080" cy="59400"/>
              </p14:xfrm>
            </p:contentPart>
          </mc:Choice>
          <mc:Fallback xmlns="">
            <p:pic>
              <p:nvPicPr>
                <p:cNvPr id="165" name="Рукописный ввод 164">
                  <a:extLst>
                    <a:ext uri="{FF2B5EF4-FFF2-40B4-BE49-F238E27FC236}">
                      <a16:creationId xmlns:a16="http://schemas.microsoft.com/office/drawing/2014/main" id="{D8618BB3-AA6D-448A-9BEC-AD7AEE46649C}"/>
                    </a:ext>
                  </a:extLst>
                </p:cNvPr>
                <p:cNvPicPr/>
                <p:nvPr/>
              </p:nvPicPr>
              <p:blipFill>
                <a:blip r:embed="rId244"/>
                <a:stretch>
                  <a:fillRect/>
                </a:stretch>
              </p:blipFill>
              <p:spPr>
                <a:xfrm>
                  <a:off x="10948112" y="5845758"/>
                  <a:ext cx="369720" cy="77040"/>
                </a:xfrm>
                <a:prstGeom prst="rect">
                  <a:avLst/>
                </a:prstGeom>
              </p:spPr>
            </p:pic>
          </mc:Fallback>
        </mc:AlternateContent>
      </p:grpSp>
      <p:grpSp>
        <p:nvGrpSpPr>
          <p:cNvPr id="199" name="Группа 198">
            <a:extLst>
              <a:ext uri="{FF2B5EF4-FFF2-40B4-BE49-F238E27FC236}">
                <a16:creationId xmlns:a16="http://schemas.microsoft.com/office/drawing/2014/main" id="{6ACF267E-57B7-4489-80BF-2E75BFD17789}"/>
              </a:ext>
            </a:extLst>
          </p:cNvPr>
          <p:cNvGrpSpPr/>
          <p:nvPr/>
        </p:nvGrpSpPr>
        <p:grpSpPr>
          <a:xfrm>
            <a:off x="6283592" y="1639518"/>
            <a:ext cx="220320" cy="332640"/>
            <a:chOff x="6283592" y="1639518"/>
            <a:chExt cx="220320" cy="332640"/>
          </a:xfrm>
        </p:grpSpPr>
        <mc:AlternateContent xmlns:mc="http://schemas.openxmlformats.org/markup-compatibility/2006" xmlns:p14="http://schemas.microsoft.com/office/powerpoint/2010/main">
          <mc:Choice Requires="p14">
            <p:contentPart p14:bwMode="auto" r:id="rId245">
              <p14:nvContentPartPr>
                <p14:cNvPr id="173" name="Рукописный ввод 172">
                  <a:extLst>
                    <a:ext uri="{FF2B5EF4-FFF2-40B4-BE49-F238E27FC236}">
                      <a16:creationId xmlns:a16="http://schemas.microsoft.com/office/drawing/2014/main" id="{F9A5B4C0-D609-4461-BFE0-7EB36F439C2B}"/>
                    </a:ext>
                  </a:extLst>
                </p14:cNvPr>
                <p14:cNvContentPartPr/>
                <p14:nvPr/>
              </p14:nvContentPartPr>
              <p14:xfrm>
                <a:off x="6296192" y="1711518"/>
                <a:ext cx="36360" cy="260640"/>
              </p14:xfrm>
            </p:contentPart>
          </mc:Choice>
          <mc:Fallback xmlns="">
            <p:pic>
              <p:nvPicPr>
                <p:cNvPr id="173" name="Рукописный ввод 172">
                  <a:extLst>
                    <a:ext uri="{FF2B5EF4-FFF2-40B4-BE49-F238E27FC236}">
                      <a16:creationId xmlns:a16="http://schemas.microsoft.com/office/drawing/2014/main" id="{F9A5B4C0-D609-4461-BFE0-7EB36F439C2B}"/>
                    </a:ext>
                  </a:extLst>
                </p:cNvPr>
                <p:cNvPicPr/>
                <p:nvPr/>
              </p:nvPicPr>
              <p:blipFill>
                <a:blip r:embed="rId246"/>
                <a:stretch>
                  <a:fillRect/>
                </a:stretch>
              </p:blipFill>
              <p:spPr>
                <a:xfrm>
                  <a:off x="6287552" y="1702518"/>
                  <a:ext cx="540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4" name="Рукописный ввод 173">
                  <a:extLst>
                    <a:ext uri="{FF2B5EF4-FFF2-40B4-BE49-F238E27FC236}">
                      <a16:creationId xmlns:a16="http://schemas.microsoft.com/office/drawing/2014/main" id="{9C28A130-98E5-4368-B895-7E42791A9974}"/>
                    </a:ext>
                  </a:extLst>
                </p14:cNvPr>
                <p14:cNvContentPartPr/>
                <p14:nvPr/>
              </p14:nvContentPartPr>
              <p14:xfrm>
                <a:off x="6301952" y="1639518"/>
                <a:ext cx="201960" cy="23760"/>
              </p14:xfrm>
            </p:contentPart>
          </mc:Choice>
          <mc:Fallback xmlns="">
            <p:pic>
              <p:nvPicPr>
                <p:cNvPr id="174" name="Рукописный ввод 173">
                  <a:extLst>
                    <a:ext uri="{FF2B5EF4-FFF2-40B4-BE49-F238E27FC236}">
                      <a16:creationId xmlns:a16="http://schemas.microsoft.com/office/drawing/2014/main" id="{9C28A130-98E5-4368-B895-7E42791A9974}"/>
                    </a:ext>
                  </a:extLst>
                </p:cNvPr>
                <p:cNvPicPr/>
                <p:nvPr/>
              </p:nvPicPr>
              <p:blipFill>
                <a:blip r:embed="rId248"/>
                <a:stretch>
                  <a:fillRect/>
                </a:stretch>
              </p:blipFill>
              <p:spPr>
                <a:xfrm>
                  <a:off x="6292952" y="1630878"/>
                  <a:ext cx="2196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5" name="Рукописный ввод 174">
                  <a:extLst>
                    <a:ext uri="{FF2B5EF4-FFF2-40B4-BE49-F238E27FC236}">
                      <a16:creationId xmlns:a16="http://schemas.microsoft.com/office/drawing/2014/main" id="{1349295B-D19A-4D3B-8990-EF924EA8BBBD}"/>
                    </a:ext>
                  </a:extLst>
                </p14:cNvPr>
                <p14:cNvContentPartPr/>
                <p14:nvPr/>
              </p14:nvContentPartPr>
              <p14:xfrm>
                <a:off x="6283592" y="1777038"/>
                <a:ext cx="169920" cy="37080"/>
              </p14:xfrm>
            </p:contentPart>
          </mc:Choice>
          <mc:Fallback xmlns="">
            <p:pic>
              <p:nvPicPr>
                <p:cNvPr id="175" name="Рукописный ввод 174">
                  <a:extLst>
                    <a:ext uri="{FF2B5EF4-FFF2-40B4-BE49-F238E27FC236}">
                      <a16:creationId xmlns:a16="http://schemas.microsoft.com/office/drawing/2014/main" id="{1349295B-D19A-4D3B-8990-EF924EA8BBBD}"/>
                    </a:ext>
                  </a:extLst>
                </p:cNvPr>
                <p:cNvPicPr/>
                <p:nvPr/>
              </p:nvPicPr>
              <p:blipFill>
                <a:blip r:embed="rId250"/>
                <a:stretch>
                  <a:fillRect/>
                </a:stretch>
              </p:blipFill>
              <p:spPr>
                <a:xfrm>
                  <a:off x="6274952" y="1768398"/>
                  <a:ext cx="187560" cy="54720"/>
                </a:xfrm>
                <a:prstGeom prst="rect">
                  <a:avLst/>
                </a:prstGeom>
              </p:spPr>
            </p:pic>
          </mc:Fallback>
        </mc:AlternateContent>
      </p:grpSp>
      <p:grpSp>
        <p:nvGrpSpPr>
          <p:cNvPr id="198" name="Группа 197">
            <a:extLst>
              <a:ext uri="{FF2B5EF4-FFF2-40B4-BE49-F238E27FC236}">
                <a16:creationId xmlns:a16="http://schemas.microsoft.com/office/drawing/2014/main" id="{A043C60C-E5AA-4699-A3EB-BC1578667BE2}"/>
              </a:ext>
            </a:extLst>
          </p:cNvPr>
          <p:cNvGrpSpPr/>
          <p:nvPr/>
        </p:nvGrpSpPr>
        <p:grpSpPr>
          <a:xfrm>
            <a:off x="6236072" y="2254038"/>
            <a:ext cx="238680" cy="319320"/>
            <a:chOff x="6236072" y="2254038"/>
            <a:chExt cx="238680" cy="319320"/>
          </a:xfrm>
        </p:grpSpPr>
        <mc:AlternateContent xmlns:mc="http://schemas.openxmlformats.org/markup-compatibility/2006" xmlns:p14="http://schemas.microsoft.com/office/powerpoint/2010/main">
          <mc:Choice Requires="p14">
            <p:contentPart p14:bwMode="auto" r:id="rId251">
              <p14:nvContentPartPr>
                <p14:cNvPr id="176" name="Рукописный ввод 175">
                  <a:extLst>
                    <a:ext uri="{FF2B5EF4-FFF2-40B4-BE49-F238E27FC236}">
                      <a16:creationId xmlns:a16="http://schemas.microsoft.com/office/drawing/2014/main" id="{2F55D594-1528-4D79-844F-7E88D77FDB65}"/>
                    </a:ext>
                  </a:extLst>
                </p14:cNvPr>
                <p14:cNvContentPartPr/>
                <p14:nvPr/>
              </p14:nvContentPartPr>
              <p14:xfrm>
                <a:off x="6301952" y="2300478"/>
                <a:ext cx="36360" cy="272880"/>
              </p14:xfrm>
            </p:contentPart>
          </mc:Choice>
          <mc:Fallback xmlns="">
            <p:pic>
              <p:nvPicPr>
                <p:cNvPr id="176" name="Рукописный ввод 175">
                  <a:extLst>
                    <a:ext uri="{FF2B5EF4-FFF2-40B4-BE49-F238E27FC236}">
                      <a16:creationId xmlns:a16="http://schemas.microsoft.com/office/drawing/2014/main" id="{2F55D594-1528-4D79-844F-7E88D77FDB65}"/>
                    </a:ext>
                  </a:extLst>
                </p:cNvPr>
                <p:cNvPicPr/>
                <p:nvPr/>
              </p:nvPicPr>
              <p:blipFill>
                <a:blip r:embed="rId252"/>
                <a:stretch>
                  <a:fillRect/>
                </a:stretch>
              </p:blipFill>
              <p:spPr>
                <a:xfrm>
                  <a:off x="6292952" y="2291838"/>
                  <a:ext cx="540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7" name="Рукописный ввод 176">
                  <a:extLst>
                    <a:ext uri="{FF2B5EF4-FFF2-40B4-BE49-F238E27FC236}">
                      <a16:creationId xmlns:a16="http://schemas.microsoft.com/office/drawing/2014/main" id="{E048CE22-E5F6-4109-BAC9-868E7BBE4623}"/>
                    </a:ext>
                  </a:extLst>
                </p14:cNvPr>
                <p14:cNvContentPartPr/>
                <p14:nvPr/>
              </p14:nvContentPartPr>
              <p14:xfrm>
                <a:off x="6281432" y="2254038"/>
                <a:ext cx="193320" cy="31320"/>
              </p14:xfrm>
            </p:contentPart>
          </mc:Choice>
          <mc:Fallback xmlns="">
            <p:pic>
              <p:nvPicPr>
                <p:cNvPr id="177" name="Рукописный ввод 176">
                  <a:extLst>
                    <a:ext uri="{FF2B5EF4-FFF2-40B4-BE49-F238E27FC236}">
                      <a16:creationId xmlns:a16="http://schemas.microsoft.com/office/drawing/2014/main" id="{E048CE22-E5F6-4109-BAC9-868E7BBE4623}"/>
                    </a:ext>
                  </a:extLst>
                </p:cNvPr>
                <p:cNvPicPr/>
                <p:nvPr/>
              </p:nvPicPr>
              <p:blipFill>
                <a:blip r:embed="rId254"/>
                <a:stretch>
                  <a:fillRect/>
                </a:stretch>
              </p:blipFill>
              <p:spPr>
                <a:xfrm>
                  <a:off x="6272792" y="2245398"/>
                  <a:ext cx="2109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8" name="Рукописный ввод 177">
                  <a:extLst>
                    <a:ext uri="{FF2B5EF4-FFF2-40B4-BE49-F238E27FC236}">
                      <a16:creationId xmlns:a16="http://schemas.microsoft.com/office/drawing/2014/main" id="{367414DE-FEBE-4F85-AE43-B4B09A50061F}"/>
                    </a:ext>
                  </a:extLst>
                </p14:cNvPr>
                <p14:cNvContentPartPr/>
                <p14:nvPr/>
              </p14:nvContentPartPr>
              <p14:xfrm>
                <a:off x="6236072" y="2417478"/>
                <a:ext cx="201600" cy="44280"/>
              </p14:xfrm>
            </p:contentPart>
          </mc:Choice>
          <mc:Fallback xmlns="">
            <p:pic>
              <p:nvPicPr>
                <p:cNvPr id="178" name="Рукописный ввод 177">
                  <a:extLst>
                    <a:ext uri="{FF2B5EF4-FFF2-40B4-BE49-F238E27FC236}">
                      <a16:creationId xmlns:a16="http://schemas.microsoft.com/office/drawing/2014/main" id="{367414DE-FEBE-4F85-AE43-B4B09A50061F}"/>
                    </a:ext>
                  </a:extLst>
                </p:cNvPr>
                <p:cNvPicPr/>
                <p:nvPr/>
              </p:nvPicPr>
              <p:blipFill>
                <a:blip r:embed="rId256"/>
                <a:stretch>
                  <a:fillRect/>
                </a:stretch>
              </p:blipFill>
              <p:spPr>
                <a:xfrm>
                  <a:off x="6227432" y="2408838"/>
                  <a:ext cx="219240" cy="61920"/>
                </a:xfrm>
                <a:prstGeom prst="rect">
                  <a:avLst/>
                </a:prstGeom>
              </p:spPr>
            </p:pic>
          </mc:Fallback>
        </mc:AlternateContent>
      </p:grpSp>
      <p:grpSp>
        <p:nvGrpSpPr>
          <p:cNvPr id="197" name="Группа 196">
            <a:extLst>
              <a:ext uri="{FF2B5EF4-FFF2-40B4-BE49-F238E27FC236}">
                <a16:creationId xmlns:a16="http://schemas.microsoft.com/office/drawing/2014/main" id="{BB845FF0-8EA4-407A-A8C3-AFAD2D06471B}"/>
              </a:ext>
            </a:extLst>
          </p:cNvPr>
          <p:cNvGrpSpPr/>
          <p:nvPr/>
        </p:nvGrpSpPr>
        <p:grpSpPr>
          <a:xfrm>
            <a:off x="6215912" y="2782158"/>
            <a:ext cx="278640" cy="213840"/>
            <a:chOff x="6215912" y="2782158"/>
            <a:chExt cx="278640" cy="213840"/>
          </a:xfrm>
        </p:grpSpPr>
        <mc:AlternateContent xmlns:mc="http://schemas.openxmlformats.org/markup-compatibility/2006" xmlns:p14="http://schemas.microsoft.com/office/powerpoint/2010/main">
          <mc:Choice Requires="p14">
            <p:contentPart p14:bwMode="auto" r:id="rId257">
              <p14:nvContentPartPr>
                <p14:cNvPr id="179" name="Рукописный ввод 178">
                  <a:extLst>
                    <a:ext uri="{FF2B5EF4-FFF2-40B4-BE49-F238E27FC236}">
                      <a16:creationId xmlns:a16="http://schemas.microsoft.com/office/drawing/2014/main" id="{239C2A52-D82F-4296-B60F-1F80AE4E99AA}"/>
                    </a:ext>
                  </a:extLst>
                </p14:cNvPr>
                <p14:cNvContentPartPr/>
                <p14:nvPr/>
              </p14:nvContentPartPr>
              <p14:xfrm>
                <a:off x="6329312" y="2802318"/>
                <a:ext cx="38160" cy="193680"/>
              </p14:xfrm>
            </p:contentPart>
          </mc:Choice>
          <mc:Fallback xmlns="">
            <p:pic>
              <p:nvPicPr>
                <p:cNvPr id="179" name="Рукописный ввод 178">
                  <a:extLst>
                    <a:ext uri="{FF2B5EF4-FFF2-40B4-BE49-F238E27FC236}">
                      <a16:creationId xmlns:a16="http://schemas.microsoft.com/office/drawing/2014/main" id="{239C2A52-D82F-4296-B60F-1F80AE4E99AA}"/>
                    </a:ext>
                  </a:extLst>
                </p:cNvPr>
                <p:cNvPicPr/>
                <p:nvPr/>
              </p:nvPicPr>
              <p:blipFill>
                <a:blip r:embed="rId258"/>
                <a:stretch>
                  <a:fillRect/>
                </a:stretch>
              </p:blipFill>
              <p:spPr>
                <a:xfrm>
                  <a:off x="6320672" y="2793318"/>
                  <a:ext cx="558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0" name="Рукописный ввод 179">
                  <a:extLst>
                    <a:ext uri="{FF2B5EF4-FFF2-40B4-BE49-F238E27FC236}">
                      <a16:creationId xmlns:a16="http://schemas.microsoft.com/office/drawing/2014/main" id="{1BFEE5F1-5EFF-48D0-BBAB-61653E9B005A}"/>
                    </a:ext>
                  </a:extLst>
                </p14:cNvPr>
                <p14:cNvContentPartPr/>
                <p14:nvPr/>
              </p14:nvContentPartPr>
              <p14:xfrm>
                <a:off x="6215912" y="2782158"/>
                <a:ext cx="278640" cy="56520"/>
              </p14:xfrm>
            </p:contentPart>
          </mc:Choice>
          <mc:Fallback xmlns="">
            <p:pic>
              <p:nvPicPr>
                <p:cNvPr id="180" name="Рукописный ввод 179">
                  <a:extLst>
                    <a:ext uri="{FF2B5EF4-FFF2-40B4-BE49-F238E27FC236}">
                      <a16:creationId xmlns:a16="http://schemas.microsoft.com/office/drawing/2014/main" id="{1BFEE5F1-5EFF-48D0-BBAB-61653E9B005A}"/>
                    </a:ext>
                  </a:extLst>
                </p:cNvPr>
                <p:cNvPicPr/>
                <p:nvPr/>
              </p:nvPicPr>
              <p:blipFill>
                <a:blip r:embed="rId260"/>
                <a:stretch>
                  <a:fillRect/>
                </a:stretch>
              </p:blipFill>
              <p:spPr>
                <a:xfrm>
                  <a:off x="6206912" y="2773158"/>
                  <a:ext cx="296280" cy="74160"/>
                </a:xfrm>
                <a:prstGeom prst="rect">
                  <a:avLst/>
                </a:prstGeom>
              </p:spPr>
            </p:pic>
          </mc:Fallback>
        </mc:AlternateContent>
      </p:grpSp>
      <p:grpSp>
        <p:nvGrpSpPr>
          <p:cNvPr id="196" name="Группа 195">
            <a:extLst>
              <a:ext uri="{FF2B5EF4-FFF2-40B4-BE49-F238E27FC236}">
                <a16:creationId xmlns:a16="http://schemas.microsoft.com/office/drawing/2014/main" id="{5432A4B2-61EB-4763-A627-181B7A157CB9}"/>
              </a:ext>
            </a:extLst>
          </p:cNvPr>
          <p:cNvGrpSpPr/>
          <p:nvPr/>
        </p:nvGrpSpPr>
        <p:grpSpPr>
          <a:xfrm>
            <a:off x="6156872" y="3359238"/>
            <a:ext cx="273600" cy="252000"/>
            <a:chOff x="6156872" y="3359238"/>
            <a:chExt cx="273600" cy="252000"/>
          </a:xfrm>
        </p:grpSpPr>
        <mc:AlternateContent xmlns:mc="http://schemas.openxmlformats.org/markup-compatibility/2006" xmlns:p14="http://schemas.microsoft.com/office/powerpoint/2010/main">
          <mc:Choice Requires="p14">
            <p:contentPart p14:bwMode="auto" r:id="rId261">
              <p14:nvContentPartPr>
                <p14:cNvPr id="181" name="Рукописный ввод 180">
                  <a:extLst>
                    <a:ext uri="{FF2B5EF4-FFF2-40B4-BE49-F238E27FC236}">
                      <a16:creationId xmlns:a16="http://schemas.microsoft.com/office/drawing/2014/main" id="{B5F337E1-E323-4547-9B4B-99CBA15868CE}"/>
                    </a:ext>
                  </a:extLst>
                </p14:cNvPr>
                <p14:cNvContentPartPr/>
                <p14:nvPr/>
              </p14:nvContentPartPr>
              <p14:xfrm>
                <a:off x="6254432" y="3378678"/>
                <a:ext cx="25200" cy="232560"/>
              </p14:xfrm>
            </p:contentPart>
          </mc:Choice>
          <mc:Fallback xmlns="">
            <p:pic>
              <p:nvPicPr>
                <p:cNvPr id="181" name="Рукописный ввод 180">
                  <a:extLst>
                    <a:ext uri="{FF2B5EF4-FFF2-40B4-BE49-F238E27FC236}">
                      <a16:creationId xmlns:a16="http://schemas.microsoft.com/office/drawing/2014/main" id="{B5F337E1-E323-4547-9B4B-99CBA15868CE}"/>
                    </a:ext>
                  </a:extLst>
                </p:cNvPr>
                <p:cNvPicPr/>
                <p:nvPr/>
              </p:nvPicPr>
              <p:blipFill>
                <a:blip r:embed="rId262"/>
                <a:stretch>
                  <a:fillRect/>
                </a:stretch>
              </p:blipFill>
              <p:spPr>
                <a:xfrm>
                  <a:off x="6245432" y="3369678"/>
                  <a:ext cx="428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2" name="Рукописный ввод 181">
                  <a:extLst>
                    <a:ext uri="{FF2B5EF4-FFF2-40B4-BE49-F238E27FC236}">
                      <a16:creationId xmlns:a16="http://schemas.microsoft.com/office/drawing/2014/main" id="{9ADCC7F0-96B3-4DCE-ACDB-BC5D87A62ABC}"/>
                    </a:ext>
                  </a:extLst>
                </p14:cNvPr>
                <p14:cNvContentPartPr/>
                <p14:nvPr/>
              </p14:nvContentPartPr>
              <p14:xfrm>
                <a:off x="6156872" y="3359238"/>
                <a:ext cx="273600" cy="27000"/>
              </p14:xfrm>
            </p:contentPart>
          </mc:Choice>
          <mc:Fallback xmlns="">
            <p:pic>
              <p:nvPicPr>
                <p:cNvPr id="182" name="Рукописный ввод 181">
                  <a:extLst>
                    <a:ext uri="{FF2B5EF4-FFF2-40B4-BE49-F238E27FC236}">
                      <a16:creationId xmlns:a16="http://schemas.microsoft.com/office/drawing/2014/main" id="{9ADCC7F0-96B3-4DCE-ACDB-BC5D87A62ABC}"/>
                    </a:ext>
                  </a:extLst>
                </p:cNvPr>
                <p:cNvPicPr/>
                <p:nvPr/>
              </p:nvPicPr>
              <p:blipFill>
                <a:blip r:embed="rId264"/>
                <a:stretch>
                  <a:fillRect/>
                </a:stretch>
              </p:blipFill>
              <p:spPr>
                <a:xfrm>
                  <a:off x="6148232" y="3350238"/>
                  <a:ext cx="291240" cy="44640"/>
                </a:xfrm>
                <a:prstGeom prst="rect">
                  <a:avLst/>
                </a:prstGeom>
              </p:spPr>
            </p:pic>
          </mc:Fallback>
        </mc:AlternateContent>
      </p:grpSp>
      <p:grpSp>
        <p:nvGrpSpPr>
          <p:cNvPr id="195" name="Группа 194">
            <a:extLst>
              <a:ext uri="{FF2B5EF4-FFF2-40B4-BE49-F238E27FC236}">
                <a16:creationId xmlns:a16="http://schemas.microsoft.com/office/drawing/2014/main" id="{FC231BCE-C22C-4078-BB64-F4F2AC9B671E}"/>
              </a:ext>
            </a:extLst>
          </p:cNvPr>
          <p:cNvGrpSpPr/>
          <p:nvPr/>
        </p:nvGrpSpPr>
        <p:grpSpPr>
          <a:xfrm>
            <a:off x="6218072" y="3916158"/>
            <a:ext cx="281520" cy="306360"/>
            <a:chOff x="6218072" y="3916158"/>
            <a:chExt cx="281520" cy="306360"/>
          </a:xfrm>
        </p:grpSpPr>
        <mc:AlternateContent xmlns:mc="http://schemas.openxmlformats.org/markup-compatibility/2006" xmlns:p14="http://schemas.microsoft.com/office/powerpoint/2010/main">
          <mc:Choice Requires="p14">
            <p:contentPart p14:bwMode="auto" r:id="rId265">
              <p14:nvContentPartPr>
                <p14:cNvPr id="183" name="Рукописный ввод 182">
                  <a:extLst>
                    <a:ext uri="{FF2B5EF4-FFF2-40B4-BE49-F238E27FC236}">
                      <a16:creationId xmlns:a16="http://schemas.microsoft.com/office/drawing/2014/main" id="{9409D9E9-98D9-4CDD-9795-DD1663218D83}"/>
                    </a:ext>
                  </a:extLst>
                </p14:cNvPr>
                <p14:cNvContentPartPr/>
                <p14:nvPr/>
              </p14:nvContentPartPr>
              <p14:xfrm>
                <a:off x="6318872" y="4008318"/>
                <a:ext cx="20520" cy="214200"/>
              </p14:xfrm>
            </p:contentPart>
          </mc:Choice>
          <mc:Fallback xmlns="">
            <p:pic>
              <p:nvPicPr>
                <p:cNvPr id="183" name="Рукописный ввод 182">
                  <a:extLst>
                    <a:ext uri="{FF2B5EF4-FFF2-40B4-BE49-F238E27FC236}">
                      <a16:creationId xmlns:a16="http://schemas.microsoft.com/office/drawing/2014/main" id="{9409D9E9-98D9-4CDD-9795-DD1663218D83}"/>
                    </a:ext>
                  </a:extLst>
                </p:cNvPr>
                <p:cNvPicPr/>
                <p:nvPr/>
              </p:nvPicPr>
              <p:blipFill>
                <a:blip r:embed="rId266"/>
                <a:stretch>
                  <a:fillRect/>
                </a:stretch>
              </p:blipFill>
              <p:spPr>
                <a:xfrm>
                  <a:off x="6310232" y="3999678"/>
                  <a:ext cx="381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84" name="Рукописный ввод 183">
                  <a:extLst>
                    <a:ext uri="{FF2B5EF4-FFF2-40B4-BE49-F238E27FC236}">
                      <a16:creationId xmlns:a16="http://schemas.microsoft.com/office/drawing/2014/main" id="{2CD30251-1FC7-4573-A768-EAC8A9316600}"/>
                    </a:ext>
                  </a:extLst>
                </p14:cNvPr>
                <p14:cNvContentPartPr/>
                <p14:nvPr/>
              </p14:nvContentPartPr>
              <p14:xfrm>
                <a:off x="6307352" y="3916158"/>
                <a:ext cx="192240" cy="39960"/>
              </p14:xfrm>
            </p:contentPart>
          </mc:Choice>
          <mc:Fallback xmlns="">
            <p:pic>
              <p:nvPicPr>
                <p:cNvPr id="184" name="Рукописный ввод 183">
                  <a:extLst>
                    <a:ext uri="{FF2B5EF4-FFF2-40B4-BE49-F238E27FC236}">
                      <a16:creationId xmlns:a16="http://schemas.microsoft.com/office/drawing/2014/main" id="{2CD30251-1FC7-4573-A768-EAC8A9316600}"/>
                    </a:ext>
                  </a:extLst>
                </p:cNvPr>
                <p:cNvPicPr/>
                <p:nvPr/>
              </p:nvPicPr>
              <p:blipFill>
                <a:blip r:embed="rId268"/>
                <a:stretch>
                  <a:fillRect/>
                </a:stretch>
              </p:blipFill>
              <p:spPr>
                <a:xfrm>
                  <a:off x="6298712" y="3907518"/>
                  <a:ext cx="2098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85" name="Рукописный ввод 184">
                  <a:extLst>
                    <a:ext uri="{FF2B5EF4-FFF2-40B4-BE49-F238E27FC236}">
                      <a16:creationId xmlns:a16="http://schemas.microsoft.com/office/drawing/2014/main" id="{9A861342-F960-4642-AA45-8BA57836B109}"/>
                    </a:ext>
                  </a:extLst>
                </p14:cNvPr>
                <p14:cNvContentPartPr/>
                <p14:nvPr/>
              </p14:nvContentPartPr>
              <p14:xfrm>
                <a:off x="6218072" y="4114158"/>
                <a:ext cx="228960" cy="50760"/>
              </p14:xfrm>
            </p:contentPart>
          </mc:Choice>
          <mc:Fallback xmlns="">
            <p:pic>
              <p:nvPicPr>
                <p:cNvPr id="185" name="Рукописный ввод 184">
                  <a:extLst>
                    <a:ext uri="{FF2B5EF4-FFF2-40B4-BE49-F238E27FC236}">
                      <a16:creationId xmlns:a16="http://schemas.microsoft.com/office/drawing/2014/main" id="{9A861342-F960-4642-AA45-8BA57836B109}"/>
                    </a:ext>
                  </a:extLst>
                </p:cNvPr>
                <p:cNvPicPr/>
                <p:nvPr/>
              </p:nvPicPr>
              <p:blipFill>
                <a:blip r:embed="rId270"/>
                <a:stretch>
                  <a:fillRect/>
                </a:stretch>
              </p:blipFill>
              <p:spPr>
                <a:xfrm>
                  <a:off x="6209432" y="4105518"/>
                  <a:ext cx="246600" cy="68400"/>
                </a:xfrm>
                <a:prstGeom prst="rect">
                  <a:avLst/>
                </a:prstGeom>
              </p:spPr>
            </p:pic>
          </mc:Fallback>
        </mc:AlternateContent>
      </p:grpSp>
      <p:grpSp>
        <p:nvGrpSpPr>
          <p:cNvPr id="194" name="Группа 193">
            <a:extLst>
              <a:ext uri="{FF2B5EF4-FFF2-40B4-BE49-F238E27FC236}">
                <a16:creationId xmlns:a16="http://schemas.microsoft.com/office/drawing/2014/main" id="{C35D9C18-8C03-4680-B94F-8E0D0717C831}"/>
              </a:ext>
            </a:extLst>
          </p:cNvPr>
          <p:cNvGrpSpPr/>
          <p:nvPr/>
        </p:nvGrpSpPr>
        <p:grpSpPr>
          <a:xfrm>
            <a:off x="6119792" y="4577478"/>
            <a:ext cx="262080" cy="299160"/>
            <a:chOff x="6119792" y="4577478"/>
            <a:chExt cx="262080" cy="299160"/>
          </a:xfrm>
        </p:grpSpPr>
        <mc:AlternateContent xmlns:mc="http://schemas.openxmlformats.org/markup-compatibility/2006" xmlns:p14="http://schemas.microsoft.com/office/powerpoint/2010/main">
          <mc:Choice Requires="p14">
            <p:contentPart p14:bwMode="auto" r:id="rId271">
              <p14:nvContentPartPr>
                <p14:cNvPr id="186" name="Рукописный ввод 185">
                  <a:extLst>
                    <a:ext uri="{FF2B5EF4-FFF2-40B4-BE49-F238E27FC236}">
                      <a16:creationId xmlns:a16="http://schemas.microsoft.com/office/drawing/2014/main" id="{D59FB0E9-9522-4811-98D9-103648EF4DFA}"/>
                    </a:ext>
                  </a:extLst>
                </p14:cNvPr>
                <p14:cNvContentPartPr/>
                <p14:nvPr/>
              </p14:nvContentPartPr>
              <p14:xfrm>
                <a:off x="6184952" y="4621758"/>
                <a:ext cx="25560" cy="254880"/>
              </p14:xfrm>
            </p:contentPart>
          </mc:Choice>
          <mc:Fallback xmlns="">
            <p:pic>
              <p:nvPicPr>
                <p:cNvPr id="186" name="Рукописный ввод 185">
                  <a:extLst>
                    <a:ext uri="{FF2B5EF4-FFF2-40B4-BE49-F238E27FC236}">
                      <a16:creationId xmlns:a16="http://schemas.microsoft.com/office/drawing/2014/main" id="{D59FB0E9-9522-4811-98D9-103648EF4DFA}"/>
                    </a:ext>
                  </a:extLst>
                </p:cNvPr>
                <p:cNvPicPr/>
                <p:nvPr/>
              </p:nvPicPr>
              <p:blipFill>
                <a:blip r:embed="rId272"/>
                <a:stretch>
                  <a:fillRect/>
                </a:stretch>
              </p:blipFill>
              <p:spPr>
                <a:xfrm>
                  <a:off x="6176312" y="4613118"/>
                  <a:ext cx="432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87" name="Рукописный ввод 186">
                  <a:extLst>
                    <a:ext uri="{FF2B5EF4-FFF2-40B4-BE49-F238E27FC236}">
                      <a16:creationId xmlns:a16="http://schemas.microsoft.com/office/drawing/2014/main" id="{BD95AD54-FDDF-426C-857B-ABE6FCE5945E}"/>
                    </a:ext>
                  </a:extLst>
                </p14:cNvPr>
                <p14:cNvContentPartPr/>
                <p14:nvPr/>
              </p14:nvContentPartPr>
              <p14:xfrm>
                <a:off x="6119792" y="4577478"/>
                <a:ext cx="262080" cy="225720"/>
              </p14:xfrm>
            </p:contentPart>
          </mc:Choice>
          <mc:Fallback xmlns="">
            <p:pic>
              <p:nvPicPr>
                <p:cNvPr id="187" name="Рукописный ввод 186">
                  <a:extLst>
                    <a:ext uri="{FF2B5EF4-FFF2-40B4-BE49-F238E27FC236}">
                      <a16:creationId xmlns:a16="http://schemas.microsoft.com/office/drawing/2014/main" id="{BD95AD54-FDDF-426C-857B-ABE6FCE5945E}"/>
                    </a:ext>
                  </a:extLst>
                </p:cNvPr>
                <p:cNvPicPr/>
                <p:nvPr/>
              </p:nvPicPr>
              <p:blipFill>
                <a:blip r:embed="rId274"/>
                <a:stretch>
                  <a:fillRect/>
                </a:stretch>
              </p:blipFill>
              <p:spPr>
                <a:xfrm>
                  <a:off x="6110792" y="4568838"/>
                  <a:ext cx="279720" cy="243360"/>
                </a:xfrm>
                <a:prstGeom prst="rect">
                  <a:avLst/>
                </a:prstGeom>
              </p:spPr>
            </p:pic>
          </mc:Fallback>
        </mc:AlternateContent>
      </p:grpSp>
      <p:grpSp>
        <p:nvGrpSpPr>
          <p:cNvPr id="193" name="Группа 192">
            <a:extLst>
              <a:ext uri="{FF2B5EF4-FFF2-40B4-BE49-F238E27FC236}">
                <a16:creationId xmlns:a16="http://schemas.microsoft.com/office/drawing/2014/main" id="{B9C0A330-5A42-4342-B6B8-EB0E15F229CB}"/>
              </a:ext>
            </a:extLst>
          </p:cNvPr>
          <p:cNvGrpSpPr/>
          <p:nvPr/>
        </p:nvGrpSpPr>
        <p:grpSpPr>
          <a:xfrm>
            <a:off x="6238592" y="5235198"/>
            <a:ext cx="249840" cy="215280"/>
            <a:chOff x="6238592" y="5235198"/>
            <a:chExt cx="249840" cy="215280"/>
          </a:xfrm>
        </p:grpSpPr>
        <mc:AlternateContent xmlns:mc="http://schemas.openxmlformats.org/markup-compatibility/2006" xmlns:p14="http://schemas.microsoft.com/office/powerpoint/2010/main">
          <mc:Choice Requires="p14">
            <p:contentPart p14:bwMode="auto" r:id="rId275">
              <p14:nvContentPartPr>
                <p14:cNvPr id="188" name="Рукописный ввод 187">
                  <a:extLst>
                    <a:ext uri="{FF2B5EF4-FFF2-40B4-BE49-F238E27FC236}">
                      <a16:creationId xmlns:a16="http://schemas.microsoft.com/office/drawing/2014/main" id="{9AB7C1E0-56B4-41B3-BAC9-F99524A7A762}"/>
                    </a:ext>
                  </a:extLst>
                </p14:cNvPr>
                <p14:cNvContentPartPr/>
                <p14:nvPr/>
              </p14:nvContentPartPr>
              <p14:xfrm>
                <a:off x="6304112" y="5241678"/>
                <a:ext cx="31680" cy="208800"/>
              </p14:xfrm>
            </p:contentPart>
          </mc:Choice>
          <mc:Fallback xmlns="">
            <p:pic>
              <p:nvPicPr>
                <p:cNvPr id="188" name="Рукописный ввод 187">
                  <a:extLst>
                    <a:ext uri="{FF2B5EF4-FFF2-40B4-BE49-F238E27FC236}">
                      <a16:creationId xmlns:a16="http://schemas.microsoft.com/office/drawing/2014/main" id="{9AB7C1E0-56B4-41B3-BAC9-F99524A7A762}"/>
                    </a:ext>
                  </a:extLst>
                </p:cNvPr>
                <p:cNvPicPr/>
                <p:nvPr/>
              </p:nvPicPr>
              <p:blipFill>
                <a:blip r:embed="rId276"/>
                <a:stretch>
                  <a:fillRect/>
                </a:stretch>
              </p:blipFill>
              <p:spPr>
                <a:xfrm>
                  <a:off x="6295112" y="5233038"/>
                  <a:ext cx="493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89" name="Рукописный ввод 188">
                  <a:extLst>
                    <a:ext uri="{FF2B5EF4-FFF2-40B4-BE49-F238E27FC236}">
                      <a16:creationId xmlns:a16="http://schemas.microsoft.com/office/drawing/2014/main" id="{18B10CA6-3FBF-4D8E-BB3B-D8BAAA0ADCAF}"/>
                    </a:ext>
                  </a:extLst>
                </p14:cNvPr>
                <p14:cNvContentPartPr/>
                <p14:nvPr/>
              </p14:nvContentPartPr>
              <p14:xfrm>
                <a:off x="6238592" y="5235198"/>
                <a:ext cx="249840" cy="57960"/>
              </p14:xfrm>
            </p:contentPart>
          </mc:Choice>
          <mc:Fallback xmlns="">
            <p:pic>
              <p:nvPicPr>
                <p:cNvPr id="189" name="Рукописный ввод 188">
                  <a:extLst>
                    <a:ext uri="{FF2B5EF4-FFF2-40B4-BE49-F238E27FC236}">
                      <a16:creationId xmlns:a16="http://schemas.microsoft.com/office/drawing/2014/main" id="{18B10CA6-3FBF-4D8E-BB3B-D8BAAA0ADCAF}"/>
                    </a:ext>
                  </a:extLst>
                </p:cNvPr>
                <p:cNvPicPr/>
                <p:nvPr/>
              </p:nvPicPr>
              <p:blipFill>
                <a:blip r:embed="rId278"/>
                <a:stretch>
                  <a:fillRect/>
                </a:stretch>
              </p:blipFill>
              <p:spPr>
                <a:xfrm>
                  <a:off x="6229592" y="5226198"/>
                  <a:ext cx="267480" cy="75600"/>
                </a:xfrm>
                <a:prstGeom prst="rect">
                  <a:avLst/>
                </a:prstGeom>
              </p:spPr>
            </p:pic>
          </mc:Fallback>
        </mc:AlternateContent>
      </p:grpSp>
      <p:grpSp>
        <p:nvGrpSpPr>
          <p:cNvPr id="192" name="Группа 191">
            <a:extLst>
              <a:ext uri="{FF2B5EF4-FFF2-40B4-BE49-F238E27FC236}">
                <a16:creationId xmlns:a16="http://schemas.microsoft.com/office/drawing/2014/main" id="{C70E625B-88B4-4B9D-9031-F877F66BE8FB}"/>
              </a:ext>
            </a:extLst>
          </p:cNvPr>
          <p:cNvGrpSpPr/>
          <p:nvPr/>
        </p:nvGrpSpPr>
        <p:grpSpPr>
          <a:xfrm>
            <a:off x="6100352" y="5852598"/>
            <a:ext cx="314280" cy="219960"/>
            <a:chOff x="6100352" y="5852598"/>
            <a:chExt cx="314280" cy="219960"/>
          </a:xfrm>
        </p:grpSpPr>
        <mc:AlternateContent xmlns:mc="http://schemas.openxmlformats.org/markup-compatibility/2006" xmlns:p14="http://schemas.microsoft.com/office/powerpoint/2010/main">
          <mc:Choice Requires="p14">
            <p:contentPart p14:bwMode="auto" r:id="rId279">
              <p14:nvContentPartPr>
                <p14:cNvPr id="190" name="Рукописный ввод 189">
                  <a:extLst>
                    <a:ext uri="{FF2B5EF4-FFF2-40B4-BE49-F238E27FC236}">
                      <a16:creationId xmlns:a16="http://schemas.microsoft.com/office/drawing/2014/main" id="{E54D894E-BDDC-41D9-B717-91250C44978D}"/>
                    </a:ext>
                  </a:extLst>
                </p14:cNvPr>
                <p14:cNvContentPartPr/>
                <p14:nvPr/>
              </p14:nvContentPartPr>
              <p14:xfrm>
                <a:off x="6236072" y="5852598"/>
                <a:ext cx="10080" cy="219960"/>
              </p14:xfrm>
            </p:contentPart>
          </mc:Choice>
          <mc:Fallback xmlns="">
            <p:pic>
              <p:nvPicPr>
                <p:cNvPr id="190" name="Рукописный ввод 189">
                  <a:extLst>
                    <a:ext uri="{FF2B5EF4-FFF2-40B4-BE49-F238E27FC236}">
                      <a16:creationId xmlns:a16="http://schemas.microsoft.com/office/drawing/2014/main" id="{E54D894E-BDDC-41D9-B717-91250C44978D}"/>
                    </a:ext>
                  </a:extLst>
                </p:cNvPr>
                <p:cNvPicPr/>
                <p:nvPr/>
              </p:nvPicPr>
              <p:blipFill>
                <a:blip r:embed="rId280"/>
                <a:stretch>
                  <a:fillRect/>
                </a:stretch>
              </p:blipFill>
              <p:spPr>
                <a:xfrm>
                  <a:off x="6227432" y="5843598"/>
                  <a:ext cx="27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91" name="Рукописный ввод 190">
                  <a:extLst>
                    <a:ext uri="{FF2B5EF4-FFF2-40B4-BE49-F238E27FC236}">
                      <a16:creationId xmlns:a16="http://schemas.microsoft.com/office/drawing/2014/main" id="{C6C9098A-1652-4714-AE8C-B323ACC13524}"/>
                    </a:ext>
                  </a:extLst>
                </p14:cNvPr>
                <p14:cNvContentPartPr/>
                <p14:nvPr/>
              </p14:nvContentPartPr>
              <p14:xfrm>
                <a:off x="6100352" y="5902278"/>
                <a:ext cx="314280" cy="64800"/>
              </p14:xfrm>
            </p:contentPart>
          </mc:Choice>
          <mc:Fallback xmlns="">
            <p:pic>
              <p:nvPicPr>
                <p:cNvPr id="191" name="Рукописный ввод 190">
                  <a:extLst>
                    <a:ext uri="{FF2B5EF4-FFF2-40B4-BE49-F238E27FC236}">
                      <a16:creationId xmlns:a16="http://schemas.microsoft.com/office/drawing/2014/main" id="{C6C9098A-1652-4714-AE8C-B323ACC13524}"/>
                    </a:ext>
                  </a:extLst>
                </p:cNvPr>
                <p:cNvPicPr/>
                <p:nvPr/>
              </p:nvPicPr>
              <p:blipFill>
                <a:blip r:embed="rId282"/>
                <a:stretch>
                  <a:fillRect/>
                </a:stretch>
              </p:blipFill>
              <p:spPr>
                <a:xfrm>
                  <a:off x="6091712" y="5893278"/>
                  <a:ext cx="331920" cy="82440"/>
                </a:xfrm>
                <a:prstGeom prst="rect">
                  <a:avLst/>
                </a:prstGeom>
              </p:spPr>
            </p:pic>
          </mc:Fallback>
        </mc:AlternateContent>
      </p:grpSp>
      <p:grpSp>
        <p:nvGrpSpPr>
          <p:cNvPr id="220" name="Группа 219">
            <a:extLst>
              <a:ext uri="{FF2B5EF4-FFF2-40B4-BE49-F238E27FC236}">
                <a16:creationId xmlns:a16="http://schemas.microsoft.com/office/drawing/2014/main" id="{68620558-CDE2-4E9A-9DC8-8B70289B10AF}"/>
              </a:ext>
            </a:extLst>
          </p:cNvPr>
          <p:cNvGrpSpPr/>
          <p:nvPr/>
        </p:nvGrpSpPr>
        <p:grpSpPr>
          <a:xfrm>
            <a:off x="7582472" y="1704318"/>
            <a:ext cx="261000" cy="265320"/>
            <a:chOff x="7582472" y="1704318"/>
            <a:chExt cx="261000" cy="265320"/>
          </a:xfrm>
        </p:grpSpPr>
        <mc:AlternateContent xmlns:mc="http://schemas.openxmlformats.org/markup-compatibility/2006" xmlns:p14="http://schemas.microsoft.com/office/powerpoint/2010/main">
          <mc:Choice Requires="p14">
            <p:contentPart p14:bwMode="auto" r:id="rId283">
              <p14:nvContentPartPr>
                <p14:cNvPr id="200" name="Рукописный ввод 199">
                  <a:extLst>
                    <a:ext uri="{FF2B5EF4-FFF2-40B4-BE49-F238E27FC236}">
                      <a16:creationId xmlns:a16="http://schemas.microsoft.com/office/drawing/2014/main" id="{B1FF9863-DF7D-4F5A-B8E0-6EA5EC55A0CF}"/>
                    </a:ext>
                  </a:extLst>
                </p14:cNvPr>
                <p14:cNvContentPartPr/>
                <p14:nvPr/>
              </p14:nvContentPartPr>
              <p14:xfrm>
                <a:off x="7692272" y="1716198"/>
                <a:ext cx="25200" cy="253440"/>
              </p14:xfrm>
            </p:contentPart>
          </mc:Choice>
          <mc:Fallback xmlns="">
            <p:pic>
              <p:nvPicPr>
                <p:cNvPr id="200" name="Рукописный ввод 199">
                  <a:extLst>
                    <a:ext uri="{FF2B5EF4-FFF2-40B4-BE49-F238E27FC236}">
                      <a16:creationId xmlns:a16="http://schemas.microsoft.com/office/drawing/2014/main" id="{B1FF9863-DF7D-4F5A-B8E0-6EA5EC55A0CF}"/>
                    </a:ext>
                  </a:extLst>
                </p:cNvPr>
                <p:cNvPicPr/>
                <p:nvPr/>
              </p:nvPicPr>
              <p:blipFill>
                <a:blip r:embed="rId284"/>
                <a:stretch>
                  <a:fillRect/>
                </a:stretch>
              </p:blipFill>
              <p:spPr>
                <a:xfrm>
                  <a:off x="7683272" y="1707198"/>
                  <a:ext cx="428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01" name="Рукописный ввод 200">
                  <a:extLst>
                    <a:ext uri="{FF2B5EF4-FFF2-40B4-BE49-F238E27FC236}">
                      <a16:creationId xmlns:a16="http://schemas.microsoft.com/office/drawing/2014/main" id="{7C0CC48E-E85A-4B9C-8861-8021A577EE23}"/>
                    </a:ext>
                  </a:extLst>
                </p14:cNvPr>
                <p14:cNvContentPartPr/>
                <p14:nvPr/>
              </p14:nvContentPartPr>
              <p14:xfrm>
                <a:off x="7686512" y="1704318"/>
                <a:ext cx="156960" cy="25200"/>
              </p14:xfrm>
            </p:contentPart>
          </mc:Choice>
          <mc:Fallback xmlns="">
            <p:pic>
              <p:nvPicPr>
                <p:cNvPr id="201" name="Рукописный ввод 200">
                  <a:extLst>
                    <a:ext uri="{FF2B5EF4-FFF2-40B4-BE49-F238E27FC236}">
                      <a16:creationId xmlns:a16="http://schemas.microsoft.com/office/drawing/2014/main" id="{7C0CC48E-E85A-4B9C-8861-8021A577EE23}"/>
                    </a:ext>
                  </a:extLst>
                </p:cNvPr>
                <p:cNvPicPr/>
                <p:nvPr/>
              </p:nvPicPr>
              <p:blipFill>
                <a:blip r:embed="rId286"/>
                <a:stretch>
                  <a:fillRect/>
                </a:stretch>
              </p:blipFill>
              <p:spPr>
                <a:xfrm>
                  <a:off x="7677512" y="1695678"/>
                  <a:ext cx="1746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02" name="Рукописный ввод 201">
                  <a:extLst>
                    <a:ext uri="{FF2B5EF4-FFF2-40B4-BE49-F238E27FC236}">
                      <a16:creationId xmlns:a16="http://schemas.microsoft.com/office/drawing/2014/main" id="{4B1695BD-2B43-4F0E-A97F-DA92E50AA8E3}"/>
                    </a:ext>
                  </a:extLst>
                </p14:cNvPr>
                <p14:cNvContentPartPr/>
                <p14:nvPr/>
              </p14:nvContentPartPr>
              <p14:xfrm>
                <a:off x="7582472" y="1877478"/>
                <a:ext cx="231120" cy="86400"/>
              </p14:xfrm>
            </p:contentPart>
          </mc:Choice>
          <mc:Fallback xmlns="">
            <p:pic>
              <p:nvPicPr>
                <p:cNvPr id="202" name="Рукописный ввод 201">
                  <a:extLst>
                    <a:ext uri="{FF2B5EF4-FFF2-40B4-BE49-F238E27FC236}">
                      <a16:creationId xmlns:a16="http://schemas.microsoft.com/office/drawing/2014/main" id="{4B1695BD-2B43-4F0E-A97F-DA92E50AA8E3}"/>
                    </a:ext>
                  </a:extLst>
                </p:cNvPr>
                <p:cNvPicPr/>
                <p:nvPr/>
              </p:nvPicPr>
              <p:blipFill>
                <a:blip r:embed="rId288"/>
                <a:stretch>
                  <a:fillRect/>
                </a:stretch>
              </p:blipFill>
              <p:spPr>
                <a:xfrm>
                  <a:off x="7573472" y="1868478"/>
                  <a:ext cx="248760" cy="104040"/>
                </a:xfrm>
                <a:prstGeom prst="rect">
                  <a:avLst/>
                </a:prstGeom>
              </p:spPr>
            </p:pic>
          </mc:Fallback>
        </mc:AlternateContent>
      </p:grpSp>
      <p:grpSp>
        <p:nvGrpSpPr>
          <p:cNvPr id="219" name="Группа 218">
            <a:extLst>
              <a:ext uri="{FF2B5EF4-FFF2-40B4-BE49-F238E27FC236}">
                <a16:creationId xmlns:a16="http://schemas.microsoft.com/office/drawing/2014/main" id="{5BFA943A-E148-4F3E-8FDE-5F4E2D23D906}"/>
              </a:ext>
            </a:extLst>
          </p:cNvPr>
          <p:cNvGrpSpPr/>
          <p:nvPr/>
        </p:nvGrpSpPr>
        <p:grpSpPr>
          <a:xfrm>
            <a:off x="7482752" y="2287158"/>
            <a:ext cx="306720" cy="266400"/>
            <a:chOff x="7482752" y="2287158"/>
            <a:chExt cx="306720" cy="266400"/>
          </a:xfrm>
        </p:grpSpPr>
        <mc:AlternateContent xmlns:mc="http://schemas.openxmlformats.org/markup-compatibility/2006" xmlns:p14="http://schemas.microsoft.com/office/powerpoint/2010/main">
          <mc:Choice Requires="p14">
            <p:contentPart p14:bwMode="auto" r:id="rId289">
              <p14:nvContentPartPr>
                <p14:cNvPr id="203" name="Рукописный ввод 202">
                  <a:extLst>
                    <a:ext uri="{FF2B5EF4-FFF2-40B4-BE49-F238E27FC236}">
                      <a16:creationId xmlns:a16="http://schemas.microsoft.com/office/drawing/2014/main" id="{C3F7E031-8A62-4F45-9790-DF3FCFD04646}"/>
                    </a:ext>
                  </a:extLst>
                </p14:cNvPr>
                <p14:cNvContentPartPr/>
                <p14:nvPr/>
              </p14:nvContentPartPr>
              <p14:xfrm>
                <a:off x="7632152" y="2287158"/>
                <a:ext cx="15840" cy="258480"/>
              </p14:xfrm>
            </p:contentPart>
          </mc:Choice>
          <mc:Fallback xmlns="">
            <p:pic>
              <p:nvPicPr>
                <p:cNvPr id="203" name="Рукописный ввод 202">
                  <a:extLst>
                    <a:ext uri="{FF2B5EF4-FFF2-40B4-BE49-F238E27FC236}">
                      <a16:creationId xmlns:a16="http://schemas.microsoft.com/office/drawing/2014/main" id="{C3F7E031-8A62-4F45-9790-DF3FCFD04646}"/>
                    </a:ext>
                  </a:extLst>
                </p:cNvPr>
                <p:cNvPicPr/>
                <p:nvPr/>
              </p:nvPicPr>
              <p:blipFill>
                <a:blip r:embed="rId290"/>
                <a:stretch>
                  <a:fillRect/>
                </a:stretch>
              </p:blipFill>
              <p:spPr>
                <a:xfrm>
                  <a:off x="7623152" y="2278518"/>
                  <a:ext cx="334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4" name="Рукописный ввод 203">
                  <a:extLst>
                    <a:ext uri="{FF2B5EF4-FFF2-40B4-BE49-F238E27FC236}">
                      <a16:creationId xmlns:a16="http://schemas.microsoft.com/office/drawing/2014/main" id="{FFB3EA03-1849-4C24-B0C8-6139758B6DAA}"/>
                    </a:ext>
                  </a:extLst>
                </p14:cNvPr>
                <p14:cNvContentPartPr/>
                <p14:nvPr/>
              </p14:nvContentPartPr>
              <p14:xfrm>
                <a:off x="7625312" y="2288958"/>
                <a:ext cx="164160" cy="53640"/>
              </p14:xfrm>
            </p:contentPart>
          </mc:Choice>
          <mc:Fallback xmlns="">
            <p:pic>
              <p:nvPicPr>
                <p:cNvPr id="204" name="Рукописный ввод 203">
                  <a:extLst>
                    <a:ext uri="{FF2B5EF4-FFF2-40B4-BE49-F238E27FC236}">
                      <a16:creationId xmlns:a16="http://schemas.microsoft.com/office/drawing/2014/main" id="{FFB3EA03-1849-4C24-B0C8-6139758B6DAA}"/>
                    </a:ext>
                  </a:extLst>
                </p:cNvPr>
                <p:cNvPicPr/>
                <p:nvPr/>
              </p:nvPicPr>
              <p:blipFill>
                <a:blip r:embed="rId292"/>
                <a:stretch>
                  <a:fillRect/>
                </a:stretch>
              </p:blipFill>
              <p:spPr>
                <a:xfrm>
                  <a:off x="7616672" y="2280318"/>
                  <a:ext cx="1818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5" name="Рукописный ввод 204">
                  <a:extLst>
                    <a:ext uri="{FF2B5EF4-FFF2-40B4-BE49-F238E27FC236}">
                      <a16:creationId xmlns:a16="http://schemas.microsoft.com/office/drawing/2014/main" id="{7AF030DA-6717-4E1D-9AFE-D9F1B5694879}"/>
                    </a:ext>
                  </a:extLst>
                </p14:cNvPr>
                <p14:cNvContentPartPr/>
                <p14:nvPr/>
              </p14:nvContentPartPr>
              <p14:xfrm>
                <a:off x="7482752" y="2479758"/>
                <a:ext cx="254880" cy="73800"/>
              </p14:xfrm>
            </p:contentPart>
          </mc:Choice>
          <mc:Fallback xmlns="">
            <p:pic>
              <p:nvPicPr>
                <p:cNvPr id="205" name="Рукописный ввод 204">
                  <a:extLst>
                    <a:ext uri="{FF2B5EF4-FFF2-40B4-BE49-F238E27FC236}">
                      <a16:creationId xmlns:a16="http://schemas.microsoft.com/office/drawing/2014/main" id="{7AF030DA-6717-4E1D-9AFE-D9F1B5694879}"/>
                    </a:ext>
                  </a:extLst>
                </p:cNvPr>
                <p:cNvPicPr/>
                <p:nvPr/>
              </p:nvPicPr>
              <p:blipFill>
                <a:blip r:embed="rId294"/>
                <a:stretch>
                  <a:fillRect/>
                </a:stretch>
              </p:blipFill>
              <p:spPr>
                <a:xfrm>
                  <a:off x="7474112" y="2470758"/>
                  <a:ext cx="272520" cy="91440"/>
                </a:xfrm>
                <a:prstGeom prst="rect">
                  <a:avLst/>
                </a:prstGeom>
              </p:spPr>
            </p:pic>
          </mc:Fallback>
        </mc:AlternateContent>
      </p:grpSp>
      <p:grpSp>
        <p:nvGrpSpPr>
          <p:cNvPr id="218" name="Группа 217">
            <a:extLst>
              <a:ext uri="{FF2B5EF4-FFF2-40B4-BE49-F238E27FC236}">
                <a16:creationId xmlns:a16="http://schemas.microsoft.com/office/drawing/2014/main" id="{00485BC1-FE7D-49AB-A52F-D5699B7F5F63}"/>
              </a:ext>
            </a:extLst>
          </p:cNvPr>
          <p:cNvGrpSpPr/>
          <p:nvPr/>
        </p:nvGrpSpPr>
        <p:grpSpPr>
          <a:xfrm>
            <a:off x="7452152" y="2834718"/>
            <a:ext cx="305640" cy="254160"/>
            <a:chOff x="7452152" y="2834718"/>
            <a:chExt cx="305640" cy="254160"/>
          </a:xfrm>
        </p:grpSpPr>
        <mc:AlternateContent xmlns:mc="http://schemas.openxmlformats.org/markup-compatibility/2006" xmlns:p14="http://schemas.microsoft.com/office/powerpoint/2010/main">
          <mc:Choice Requires="p14">
            <p:contentPart p14:bwMode="auto" r:id="rId295">
              <p14:nvContentPartPr>
                <p14:cNvPr id="206" name="Рукописный ввод 205">
                  <a:extLst>
                    <a:ext uri="{FF2B5EF4-FFF2-40B4-BE49-F238E27FC236}">
                      <a16:creationId xmlns:a16="http://schemas.microsoft.com/office/drawing/2014/main" id="{79A00B2A-FD57-43FF-9CFA-EB9009B798CC}"/>
                    </a:ext>
                  </a:extLst>
                </p14:cNvPr>
                <p14:cNvContentPartPr/>
                <p14:nvPr/>
              </p14:nvContentPartPr>
              <p14:xfrm>
                <a:off x="7586072" y="2876118"/>
                <a:ext cx="19440" cy="212760"/>
              </p14:xfrm>
            </p:contentPart>
          </mc:Choice>
          <mc:Fallback xmlns="">
            <p:pic>
              <p:nvPicPr>
                <p:cNvPr id="206" name="Рукописный ввод 205">
                  <a:extLst>
                    <a:ext uri="{FF2B5EF4-FFF2-40B4-BE49-F238E27FC236}">
                      <a16:creationId xmlns:a16="http://schemas.microsoft.com/office/drawing/2014/main" id="{79A00B2A-FD57-43FF-9CFA-EB9009B798CC}"/>
                    </a:ext>
                  </a:extLst>
                </p:cNvPr>
                <p:cNvPicPr/>
                <p:nvPr/>
              </p:nvPicPr>
              <p:blipFill>
                <a:blip r:embed="rId296"/>
                <a:stretch>
                  <a:fillRect/>
                </a:stretch>
              </p:blipFill>
              <p:spPr>
                <a:xfrm>
                  <a:off x="7577072" y="2867478"/>
                  <a:ext cx="370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7" name="Рукописный ввод 206">
                  <a:extLst>
                    <a:ext uri="{FF2B5EF4-FFF2-40B4-BE49-F238E27FC236}">
                      <a16:creationId xmlns:a16="http://schemas.microsoft.com/office/drawing/2014/main" id="{1986B531-385B-4AAF-9889-C077CA97E0BD}"/>
                    </a:ext>
                  </a:extLst>
                </p14:cNvPr>
                <p14:cNvContentPartPr/>
                <p14:nvPr/>
              </p14:nvContentPartPr>
              <p14:xfrm>
                <a:off x="7452152" y="2834718"/>
                <a:ext cx="305640" cy="68760"/>
              </p14:xfrm>
            </p:contentPart>
          </mc:Choice>
          <mc:Fallback xmlns="">
            <p:pic>
              <p:nvPicPr>
                <p:cNvPr id="207" name="Рукописный ввод 206">
                  <a:extLst>
                    <a:ext uri="{FF2B5EF4-FFF2-40B4-BE49-F238E27FC236}">
                      <a16:creationId xmlns:a16="http://schemas.microsoft.com/office/drawing/2014/main" id="{1986B531-385B-4AAF-9889-C077CA97E0BD}"/>
                    </a:ext>
                  </a:extLst>
                </p:cNvPr>
                <p:cNvPicPr/>
                <p:nvPr/>
              </p:nvPicPr>
              <p:blipFill>
                <a:blip r:embed="rId298"/>
                <a:stretch>
                  <a:fillRect/>
                </a:stretch>
              </p:blipFill>
              <p:spPr>
                <a:xfrm>
                  <a:off x="7443512" y="2826078"/>
                  <a:ext cx="323280" cy="86400"/>
                </a:xfrm>
                <a:prstGeom prst="rect">
                  <a:avLst/>
                </a:prstGeom>
              </p:spPr>
            </p:pic>
          </mc:Fallback>
        </mc:AlternateContent>
      </p:grpSp>
      <p:grpSp>
        <p:nvGrpSpPr>
          <p:cNvPr id="217" name="Группа 216">
            <a:extLst>
              <a:ext uri="{FF2B5EF4-FFF2-40B4-BE49-F238E27FC236}">
                <a16:creationId xmlns:a16="http://schemas.microsoft.com/office/drawing/2014/main" id="{1670D716-A9AF-4900-8DE2-DDDD6851C474}"/>
              </a:ext>
            </a:extLst>
          </p:cNvPr>
          <p:cNvGrpSpPr/>
          <p:nvPr/>
        </p:nvGrpSpPr>
        <p:grpSpPr>
          <a:xfrm>
            <a:off x="7452152" y="3427638"/>
            <a:ext cx="266040" cy="213840"/>
            <a:chOff x="7452152" y="3427638"/>
            <a:chExt cx="266040" cy="213840"/>
          </a:xfrm>
        </p:grpSpPr>
        <mc:AlternateContent xmlns:mc="http://schemas.openxmlformats.org/markup-compatibility/2006" xmlns:p14="http://schemas.microsoft.com/office/powerpoint/2010/main">
          <mc:Choice Requires="p14">
            <p:contentPart p14:bwMode="auto" r:id="rId299">
              <p14:nvContentPartPr>
                <p14:cNvPr id="208" name="Рукописный ввод 207">
                  <a:extLst>
                    <a:ext uri="{FF2B5EF4-FFF2-40B4-BE49-F238E27FC236}">
                      <a16:creationId xmlns:a16="http://schemas.microsoft.com/office/drawing/2014/main" id="{F8BB6978-D7F6-4D00-8A7C-2D751E2FF06E}"/>
                    </a:ext>
                  </a:extLst>
                </p14:cNvPr>
                <p14:cNvContentPartPr/>
                <p14:nvPr/>
              </p14:nvContentPartPr>
              <p14:xfrm>
                <a:off x="7548272" y="3429438"/>
                <a:ext cx="32400" cy="212040"/>
              </p14:xfrm>
            </p:contentPart>
          </mc:Choice>
          <mc:Fallback xmlns="">
            <p:pic>
              <p:nvPicPr>
                <p:cNvPr id="208" name="Рукописный ввод 207">
                  <a:extLst>
                    <a:ext uri="{FF2B5EF4-FFF2-40B4-BE49-F238E27FC236}">
                      <a16:creationId xmlns:a16="http://schemas.microsoft.com/office/drawing/2014/main" id="{F8BB6978-D7F6-4D00-8A7C-2D751E2FF06E}"/>
                    </a:ext>
                  </a:extLst>
                </p:cNvPr>
                <p:cNvPicPr/>
                <p:nvPr/>
              </p:nvPicPr>
              <p:blipFill>
                <a:blip r:embed="rId300"/>
                <a:stretch>
                  <a:fillRect/>
                </a:stretch>
              </p:blipFill>
              <p:spPr>
                <a:xfrm>
                  <a:off x="7539272" y="3420798"/>
                  <a:ext cx="500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09" name="Рукописный ввод 208">
                  <a:extLst>
                    <a:ext uri="{FF2B5EF4-FFF2-40B4-BE49-F238E27FC236}">
                      <a16:creationId xmlns:a16="http://schemas.microsoft.com/office/drawing/2014/main" id="{113995FA-689C-4FE6-8FDC-B2F3F2801CEB}"/>
                    </a:ext>
                  </a:extLst>
                </p14:cNvPr>
                <p14:cNvContentPartPr/>
                <p14:nvPr/>
              </p14:nvContentPartPr>
              <p14:xfrm>
                <a:off x="7452152" y="3427638"/>
                <a:ext cx="266040" cy="46080"/>
              </p14:xfrm>
            </p:contentPart>
          </mc:Choice>
          <mc:Fallback xmlns="">
            <p:pic>
              <p:nvPicPr>
                <p:cNvPr id="209" name="Рукописный ввод 208">
                  <a:extLst>
                    <a:ext uri="{FF2B5EF4-FFF2-40B4-BE49-F238E27FC236}">
                      <a16:creationId xmlns:a16="http://schemas.microsoft.com/office/drawing/2014/main" id="{113995FA-689C-4FE6-8FDC-B2F3F2801CEB}"/>
                    </a:ext>
                  </a:extLst>
                </p:cNvPr>
                <p:cNvPicPr/>
                <p:nvPr/>
              </p:nvPicPr>
              <p:blipFill>
                <a:blip r:embed="rId302"/>
                <a:stretch>
                  <a:fillRect/>
                </a:stretch>
              </p:blipFill>
              <p:spPr>
                <a:xfrm>
                  <a:off x="7443512" y="3418638"/>
                  <a:ext cx="283680" cy="63720"/>
                </a:xfrm>
                <a:prstGeom prst="rect">
                  <a:avLst/>
                </a:prstGeom>
              </p:spPr>
            </p:pic>
          </mc:Fallback>
        </mc:AlternateContent>
      </p:grpSp>
      <p:grpSp>
        <p:nvGrpSpPr>
          <p:cNvPr id="216" name="Группа 215">
            <a:extLst>
              <a:ext uri="{FF2B5EF4-FFF2-40B4-BE49-F238E27FC236}">
                <a16:creationId xmlns:a16="http://schemas.microsoft.com/office/drawing/2014/main" id="{2C2B8D15-0567-4BFB-A3F7-7216C5428FE6}"/>
              </a:ext>
            </a:extLst>
          </p:cNvPr>
          <p:cNvGrpSpPr/>
          <p:nvPr/>
        </p:nvGrpSpPr>
        <p:grpSpPr>
          <a:xfrm>
            <a:off x="7433072" y="4083198"/>
            <a:ext cx="305640" cy="326520"/>
            <a:chOff x="7433072" y="4083198"/>
            <a:chExt cx="305640" cy="326520"/>
          </a:xfrm>
        </p:grpSpPr>
        <mc:AlternateContent xmlns:mc="http://schemas.openxmlformats.org/markup-compatibility/2006" xmlns:p14="http://schemas.microsoft.com/office/powerpoint/2010/main">
          <mc:Choice Requires="p14">
            <p:contentPart p14:bwMode="auto" r:id="rId303">
              <p14:nvContentPartPr>
                <p14:cNvPr id="210" name="Рукописный ввод 209">
                  <a:extLst>
                    <a:ext uri="{FF2B5EF4-FFF2-40B4-BE49-F238E27FC236}">
                      <a16:creationId xmlns:a16="http://schemas.microsoft.com/office/drawing/2014/main" id="{F3873056-495F-4AAE-B11B-8C1C0561469F}"/>
                    </a:ext>
                  </a:extLst>
                </p14:cNvPr>
                <p14:cNvContentPartPr/>
                <p14:nvPr/>
              </p14:nvContentPartPr>
              <p14:xfrm>
                <a:off x="7538552" y="4170678"/>
                <a:ext cx="27720" cy="239040"/>
              </p14:xfrm>
            </p:contentPart>
          </mc:Choice>
          <mc:Fallback xmlns="">
            <p:pic>
              <p:nvPicPr>
                <p:cNvPr id="210" name="Рукописный ввод 209">
                  <a:extLst>
                    <a:ext uri="{FF2B5EF4-FFF2-40B4-BE49-F238E27FC236}">
                      <a16:creationId xmlns:a16="http://schemas.microsoft.com/office/drawing/2014/main" id="{F3873056-495F-4AAE-B11B-8C1C0561469F}"/>
                    </a:ext>
                  </a:extLst>
                </p:cNvPr>
                <p:cNvPicPr/>
                <p:nvPr/>
              </p:nvPicPr>
              <p:blipFill>
                <a:blip r:embed="rId304"/>
                <a:stretch>
                  <a:fillRect/>
                </a:stretch>
              </p:blipFill>
              <p:spPr>
                <a:xfrm>
                  <a:off x="7529552" y="4161678"/>
                  <a:ext cx="453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11" name="Рукописный ввод 210">
                  <a:extLst>
                    <a:ext uri="{FF2B5EF4-FFF2-40B4-BE49-F238E27FC236}">
                      <a16:creationId xmlns:a16="http://schemas.microsoft.com/office/drawing/2014/main" id="{4D6D01F1-D741-4C79-B19C-116CC8E6310F}"/>
                    </a:ext>
                  </a:extLst>
                </p14:cNvPr>
                <p14:cNvContentPartPr/>
                <p14:nvPr/>
              </p14:nvContentPartPr>
              <p14:xfrm>
                <a:off x="7557632" y="4083198"/>
                <a:ext cx="181080" cy="47160"/>
              </p14:xfrm>
            </p:contentPart>
          </mc:Choice>
          <mc:Fallback xmlns="">
            <p:pic>
              <p:nvPicPr>
                <p:cNvPr id="211" name="Рукописный ввод 210">
                  <a:extLst>
                    <a:ext uri="{FF2B5EF4-FFF2-40B4-BE49-F238E27FC236}">
                      <a16:creationId xmlns:a16="http://schemas.microsoft.com/office/drawing/2014/main" id="{4D6D01F1-D741-4C79-B19C-116CC8E6310F}"/>
                    </a:ext>
                  </a:extLst>
                </p:cNvPr>
                <p:cNvPicPr/>
                <p:nvPr/>
              </p:nvPicPr>
              <p:blipFill>
                <a:blip r:embed="rId306"/>
                <a:stretch>
                  <a:fillRect/>
                </a:stretch>
              </p:blipFill>
              <p:spPr>
                <a:xfrm>
                  <a:off x="7548632" y="4074558"/>
                  <a:ext cx="1987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12" name="Рукописный ввод 211">
                  <a:extLst>
                    <a:ext uri="{FF2B5EF4-FFF2-40B4-BE49-F238E27FC236}">
                      <a16:creationId xmlns:a16="http://schemas.microsoft.com/office/drawing/2014/main" id="{C59D9ABF-8840-4EDD-BED2-7B6ED95065C6}"/>
                    </a:ext>
                  </a:extLst>
                </p14:cNvPr>
                <p14:cNvContentPartPr/>
                <p14:nvPr/>
              </p14:nvContentPartPr>
              <p14:xfrm>
                <a:off x="7433072" y="4223958"/>
                <a:ext cx="271800" cy="74160"/>
              </p14:xfrm>
            </p:contentPart>
          </mc:Choice>
          <mc:Fallback xmlns="">
            <p:pic>
              <p:nvPicPr>
                <p:cNvPr id="212" name="Рукописный ввод 211">
                  <a:extLst>
                    <a:ext uri="{FF2B5EF4-FFF2-40B4-BE49-F238E27FC236}">
                      <a16:creationId xmlns:a16="http://schemas.microsoft.com/office/drawing/2014/main" id="{C59D9ABF-8840-4EDD-BED2-7B6ED95065C6}"/>
                    </a:ext>
                  </a:extLst>
                </p:cNvPr>
                <p:cNvPicPr/>
                <p:nvPr/>
              </p:nvPicPr>
              <p:blipFill>
                <a:blip r:embed="rId308"/>
                <a:stretch>
                  <a:fillRect/>
                </a:stretch>
              </p:blipFill>
              <p:spPr>
                <a:xfrm>
                  <a:off x="7424072" y="4215318"/>
                  <a:ext cx="289440" cy="91800"/>
                </a:xfrm>
                <a:prstGeom prst="rect">
                  <a:avLst/>
                </a:prstGeom>
              </p:spPr>
            </p:pic>
          </mc:Fallback>
        </mc:AlternateContent>
      </p:grpSp>
      <p:grpSp>
        <p:nvGrpSpPr>
          <p:cNvPr id="215" name="Группа 214">
            <a:extLst>
              <a:ext uri="{FF2B5EF4-FFF2-40B4-BE49-F238E27FC236}">
                <a16:creationId xmlns:a16="http://schemas.microsoft.com/office/drawing/2014/main" id="{E5D2FE97-1275-4AFA-AE52-BEE8577C8D4C}"/>
              </a:ext>
            </a:extLst>
          </p:cNvPr>
          <p:cNvGrpSpPr/>
          <p:nvPr/>
        </p:nvGrpSpPr>
        <p:grpSpPr>
          <a:xfrm>
            <a:off x="7317512" y="4635438"/>
            <a:ext cx="367200" cy="310320"/>
            <a:chOff x="7317512" y="4635438"/>
            <a:chExt cx="367200" cy="310320"/>
          </a:xfrm>
        </p:grpSpPr>
        <mc:AlternateContent xmlns:mc="http://schemas.openxmlformats.org/markup-compatibility/2006" xmlns:p14="http://schemas.microsoft.com/office/powerpoint/2010/main">
          <mc:Choice Requires="p14">
            <p:contentPart p14:bwMode="auto" r:id="rId309">
              <p14:nvContentPartPr>
                <p14:cNvPr id="213" name="Рукописный ввод 212">
                  <a:extLst>
                    <a:ext uri="{FF2B5EF4-FFF2-40B4-BE49-F238E27FC236}">
                      <a16:creationId xmlns:a16="http://schemas.microsoft.com/office/drawing/2014/main" id="{B7371B49-F3AD-4289-BD10-A017395B5196}"/>
                    </a:ext>
                  </a:extLst>
                </p14:cNvPr>
                <p14:cNvContentPartPr/>
                <p14:nvPr/>
              </p14:nvContentPartPr>
              <p14:xfrm>
                <a:off x="7434872" y="4713918"/>
                <a:ext cx="31320" cy="231840"/>
              </p14:xfrm>
            </p:contentPart>
          </mc:Choice>
          <mc:Fallback xmlns="">
            <p:pic>
              <p:nvPicPr>
                <p:cNvPr id="213" name="Рукописный ввод 212">
                  <a:extLst>
                    <a:ext uri="{FF2B5EF4-FFF2-40B4-BE49-F238E27FC236}">
                      <a16:creationId xmlns:a16="http://schemas.microsoft.com/office/drawing/2014/main" id="{B7371B49-F3AD-4289-BD10-A017395B5196}"/>
                    </a:ext>
                  </a:extLst>
                </p:cNvPr>
                <p:cNvPicPr/>
                <p:nvPr/>
              </p:nvPicPr>
              <p:blipFill>
                <a:blip r:embed="rId310"/>
                <a:stretch>
                  <a:fillRect/>
                </a:stretch>
              </p:blipFill>
              <p:spPr>
                <a:xfrm>
                  <a:off x="7426232" y="4705278"/>
                  <a:ext cx="489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14" name="Рукописный ввод 213">
                  <a:extLst>
                    <a:ext uri="{FF2B5EF4-FFF2-40B4-BE49-F238E27FC236}">
                      <a16:creationId xmlns:a16="http://schemas.microsoft.com/office/drawing/2014/main" id="{EF75A71E-6049-4361-BCF8-DF485B4308B7}"/>
                    </a:ext>
                  </a:extLst>
                </p14:cNvPr>
                <p14:cNvContentPartPr/>
                <p14:nvPr/>
              </p14:nvContentPartPr>
              <p14:xfrm>
                <a:off x="7317512" y="4635438"/>
                <a:ext cx="367200" cy="194040"/>
              </p14:xfrm>
            </p:contentPart>
          </mc:Choice>
          <mc:Fallback xmlns="">
            <p:pic>
              <p:nvPicPr>
                <p:cNvPr id="214" name="Рукописный ввод 213">
                  <a:extLst>
                    <a:ext uri="{FF2B5EF4-FFF2-40B4-BE49-F238E27FC236}">
                      <a16:creationId xmlns:a16="http://schemas.microsoft.com/office/drawing/2014/main" id="{EF75A71E-6049-4361-BCF8-DF485B4308B7}"/>
                    </a:ext>
                  </a:extLst>
                </p:cNvPr>
                <p:cNvPicPr/>
                <p:nvPr/>
              </p:nvPicPr>
              <p:blipFill>
                <a:blip r:embed="rId312"/>
                <a:stretch>
                  <a:fillRect/>
                </a:stretch>
              </p:blipFill>
              <p:spPr>
                <a:xfrm>
                  <a:off x="7308872" y="4626798"/>
                  <a:ext cx="384840" cy="211680"/>
                </a:xfrm>
                <a:prstGeom prst="rect">
                  <a:avLst/>
                </a:prstGeom>
              </p:spPr>
            </p:pic>
          </mc:Fallback>
        </mc:AlternateContent>
      </p:grpSp>
      <p:grpSp>
        <p:nvGrpSpPr>
          <p:cNvPr id="226" name="Группа 225">
            <a:extLst>
              <a:ext uri="{FF2B5EF4-FFF2-40B4-BE49-F238E27FC236}">
                <a16:creationId xmlns:a16="http://schemas.microsoft.com/office/drawing/2014/main" id="{BD5ABADF-C324-40E2-B96E-4F45E385F551}"/>
              </a:ext>
            </a:extLst>
          </p:cNvPr>
          <p:cNvGrpSpPr/>
          <p:nvPr/>
        </p:nvGrpSpPr>
        <p:grpSpPr>
          <a:xfrm>
            <a:off x="7611632" y="5267958"/>
            <a:ext cx="174960" cy="244440"/>
            <a:chOff x="7611632" y="5267958"/>
            <a:chExt cx="174960" cy="244440"/>
          </a:xfrm>
        </p:grpSpPr>
        <mc:AlternateContent xmlns:mc="http://schemas.openxmlformats.org/markup-compatibility/2006" xmlns:p14="http://schemas.microsoft.com/office/powerpoint/2010/main">
          <mc:Choice Requires="p14">
            <p:contentPart p14:bwMode="auto" r:id="rId313">
              <p14:nvContentPartPr>
                <p14:cNvPr id="221" name="Рукописный ввод 220">
                  <a:extLst>
                    <a:ext uri="{FF2B5EF4-FFF2-40B4-BE49-F238E27FC236}">
                      <a16:creationId xmlns:a16="http://schemas.microsoft.com/office/drawing/2014/main" id="{A5108FF4-630A-4F0C-9BA4-B8EF0B66A0B3}"/>
                    </a:ext>
                  </a:extLst>
                </p14:cNvPr>
                <p14:cNvContentPartPr/>
                <p14:nvPr/>
              </p14:nvContentPartPr>
              <p14:xfrm>
                <a:off x="7619552" y="5270118"/>
                <a:ext cx="46800" cy="242280"/>
              </p14:xfrm>
            </p:contentPart>
          </mc:Choice>
          <mc:Fallback xmlns="">
            <p:pic>
              <p:nvPicPr>
                <p:cNvPr id="221" name="Рукописный ввод 220">
                  <a:extLst>
                    <a:ext uri="{FF2B5EF4-FFF2-40B4-BE49-F238E27FC236}">
                      <a16:creationId xmlns:a16="http://schemas.microsoft.com/office/drawing/2014/main" id="{A5108FF4-630A-4F0C-9BA4-B8EF0B66A0B3}"/>
                    </a:ext>
                  </a:extLst>
                </p:cNvPr>
                <p:cNvPicPr/>
                <p:nvPr/>
              </p:nvPicPr>
              <p:blipFill>
                <a:blip r:embed="rId314"/>
                <a:stretch>
                  <a:fillRect/>
                </a:stretch>
              </p:blipFill>
              <p:spPr>
                <a:xfrm>
                  <a:off x="7610912" y="5261478"/>
                  <a:ext cx="644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22" name="Рукописный ввод 221">
                  <a:extLst>
                    <a:ext uri="{FF2B5EF4-FFF2-40B4-BE49-F238E27FC236}">
                      <a16:creationId xmlns:a16="http://schemas.microsoft.com/office/drawing/2014/main" id="{DA4F6F0F-06B4-4CBC-BF6A-8D2A0F09A76A}"/>
                    </a:ext>
                  </a:extLst>
                </p14:cNvPr>
                <p14:cNvContentPartPr/>
                <p14:nvPr/>
              </p14:nvContentPartPr>
              <p14:xfrm>
                <a:off x="7611632" y="5267958"/>
                <a:ext cx="174960" cy="48600"/>
              </p14:xfrm>
            </p:contentPart>
          </mc:Choice>
          <mc:Fallback xmlns="">
            <p:pic>
              <p:nvPicPr>
                <p:cNvPr id="222" name="Рукописный ввод 221">
                  <a:extLst>
                    <a:ext uri="{FF2B5EF4-FFF2-40B4-BE49-F238E27FC236}">
                      <a16:creationId xmlns:a16="http://schemas.microsoft.com/office/drawing/2014/main" id="{DA4F6F0F-06B4-4CBC-BF6A-8D2A0F09A76A}"/>
                    </a:ext>
                  </a:extLst>
                </p:cNvPr>
                <p:cNvPicPr/>
                <p:nvPr/>
              </p:nvPicPr>
              <p:blipFill>
                <a:blip r:embed="rId316"/>
                <a:stretch>
                  <a:fillRect/>
                </a:stretch>
              </p:blipFill>
              <p:spPr>
                <a:xfrm>
                  <a:off x="7602992" y="5258958"/>
                  <a:ext cx="192600" cy="66240"/>
                </a:xfrm>
                <a:prstGeom prst="rect">
                  <a:avLst/>
                </a:prstGeom>
              </p:spPr>
            </p:pic>
          </mc:Fallback>
        </mc:AlternateContent>
      </p:grpSp>
      <p:grpSp>
        <p:nvGrpSpPr>
          <p:cNvPr id="225" name="Группа 224">
            <a:extLst>
              <a:ext uri="{FF2B5EF4-FFF2-40B4-BE49-F238E27FC236}">
                <a16:creationId xmlns:a16="http://schemas.microsoft.com/office/drawing/2014/main" id="{A4B69D37-F232-489E-82F8-D18CE05143C3}"/>
              </a:ext>
            </a:extLst>
          </p:cNvPr>
          <p:cNvGrpSpPr/>
          <p:nvPr/>
        </p:nvGrpSpPr>
        <p:grpSpPr>
          <a:xfrm>
            <a:off x="7396712" y="5820918"/>
            <a:ext cx="310320" cy="217080"/>
            <a:chOff x="7396712" y="5820918"/>
            <a:chExt cx="310320" cy="217080"/>
          </a:xfrm>
        </p:grpSpPr>
        <mc:AlternateContent xmlns:mc="http://schemas.openxmlformats.org/markup-compatibility/2006" xmlns:p14="http://schemas.microsoft.com/office/powerpoint/2010/main">
          <mc:Choice Requires="p14">
            <p:contentPart p14:bwMode="auto" r:id="rId317">
              <p14:nvContentPartPr>
                <p14:cNvPr id="223" name="Рукописный ввод 222">
                  <a:extLst>
                    <a:ext uri="{FF2B5EF4-FFF2-40B4-BE49-F238E27FC236}">
                      <a16:creationId xmlns:a16="http://schemas.microsoft.com/office/drawing/2014/main" id="{58AF0402-035A-45E4-8A46-38FD9B364266}"/>
                    </a:ext>
                  </a:extLst>
                </p14:cNvPr>
                <p14:cNvContentPartPr/>
                <p14:nvPr/>
              </p14:nvContentPartPr>
              <p14:xfrm>
                <a:off x="7532432" y="5820918"/>
                <a:ext cx="18360" cy="217080"/>
              </p14:xfrm>
            </p:contentPart>
          </mc:Choice>
          <mc:Fallback xmlns="">
            <p:pic>
              <p:nvPicPr>
                <p:cNvPr id="223" name="Рукописный ввод 222">
                  <a:extLst>
                    <a:ext uri="{FF2B5EF4-FFF2-40B4-BE49-F238E27FC236}">
                      <a16:creationId xmlns:a16="http://schemas.microsoft.com/office/drawing/2014/main" id="{58AF0402-035A-45E4-8A46-38FD9B364266}"/>
                    </a:ext>
                  </a:extLst>
                </p:cNvPr>
                <p:cNvPicPr/>
                <p:nvPr/>
              </p:nvPicPr>
              <p:blipFill>
                <a:blip r:embed="rId318"/>
                <a:stretch>
                  <a:fillRect/>
                </a:stretch>
              </p:blipFill>
              <p:spPr>
                <a:xfrm>
                  <a:off x="7523792" y="5812278"/>
                  <a:ext cx="36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24" name="Рукописный ввод 223">
                  <a:extLst>
                    <a:ext uri="{FF2B5EF4-FFF2-40B4-BE49-F238E27FC236}">
                      <a16:creationId xmlns:a16="http://schemas.microsoft.com/office/drawing/2014/main" id="{0AB1790A-EED5-4D20-BBA6-E9A8861F32D5}"/>
                    </a:ext>
                  </a:extLst>
                </p14:cNvPr>
                <p14:cNvContentPartPr/>
                <p14:nvPr/>
              </p14:nvContentPartPr>
              <p14:xfrm>
                <a:off x="7396712" y="5851878"/>
                <a:ext cx="310320" cy="39960"/>
              </p14:xfrm>
            </p:contentPart>
          </mc:Choice>
          <mc:Fallback xmlns="">
            <p:pic>
              <p:nvPicPr>
                <p:cNvPr id="224" name="Рукописный ввод 223">
                  <a:extLst>
                    <a:ext uri="{FF2B5EF4-FFF2-40B4-BE49-F238E27FC236}">
                      <a16:creationId xmlns:a16="http://schemas.microsoft.com/office/drawing/2014/main" id="{0AB1790A-EED5-4D20-BBA6-E9A8861F32D5}"/>
                    </a:ext>
                  </a:extLst>
                </p:cNvPr>
                <p:cNvPicPr/>
                <p:nvPr/>
              </p:nvPicPr>
              <p:blipFill>
                <a:blip r:embed="rId320"/>
                <a:stretch>
                  <a:fillRect/>
                </a:stretch>
              </p:blipFill>
              <p:spPr>
                <a:xfrm>
                  <a:off x="7388072" y="5842878"/>
                  <a:ext cx="327960" cy="57600"/>
                </a:xfrm>
                <a:prstGeom prst="rect">
                  <a:avLst/>
                </a:prstGeom>
              </p:spPr>
            </p:pic>
          </mc:Fallback>
        </mc:AlternateContent>
      </p:grpSp>
      <p:grpSp>
        <p:nvGrpSpPr>
          <p:cNvPr id="230" name="Группа 229">
            <a:extLst>
              <a:ext uri="{FF2B5EF4-FFF2-40B4-BE49-F238E27FC236}">
                <a16:creationId xmlns:a16="http://schemas.microsoft.com/office/drawing/2014/main" id="{79A204EE-1061-4CB1-95CB-C4359A8D0074}"/>
              </a:ext>
            </a:extLst>
          </p:cNvPr>
          <p:cNvGrpSpPr/>
          <p:nvPr/>
        </p:nvGrpSpPr>
        <p:grpSpPr>
          <a:xfrm>
            <a:off x="5796152" y="1684518"/>
            <a:ext cx="251640" cy="307080"/>
            <a:chOff x="5796152" y="1684518"/>
            <a:chExt cx="251640" cy="307080"/>
          </a:xfrm>
        </p:grpSpPr>
        <mc:AlternateContent xmlns:mc="http://schemas.openxmlformats.org/markup-compatibility/2006" xmlns:p14="http://schemas.microsoft.com/office/powerpoint/2010/main">
          <mc:Choice Requires="p14">
            <p:contentPart p14:bwMode="auto" r:id="rId321">
              <p14:nvContentPartPr>
                <p14:cNvPr id="227" name="Рукописный ввод 226">
                  <a:extLst>
                    <a:ext uri="{FF2B5EF4-FFF2-40B4-BE49-F238E27FC236}">
                      <a16:creationId xmlns:a16="http://schemas.microsoft.com/office/drawing/2014/main" id="{0095F956-FDEA-41F3-9615-ADAE053AF7ED}"/>
                    </a:ext>
                  </a:extLst>
                </p14:cNvPr>
                <p14:cNvContentPartPr/>
                <p14:nvPr/>
              </p14:nvContentPartPr>
              <p14:xfrm>
                <a:off x="5858072" y="1738878"/>
                <a:ext cx="40320" cy="252720"/>
              </p14:xfrm>
            </p:contentPart>
          </mc:Choice>
          <mc:Fallback xmlns="">
            <p:pic>
              <p:nvPicPr>
                <p:cNvPr id="227" name="Рукописный ввод 226">
                  <a:extLst>
                    <a:ext uri="{FF2B5EF4-FFF2-40B4-BE49-F238E27FC236}">
                      <a16:creationId xmlns:a16="http://schemas.microsoft.com/office/drawing/2014/main" id="{0095F956-FDEA-41F3-9615-ADAE053AF7ED}"/>
                    </a:ext>
                  </a:extLst>
                </p:cNvPr>
                <p:cNvPicPr/>
                <p:nvPr/>
              </p:nvPicPr>
              <p:blipFill>
                <a:blip r:embed="rId322"/>
                <a:stretch>
                  <a:fillRect/>
                </a:stretch>
              </p:blipFill>
              <p:spPr>
                <a:xfrm>
                  <a:off x="5853752" y="1734558"/>
                  <a:ext cx="489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28" name="Рукописный ввод 227">
                  <a:extLst>
                    <a:ext uri="{FF2B5EF4-FFF2-40B4-BE49-F238E27FC236}">
                      <a16:creationId xmlns:a16="http://schemas.microsoft.com/office/drawing/2014/main" id="{FB43AEBC-8489-4CE4-93FB-64A1CA268BB1}"/>
                    </a:ext>
                  </a:extLst>
                </p14:cNvPr>
                <p14:cNvContentPartPr/>
                <p14:nvPr/>
              </p14:nvContentPartPr>
              <p14:xfrm>
                <a:off x="5796152" y="1684518"/>
                <a:ext cx="251640" cy="49320"/>
              </p14:xfrm>
            </p:contentPart>
          </mc:Choice>
          <mc:Fallback xmlns="">
            <p:pic>
              <p:nvPicPr>
                <p:cNvPr id="228" name="Рукописный ввод 227">
                  <a:extLst>
                    <a:ext uri="{FF2B5EF4-FFF2-40B4-BE49-F238E27FC236}">
                      <a16:creationId xmlns:a16="http://schemas.microsoft.com/office/drawing/2014/main" id="{FB43AEBC-8489-4CE4-93FB-64A1CA268BB1}"/>
                    </a:ext>
                  </a:extLst>
                </p:cNvPr>
                <p:cNvPicPr/>
                <p:nvPr/>
              </p:nvPicPr>
              <p:blipFill>
                <a:blip r:embed="rId324"/>
                <a:stretch>
                  <a:fillRect/>
                </a:stretch>
              </p:blipFill>
              <p:spPr>
                <a:xfrm>
                  <a:off x="5791832" y="1680198"/>
                  <a:ext cx="2602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29" name="Рукописный ввод 228">
                  <a:extLst>
                    <a:ext uri="{FF2B5EF4-FFF2-40B4-BE49-F238E27FC236}">
                      <a16:creationId xmlns:a16="http://schemas.microsoft.com/office/drawing/2014/main" id="{FEDFFD98-80C1-44C8-B917-7F994A92AE9F}"/>
                    </a:ext>
                  </a:extLst>
                </p14:cNvPr>
                <p14:cNvContentPartPr/>
                <p14:nvPr/>
              </p14:nvContentPartPr>
              <p14:xfrm>
                <a:off x="5803712" y="1851918"/>
                <a:ext cx="229320" cy="22320"/>
              </p14:xfrm>
            </p:contentPart>
          </mc:Choice>
          <mc:Fallback xmlns="">
            <p:pic>
              <p:nvPicPr>
                <p:cNvPr id="229" name="Рукописный ввод 228">
                  <a:extLst>
                    <a:ext uri="{FF2B5EF4-FFF2-40B4-BE49-F238E27FC236}">
                      <a16:creationId xmlns:a16="http://schemas.microsoft.com/office/drawing/2014/main" id="{FEDFFD98-80C1-44C8-B917-7F994A92AE9F}"/>
                    </a:ext>
                  </a:extLst>
                </p:cNvPr>
                <p:cNvPicPr/>
                <p:nvPr/>
              </p:nvPicPr>
              <p:blipFill>
                <a:blip r:embed="rId326"/>
                <a:stretch>
                  <a:fillRect/>
                </a:stretch>
              </p:blipFill>
              <p:spPr>
                <a:xfrm>
                  <a:off x="5799392" y="1847598"/>
                  <a:ext cx="237960" cy="30960"/>
                </a:xfrm>
                <a:prstGeom prst="rect">
                  <a:avLst/>
                </a:prstGeom>
              </p:spPr>
            </p:pic>
          </mc:Fallback>
        </mc:AlternateContent>
      </p:grpSp>
      <p:grpSp>
        <p:nvGrpSpPr>
          <p:cNvPr id="247" name="Группа 246">
            <a:extLst>
              <a:ext uri="{FF2B5EF4-FFF2-40B4-BE49-F238E27FC236}">
                <a16:creationId xmlns:a16="http://schemas.microsoft.com/office/drawing/2014/main" id="{CF840992-4875-4BB3-BCAC-A8C37ED67C3A}"/>
              </a:ext>
            </a:extLst>
          </p:cNvPr>
          <p:cNvGrpSpPr/>
          <p:nvPr/>
        </p:nvGrpSpPr>
        <p:grpSpPr>
          <a:xfrm>
            <a:off x="5762312" y="2205438"/>
            <a:ext cx="358920" cy="402120"/>
            <a:chOff x="5762312" y="2205438"/>
            <a:chExt cx="358920" cy="402120"/>
          </a:xfrm>
        </p:grpSpPr>
        <mc:AlternateContent xmlns:mc="http://schemas.openxmlformats.org/markup-compatibility/2006" xmlns:p14="http://schemas.microsoft.com/office/powerpoint/2010/main">
          <mc:Choice Requires="p14">
            <p:contentPart p14:bwMode="auto" r:id="rId327">
              <p14:nvContentPartPr>
                <p14:cNvPr id="231" name="Рукописный ввод 230">
                  <a:extLst>
                    <a:ext uri="{FF2B5EF4-FFF2-40B4-BE49-F238E27FC236}">
                      <a16:creationId xmlns:a16="http://schemas.microsoft.com/office/drawing/2014/main" id="{50291272-1EC9-4FF4-80C1-F3E72485FC35}"/>
                    </a:ext>
                  </a:extLst>
                </p14:cNvPr>
                <p14:cNvContentPartPr/>
                <p14:nvPr/>
              </p14:nvContentPartPr>
              <p14:xfrm>
                <a:off x="5880032" y="2331078"/>
                <a:ext cx="53280" cy="276480"/>
              </p14:xfrm>
            </p:contentPart>
          </mc:Choice>
          <mc:Fallback xmlns="">
            <p:pic>
              <p:nvPicPr>
                <p:cNvPr id="231" name="Рукописный ввод 230">
                  <a:extLst>
                    <a:ext uri="{FF2B5EF4-FFF2-40B4-BE49-F238E27FC236}">
                      <a16:creationId xmlns:a16="http://schemas.microsoft.com/office/drawing/2014/main" id="{50291272-1EC9-4FF4-80C1-F3E72485FC35}"/>
                    </a:ext>
                  </a:extLst>
                </p:cNvPr>
                <p:cNvPicPr/>
                <p:nvPr/>
              </p:nvPicPr>
              <p:blipFill>
                <a:blip r:embed="rId328"/>
                <a:stretch>
                  <a:fillRect/>
                </a:stretch>
              </p:blipFill>
              <p:spPr>
                <a:xfrm>
                  <a:off x="5875712" y="2326758"/>
                  <a:ext cx="619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32" name="Рукописный ввод 231">
                  <a:extLst>
                    <a:ext uri="{FF2B5EF4-FFF2-40B4-BE49-F238E27FC236}">
                      <a16:creationId xmlns:a16="http://schemas.microsoft.com/office/drawing/2014/main" id="{6F7AE3F0-7A95-48EB-A7C4-CE7DFA9457AC}"/>
                    </a:ext>
                  </a:extLst>
                </p14:cNvPr>
                <p14:cNvContentPartPr/>
                <p14:nvPr/>
              </p14:nvContentPartPr>
              <p14:xfrm>
                <a:off x="5875352" y="2205438"/>
                <a:ext cx="245880" cy="64800"/>
              </p14:xfrm>
            </p:contentPart>
          </mc:Choice>
          <mc:Fallback xmlns="">
            <p:pic>
              <p:nvPicPr>
                <p:cNvPr id="232" name="Рукописный ввод 231">
                  <a:extLst>
                    <a:ext uri="{FF2B5EF4-FFF2-40B4-BE49-F238E27FC236}">
                      <a16:creationId xmlns:a16="http://schemas.microsoft.com/office/drawing/2014/main" id="{6F7AE3F0-7A95-48EB-A7C4-CE7DFA9457AC}"/>
                    </a:ext>
                  </a:extLst>
                </p:cNvPr>
                <p:cNvPicPr/>
                <p:nvPr/>
              </p:nvPicPr>
              <p:blipFill>
                <a:blip r:embed="rId330"/>
                <a:stretch>
                  <a:fillRect/>
                </a:stretch>
              </p:blipFill>
              <p:spPr>
                <a:xfrm>
                  <a:off x="5871032" y="2201118"/>
                  <a:ext cx="2545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33" name="Рукописный ввод 232">
                  <a:extLst>
                    <a:ext uri="{FF2B5EF4-FFF2-40B4-BE49-F238E27FC236}">
                      <a16:creationId xmlns:a16="http://schemas.microsoft.com/office/drawing/2014/main" id="{C55EAA76-272E-4BBF-BE7D-03607BFE81E5}"/>
                    </a:ext>
                  </a:extLst>
                </p14:cNvPr>
                <p14:cNvContentPartPr/>
                <p14:nvPr/>
              </p14:nvContentPartPr>
              <p14:xfrm>
                <a:off x="5762312" y="2439078"/>
                <a:ext cx="244800" cy="116280"/>
              </p14:xfrm>
            </p:contentPart>
          </mc:Choice>
          <mc:Fallback xmlns="">
            <p:pic>
              <p:nvPicPr>
                <p:cNvPr id="233" name="Рукописный ввод 232">
                  <a:extLst>
                    <a:ext uri="{FF2B5EF4-FFF2-40B4-BE49-F238E27FC236}">
                      <a16:creationId xmlns:a16="http://schemas.microsoft.com/office/drawing/2014/main" id="{C55EAA76-272E-4BBF-BE7D-03607BFE81E5}"/>
                    </a:ext>
                  </a:extLst>
                </p:cNvPr>
                <p:cNvPicPr/>
                <p:nvPr/>
              </p:nvPicPr>
              <p:blipFill>
                <a:blip r:embed="rId332"/>
                <a:stretch>
                  <a:fillRect/>
                </a:stretch>
              </p:blipFill>
              <p:spPr>
                <a:xfrm>
                  <a:off x="5757992" y="2434758"/>
                  <a:ext cx="253440" cy="124920"/>
                </a:xfrm>
                <a:prstGeom prst="rect">
                  <a:avLst/>
                </a:prstGeom>
              </p:spPr>
            </p:pic>
          </mc:Fallback>
        </mc:AlternateContent>
      </p:grpSp>
      <p:grpSp>
        <p:nvGrpSpPr>
          <p:cNvPr id="246" name="Группа 245">
            <a:extLst>
              <a:ext uri="{FF2B5EF4-FFF2-40B4-BE49-F238E27FC236}">
                <a16:creationId xmlns:a16="http://schemas.microsoft.com/office/drawing/2014/main" id="{A54CD3CA-13D3-4017-B7F0-E1234D3FD5E1}"/>
              </a:ext>
            </a:extLst>
          </p:cNvPr>
          <p:cNvGrpSpPr/>
          <p:nvPr/>
        </p:nvGrpSpPr>
        <p:grpSpPr>
          <a:xfrm>
            <a:off x="5768072" y="2856678"/>
            <a:ext cx="391320" cy="281160"/>
            <a:chOff x="5768072" y="2856678"/>
            <a:chExt cx="391320" cy="281160"/>
          </a:xfrm>
        </p:grpSpPr>
        <mc:AlternateContent xmlns:mc="http://schemas.openxmlformats.org/markup-compatibility/2006" xmlns:p14="http://schemas.microsoft.com/office/powerpoint/2010/main">
          <mc:Choice Requires="p14">
            <p:contentPart p14:bwMode="auto" r:id="rId333">
              <p14:nvContentPartPr>
                <p14:cNvPr id="234" name="Рукописный ввод 233">
                  <a:extLst>
                    <a:ext uri="{FF2B5EF4-FFF2-40B4-BE49-F238E27FC236}">
                      <a16:creationId xmlns:a16="http://schemas.microsoft.com/office/drawing/2014/main" id="{7B8CC8D9-8C94-4588-AB25-E8D538716839}"/>
                    </a:ext>
                  </a:extLst>
                </p14:cNvPr>
                <p14:cNvContentPartPr/>
                <p14:nvPr/>
              </p14:nvContentPartPr>
              <p14:xfrm>
                <a:off x="5921792" y="2925438"/>
                <a:ext cx="41040" cy="212400"/>
              </p14:xfrm>
            </p:contentPart>
          </mc:Choice>
          <mc:Fallback xmlns="">
            <p:pic>
              <p:nvPicPr>
                <p:cNvPr id="234" name="Рукописный ввод 233">
                  <a:extLst>
                    <a:ext uri="{FF2B5EF4-FFF2-40B4-BE49-F238E27FC236}">
                      <a16:creationId xmlns:a16="http://schemas.microsoft.com/office/drawing/2014/main" id="{7B8CC8D9-8C94-4588-AB25-E8D538716839}"/>
                    </a:ext>
                  </a:extLst>
                </p:cNvPr>
                <p:cNvPicPr/>
                <p:nvPr/>
              </p:nvPicPr>
              <p:blipFill>
                <a:blip r:embed="rId334"/>
                <a:stretch>
                  <a:fillRect/>
                </a:stretch>
              </p:blipFill>
              <p:spPr>
                <a:xfrm>
                  <a:off x="5917472" y="2921118"/>
                  <a:ext cx="49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35" name="Рукописный ввод 234">
                  <a:extLst>
                    <a:ext uri="{FF2B5EF4-FFF2-40B4-BE49-F238E27FC236}">
                      <a16:creationId xmlns:a16="http://schemas.microsoft.com/office/drawing/2014/main" id="{0CA6F02D-93A6-4841-AD4E-98A812AD6672}"/>
                    </a:ext>
                  </a:extLst>
                </p14:cNvPr>
                <p14:cNvContentPartPr/>
                <p14:nvPr/>
              </p14:nvContentPartPr>
              <p14:xfrm>
                <a:off x="5909192" y="2856678"/>
                <a:ext cx="250200" cy="79560"/>
              </p14:xfrm>
            </p:contentPart>
          </mc:Choice>
          <mc:Fallback xmlns="">
            <p:pic>
              <p:nvPicPr>
                <p:cNvPr id="235" name="Рукописный ввод 234">
                  <a:extLst>
                    <a:ext uri="{FF2B5EF4-FFF2-40B4-BE49-F238E27FC236}">
                      <a16:creationId xmlns:a16="http://schemas.microsoft.com/office/drawing/2014/main" id="{0CA6F02D-93A6-4841-AD4E-98A812AD6672}"/>
                    </a:ext>
                  </a:extLst>
                </p:cNvPr>
                <p:cNvPicPr/>
                <p:nvPr/>
              </p:nvPicPr>
              <p:blipFill>
                <a:blip r:embed="rId336"/>
                <a:stretch>
                  <a:fillRect/>
                </a:stretch>
              </p:blipFill>
              <p:spPr>
                <a:xfrm>
                  <a:off x="5904872" y="2852358"/>
                  <a:ext cx="2588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36" name="Рукописный ввод 235">
                  <a:extLst>
                    <a:ext uri="{FF2B5EF4-FFF2-40B4-BE49-F238E27FC236}">
                      <a16:creationId xmlns:a16="http://schemas.microsoft.com/office/drawing/2014/main" id="{13F24CA3-1F71-4EF9-BB89-A6B06D7D2EEF}"/>
                    </a:ext>
                  </a:extLst>
                </p14:cNvPr>
                <p14:cNvContentPartPr/>
                <p14:nvPr/>
              </p14:nvContentPartPr>
              <p14:xfrm>
                <a:off x="5768072" y="2874678"/>
                <a:ext cx="262800" cy="101160"/>
              </p14:xfrm>
            </p:contentPart>
          </mc:Choice>
          <mc:Fallback xmlns="">
            <p:pic>
              <p:nvPicPr>
                <p:cNvPr id="236" name="Рукописный ввод 235">
                  <a:extLst>
                    <a:ext uri="{FF2B5EF4-FFF2-40B4-BE49-F238E27FC236}">
                      <a16:creationId xmlns:a16="http://schemas.microsoft.com/office/drawing/2014/main" id="{13F24CA3-1F71-4EF9-BB89-A6B06D7D2EEF}"/>
                    </a:ext>
                  </a:extLst>
                </p:cNvPr>
                <p:cNvPicPr/>
                <p:nvPr/>
              </p:nvPicPr>
              <p:blipFill>
                <a:blip r:embed="rId338"/>
                <a:stretch>
                  <a:fillRect/>
                </a:stretch>
              </p:blipFill>
              <p:spPr>
                <a:xfrm>
                  <a:off x="5763752" y="2870358"/>
                  <a:ext cx="271440" cy="109800"/>
                </a:xfrm>
                <a:prstGeom prst="rect">
                  <a:avLst/>
                </a:prstGeom>
              </p:spPr>
            </p:pic>
          </mc:Fallback>
        </mc:AlternateContent>
      </p:grpSp>
      <p:grpSp>
        <p:nvGrpSpPr>
          <p:cNvPr id="245" name="Группа 244">
            <a:extLst>
              <a:ext uri="{FF2B5EF4-FFF2-40B4-BE49-F238E27FC236}">
                <a16:creationId xmlns:a16="http://schemas.microsoft.com/office/drawing/2014/main" id="{74F68766-D02B-4EC6-A1F6-38C192D2BE9E}"/>
              </a:ext>
            </a:extLst>
          </p:cNvPr>
          <p:cNvGrpSpPr/>
          <p:nvPr/>
        </p:nvGrpSpPr>
        <p:grpSpPr>
          <a:xfrm>
            <a:off x="5807312" y="3349158"/>
            <a:ext cx="291960" cy="264600"/>
            <a:chOff x="5807312" y="3349158"/>
            <a:chExt cx="291960" cy="264600"/>
          </a:xfrm>
        </p:grpSpPr>
        <mc:AlternateContent xmlns:mc="http://schemas.openxmlformats.org/markup-compatibility/2006" xmlns:p14="http://schemas.microsoft.com/office/powerpoint/2010/main">
          <mc:Choice Requires="p14">
            <p:contentPart p14:bwMode="auto" r:id="rId339">
              <p14:nvContentPartPr>
                <p14:cNvPr id="237" name="Рукописный ввод 236">
                  <a:extLst>
                    <a:ext uri="{FF2B5EF4-FFF2-40B4-BE49-F238E27FC236}">
                      <a16:creationId xmlns:a16="http://schemas.microsoft.com/office/drawing/2014/main" id="{634D61F1-F9BD-4A6A-9847-C91353BB91BB}"/>
                    </a:ext>
                  </a:extLst>
                </p14:cNvPr>
                <p14:cNvContentPartPr/>
                <p14:nvPr/>
              </p14:nvContentPartPr>
              <p14:xfrm>
                <a:off x="5949872" y="3361398"/>
                <a:ext cx="35280" cy="252360"/>
              </p14:xfrm>
            </p:contentPart>
          </mc:Choice>
          <mc:Fallback xmlns="">
            <p:pic>
              <p:nvPicPr>
                <p:cNvPr id="237" name="Рукописный ввод 236">
                  <a:extLst>
                    <a:ext uri="{FF2B5EF4-FFF2-40B4-BE49-F238E27FC236}">
                      <a16:creationId xmlns:a16="http://schemas.microsoft.com/office/drawing/2014/main" id="{634D61F1-F9BD-4A6A-9847-C91353BB91BB}"/>
                    </a:ext>
                  </a:extLst>
                </p:cNvPr>
                <p:cNvPicPr/>
                <p:nvPr/>
              </p:nvPicPr>
              <p:blipFill>
                <a:blip r:embed="rId340"/>
                <a:stretch>
                  <a:fillRect/>
                </a:stretch>
              </p:blipFill>
              <p:spPr>
                <a:xfrm>
                  <a:off x="5945552" y="3357078"/>
                  <a:ext cx="439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38" name="Рукописный ввод 237">
                  <a:extLst>
                    <a:ext uri="{FF2B5EF4-FFF2-40B4-BE49-F238E27FC236}">
                      <a16:creationId xmlns:a16="http://schemas.microsoft.com/office/drawing/2014/main" id="{12F5A1A0-EF3A-4474-8BF9-68C23BDFB56F}"/>
                    </a:ext>
                  </a:extLst>
                </p14:cNvPr>
                <p14:cNvContentPartPr/>
                <p14:nvPr/>
              </p14:nvContentPartPr>
              <p14:xfrm>
                <a:off x="5807312" y="3349158"/>
                <a:ext cx="291960" cy="29880"/>
              </p14:xfrm>
            </p:contentPart>
          </mc:Choice>
          <mc:Fallback xmlns="">
            <p:pic>
              <p:nvPicPr>
                <p:cNvPr id="238" name="Рукописный ввод 237">
                  <a:extLst>
                    <a:ext uri="{FF2B5EF4-FFF2-40B4-BE49-F238E27FC236}">
                      <a16:creationId xmlns:a16="http://schemas.microsoft.com/office/drawing/2014/main" id="{12F5A1A0-EF3A-4474-8BF9-68C23BDFB56F}"/>
                    </a:ext>
                  </a:extLst>
                </p:cNvPr>
                <p:cNvPicPr/>
                <p:nvPr/>
              </p:nvPicPr>
              <p:blipFill>
                <a:blip r:embed="rId342"/>
                <a:stretch>
                  <a:fillRect/>
                </a:stretch>
              </p:blipFill>
              <p:spPr>
                <a:xfrm>
                  <a:off x="5802992" y="3344838"/>
                  <a:ext cx="300600" cy="38520"/>
                </a:xfrm>
                <a:prstGeom prst="rect">
                  <a:avLst/>
                </a:prstGeom>
              </p:spPr>
            </p:pic>
          </mc:Fallback>
        </mc:AlternateContent>
      </p:grpSp>
      <p:grpSp>
        <p:nvGrpSpPr>
          <p:cNvPr id="244" name="Группа 243">
            <a:extLst>
              <a:ext uri="{FF2B5EF4-FFF2-40B4-BE49-F238E27FC236}">
                <a16:creationId xmlns:a16="http://schemas.microsoft.com/office/drawing/2014/main" id="{C3FD8CDF-ED4C-47A3-A40B-EDE4C5A06EF7}"/>
              </a:ext>
            </a:extLst>
          </p:cNvPr>
          <p:cNvGrpSpPr/>
          <p:nvPr/>
        </p:nvGrpSpPr>
        <p:grpSpPr>
          <a:xfrm>
            <a:off x="5806232" y="3872238"/>
            <a:ext cx="311760" cy="281160"/>
            <a:chOff x="5806232" y="3872238"/>
            <a:chExt cx="311760" cy="281160"/>
          </a:xfrm>
        </p:grpSpPr>
        <mc:AlternateContent xmlns:mc="http://schemas.openxmlformats.org/markup-compatibility/2006" xmlns:p14="http://schemas.microsoft.com/office/powerpoint/2010/main">
          <mc:Choice Requires="p14">
            <p:contentPart p14:bwMode="auto" r:id="rId343">
              <p14:nvContentPartPr>
                <p14:cNvPr id="239" name="Рукописный ввод 238">
                  <a:extLst>
                    <a:ext uri="{FF2B5EF4-FFF2-40B4-BE49-F238E27FC236}">
                      <a16:creationId xmlns:a16="http://schemas.microsoft.com/office/drawing/2014/main" id="{4ADF616C-C187-43D5-9310-D5B27FE308E8}"/>
                    </a:ext>
                  </a:extLst>
                </p14:cNvPr>
                <p14:cNvContentPartPr/>
                <p14:nvPr/>
              </p14:nvContentPartPr>
              <p14:xfrm>
                <a:off x="5869592" y="3922278"/>
                <a:ext cx="35280" cy="231120"/>
              </p14:xfrm>
            </p:contentPart>
          </mc:Choice>
          <mc:Fallback xmlns="">
            <p:pic>
              <p:nvPicPr>
                <p:cNvPr id="239" name="Рукописный ввод 238">
                  <a:extLst>
                    <a:ext uri="{FF2B5EF4-FFF2-40B4-BE49-F238E27FC236}">
                      <a16:creationId xmlns:a16="http://schemas.microsoft.com/office/drawing/2014/main" id="{4ADF616C-C187-43D5-9310-D5B27FE308E8}"/>
                    </a:ext>
                  </a:extLst>
                </p:cNvPr>
                <p:cNvPicPr/>
                <p:nvPr/>
              </p:nvPicPr>
              <p:blipFill>
                <a:blip r:embed="rId344"/>
                <a:stretch>
                  <a:fillRect/>
                </a:stretch>
              </p:blipFill>
              <p:spPr>
                <a:xfrm>
                  <a:off x="5865272" y="3917958"/>
                  <a:ext cx="439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40" name="Рукописный ввод 239">
                  <a:extLst>
                    <a:ext uri="{FF2B5EF4-FFF2-40B4-BE49-F238E27FC236}">
                      <a16:creationId xmlns:a16="http://schemas.microsoft.com/office/drawing/2014/main" id="{DD308ED3-16D3-407A-84F2-FF2B1A3F9F3D}"/>
                    </a:ext>
                  </a:extLst>
                </p14:cNvPr>
                <p14:cNvContentPartPr/>
                <p14:nvPr/>
              </p14:nvContentPartPr>
              <p14:xfrm>
                <a:off x="5806232" y="3872238"/>
                <a:ext cx="311760" cy="82800"/>
              </p14:xfrm>
            </p:contentPart>
          </mc:Choice>
          <mc:Fallback xmlns="">
            <p:pic>
              <p:nvPicPr>
                <p:cNvPr id="240" name="Рукописный ввод 239">
                  <a:extLst>
                    <a:ext uri="{FF2B5EF4-FFF2-40B4-BE49-F238E27FC236}">
                      <a16:creationId xmlns:a16="http://schemas.microsoft.com/office/drawing/2014/main" id="{DD308ED3-16D3-407A-84F2-FF2B1A3F9F3D}"/>
                    </a:ext>
                  </a:extLst>
                </p:cNvPr>
                <p:cNvPicPr/>
                <p:nvPr/>
              </p:nvPicPr>
              <p:blipFill>
                <a:blip r:embed="rId346"/>
                <a:stretch>
                  <a:fillRect/>
                </a:stretch>
              </p:blipFill>
              <p:spPr>
                <a:xfrm>
                  <a:off x="5801912" y="3867918"/>
                  <a:ext cx="320400" cy="91440"/>
                </a:xfrm>
                <a:prstGeom prst="rect">
                  <a:avLst/>
                </a:prstGeom>
              </p:spPr>
            </p:pic>
          </mc:Fallback>
        </mc:AlternateContent>
      </p:grpSp>
      <p:grpSp>
        <p:nvGrpSpPr>
          <p:cNvPr id="243" name="Группа 242">
            <a:extLst>
              <a:ext uri="{FF2B5EF4-FFF2-40B4-BE49-F238E27FC236}">
                <a16:creationId xmlns:a16="http://schemas.microsoft.com/office/drawing/2014/main" id="{7432407D-2BF5-4ED5-B469-6FFF8A9B211C}"/>
              </a:ext>
            </a:extLst>
          </p:cNvPr>
          <p:cNvGrpSpPr/>
          <p:nvPr/>
        </p:nvGrpSpPr>
        <p:grpSpPr>
          <a:xfrm>
            <a:off x="5739632" y="4458318"/>
            <a:ext cx="300600" cy="321480"/>
            <a:chOff x="5739632" y="4458318"/>
            <a:chExt cx="300600" cy="321480"/>
          </a:xfrm>
        </p:grpSpPr>
        <mc:AlternateContent xmlns:mc="http://schemas.openxmlformats.org/markup-compatibility/2006" xmlns:p14="http://schemas.microsoft.com/office/powerpoint/2010/main">
          <mc:Choice Requires="p14">
            <p:contentPart p14:bwMode="auto" r:id="rId347">
              <p14:nvContentPartPr>
                <p14:cNvPr id="241" name="Рукописный ввод 240">
                  <a:extLst>
                    <a:ext uri="{FF2B5EF4-FFF2-40B4-BE49-F238E27FC236}">
                      <a16:creationId xmlns:a16="http://schemas.microsoft.com/office/drawing/2014/main" id="{0CBCB6AF-06B3-42DD-A674-1CEDA9BE70D4}"/>
                    </a:ext>
                  </a:extLst>
                </p14:cNvPr>
                <p14:cNvContentPartPr/>
                <p14:nvPr/>
              </p14:nvContentPartPr>
              <p14:xfrm>
                <a:off x="5873912" y="4561638"/>
                <a:ext cx="27720" cy="218160"/>
              </p14:xfrm>
            </p:contentPart>
          </mc:Choice>
          <mc:Fallback xmlns="">
            <p:pic>
              <p:nvPicPr>
                <p:cNvPr id="241" name="Рукописный ввод 240">
                  <a:extLst>
                    <a:ext uri="{FF2B5EF4-FFF2-40B4-BE49-F238E27FC236}">
                      <a16:creationId xmlns:a16="http://schemas.microsoft.com/office/drawing/2014/main" id="{0CBCB6AF-06B3-42DD-A674-1CEDA9BE70D4}"/>
                    </a:ext>
                  </a:extLst>
                </p:cNvPr>
                <p:cNvPicPr/>
                <p:nvPr/>
              </p:nvPicPr>
              <p:blipFill>
                <a:blip r:embed="rId348"/>
                <a:stretch>
                  <a:fillRect/>
                </a:stretch>
              </p:blipFill>
              <p:spPr>
                <a:xfrm>
                  <a:off x="5869592" y="4557318"/>
                  <a:ext cx="363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42" name="Рукописный ввод 241">
                  <a:extLst>
                    <a:ext uri="{FF2B5EF4-FFF2-40B4-BE49-F238E27FC236}">
                      <a16:creationId xmlns:a16="http://schemas.microsoft.com/office/drawing/2014/main" id="{77E4494C-E0A4-4384-B1BF-ED296ACE3E1E}"/>
                    </a:ext>
                  </a:extLst>
                </p14:cNvPr>
                <p14:cNvContentPartPr/>
                <p14:nvPr/>
              </p14:nvContentPartPr>
              <p14:xfrm>
                <a:off x="5739632" y="4458318"/>
                <a:ext cx="300600" cy="48600"/>
              </p14:xfrm>
            </p:contentPart>
          </mc:Choice>
          <mc:Fallback xmlns="">
            <p:pic>
              <p:nvPicPr>
                <p:cNvPr id="242" name="Рукописный ввод 241">
                  <a:extLst>
                    <a:ext uri="{FF2B5EF4-FFF2-40B4-BE49-F238E27FC236}">
                      <a16:creationId xmlns:a16="http://schemas.microsoft.com/office/drawing/2014/main" id="{77E4494C-E0A4-4384-B1BF-ED296ACE3E1E}"/>
                    </a:ext>
                  </a:extLst>
                </p:cNvPr>
                <p:cNvPicPr/>
                <p:nvPr/>
              </p:nvPicPr>
              <p:blipFill>
                <a:blip r:embed="rId350"/>
                <a:stretch>
                  <a:fillRect/>
                </a:stretch>
              </p:blipFill>
              <p:spPr>
                <a:xfrm>
                  <a:off x="5735312" y="4453998"/>
                  <a:ext cx="309240" cy="57240"/>
                </a:xfrm>
                <a:prstGeom prst="rect">
                  <a:avLst/>
                </a:prstGeom>
              </p:spPr>
            </p:pic>
          </mc:Fallback>
        </mc:AlternateContent>
      </p:grpSp>
      <p:grpSp>
        <p:nvGrpSpPr>
          <p:cNvPr id="253" name="Группа 252">
            <a:extLst>
              <a:ext uri="{FF2B5EF4-FFF2-40B4-BE49-F238E27FC236}">
                <a16:creationId xmlns:a16="http://schemas.microsoft.com/office/drawing/2014/main" id="{96C6BCF4-72F9-4B87-9FE8-2038909526E2}"/>
              </a:ext>
            </a:extLst>
          </p:cNvPr>
          <p:cNvGrpSpPr/>
          <p:nvPr/>
        </p:nvGrpSpPr>
        <p:grpSpPr>
          <a:xfrm>
            <a:off x="5749712" y="5148798"/>
            <a:ext cx="313200" cy="266400"/>
            <a:chOff x="5749712" y="5148798"/>
            <a:chExt cx="313200" cy="266400"/>
          </a:xfrm>
        </p:grpSpPr>
        <mc:AlternateContent xmlns:mc="http://schemas.openxmlformats.org/markup-compatibility/2006" xmlns:p14="http://schemas.microsoft.com/office/powerpoint/2010/main">
          <mc:Choice Requires="p14">
            <p:contentPart p14:bwMode="auto" r:id="rId351">
              <p14:nvContentPartPr>
                <p14:cNvPr id="248" name="Рукописный ввод 247">
                  <a:extLst>
                    <a:ext uri="{FF2B5EF4-FFF2-40B4-BE49-F238E27FC236}">
                      <a16:creationId xmlns:a16="http://schemas.microsoft.com/office/drawing/2014/main" id="{A6864370-EABA-4ED1-A983-3EDCF084D162}"/>
                    </a:ext>
                  </a:extLst>
                </p14:cNvPr>
                <p14:cNvContentPartPr/>
                <p14:nvPr/>
              </p14:nvContentPartPr>
              <p14:xfrm>
                <a:off x="5905952" y="5204238"/>
                <a:ext cx="46800" cy="210960"/>
              </p14:xfrm>
            </p:contentPart>
          </mc:Choice>
          <mc:Fallback xmlns="">
            <p:pic>
              <p:nvPicPr>
                <p:cNvPr id="248" name="Рукописный ввод 247">
                  <a:extLst>
                    <a:ext uri="{FF2B5EF4-FFF2-40B4-BE49-F238E27FC236}">
                      <a16:creationId xmlns:a16="http://schemas.microsoft.com/office/drawing/2014/main" id="{A6864370-EABA-4ED1-A983-3EDCF084D162}"/>
                    </a:ext>
                  </a:extLst>
                </p:cNvPr>
                <p:cNvPicPr/>
                <p:nvPr/>
              </p:nvPicPr>
              <p:blipFill>
                <a:blip r:embed="rId352"/>
                <a:stretch>
                  <a:fillRect/>
                </a:stretch>
              </p:blipFill>
              <p:spPr>
                <a:xfrm>
                  <a:off x="5901632" y="5199918"/>
                  <a:ext cx="55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49" name="Рукописный ввод 248">
                  <a:extLst>
                    <a:ext uri="{FF2B5EF4-FFF2-40B4-BE49-F238E27FC236}">
                      <a16:creationId xmlns:a16="http://schemas.microsoft.com/office/drawing/2014/main" id="{E6F01922-4DD7-4111-86B9-CE05BC9EF966}"/>
                    </a:ext>
                  </a:extLst>
                </p14:cNvPr>
                <p14:cNvContentPartPr/>
                <p14:nvPr/>
              </p14:nvContentPartPr>
              <p14:xfrm>
                <a:off x="5749712" y="5148798"/>
                <a:ext cx="313200" cy="86400"/>
              </p14:xfrm>
            </p:contentPart>
          </mc:Choice>
          <mc:Fallback xmlns="">
            <p:pic>
              <p:nvPicPr>
                <p:cNvPr id="249" name="Рукописный ввод 248">
                  <a:extLst>
                    <a:ext uri="{FF2B5EF4-FFF2-40B4-BE49-F238E27FC236}">
                      <a16:creationId xmlns:a16="http://schemas.microsoft.com/office/drawing/2014/main" id="{E6F01922-4DD7-4111-86B9-CE05BC9EF966}"/>
                    </a:ext>
                  </a:extLst>
                </p:cNvPr>
                <p:cNvPicPr/>
                <p:nvPr/>
              </p:nvPicPr>
              <p:blipFill>
                <a:blip r:embed="rId354"/>
                <a:stretch>
                  <a:fillRect/>
                </a:stretch>
              </p:blipFill>
              <p:spPr>
                <a:xfrm>
                  <a:off x="5745392" y="5144478"/>
                  <a:ext cx="321840" cy="95040"/>
                </a:xfrm>
                <a:prstGeom prst="rect">
                  <a:avLst/>
                </a:prstGeom>
              </p:spPr>
            </p:pic>
          </mc:Fallback>
        </mc:AlternateContent>
      </p:grpSp>
      <p:grpSp>
        <p:nvGrpSpPr>
          <p:cNvPr id="252" name="Группа 251">
            <a:extLst>
              <a:ext uri="{FF2B5EF4-FFF2-40B4-BE49-F238E27FC236}">
                <a16:creationId xmlns:a16="http://schemas.microsoft.com/office/drawing/2014/main" id="{5D9C0488-959D-4CAA-A149-1EE1C6C8938A}"/>
              </a:ext>
            </a:extLst>
          </p:cNvPr>
          <p:cNvGrpSpPr/>
          <p:nvPr/>
        </p:nvGrpSpPr>
        <p:grpSpPr>
          <a:xfrm>
            <a:off x="5729552" y="5912718"/>
            <a:ext cx="375840" cy="225360"/>
            <a:chOff x="5729552" y="5912718"/>
            <a:chExt cx="375840" cy="225360"/>
          </a:xfrm>
        </p:grpSpPr>
        <mc:AlternateContent xmlns:mc="http://schemas.openxmlformats.org/markup-compatibility/2006" xmlns:p14="http://schemas.microsoft.com/office/powerpoint/2010/main">
          <mc:Choice Requires="p14">
            <p:contentPart p14:bwMode="auto" r:id="rId355">
              <p14:nvContentPartPr>
                <p14:cNvPr id="250" name="Рукописный ввод 249">
                  <a:extLst>
                    <a:ext uri="{FF2B5EF4-FFF2-40B4-BE49-F238E27FC236}">
                      <a16:creationId xmlns:a16="http://schemas.microsoft.com/office/drawing/2014/main" id="{779CE084-E7F2-49B1-9696-1D6537EAAED8}"/>
                    </a:ext>
                  </a:extLst>
                </p14:cNvPr>
                <p14:cNvContentPartPr/>
                <p14:nvPr/>
              </p14:nvContentPartPr>
              <p14:xfrm>
                <a:off x="5915672" y="5994078"/>
                <a:ext cx="54000" cy="144000"/>
              </p14:xfrm>
            </p:contentPart>
          </mc:Choice>
          <mc:Fallback xmlns="">
            <p:pic>
              <p:nvPicPr>
                <p:cNvPr id="250" name="Рукописный ввод 249">
                  <a:extLst>
                    <a:ext uri="{FF2B5EF4-FFF2-40B4-BE49-F238E27FC236}">
                      <a16:creationId xmlns:a16="http://schemas.microsoft.com/office/drawing/2014/main" id="{779CE084-E7F2-49B1-9696-1D6537EAAED8}"/>
                    </a:ext>
                  </a:extLst>
                </p:cNvPr>
                <p:cNvPicPr/>
                <p:nvPr/>
              </p:nvPicPr>
              <p:blipFill>
                <a:blip r:embed="rId356"/>
                <a:stretch>
                  <a:fillRect/>
                </a:stretch>
              </p:blipFill>
              <p:spPr>
                <a:xfrm>
                  <a:off x="5911352" y="5989758"/>
                  <a:ext cx="62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51" name="Рукописный ввод 250">
                  <a:extLst>
                    <a:ext uri="{FF2B5EF4-FFF2-40B4-BE49-F238E27FC236}">
                      <a16:creationId xmlns:a16="http://schemas.microsoft.com/office/drawing/2014/main" id="{73912DA1-4BF3-46E8-9187-51C824572627}"/>
                    </a:ext>
                  </a:extLst>
                </p14:cNvPr>
                <p14:cNvContentPartPr/>
                <p14:nvPr/>
              </p14:nvContentPartPr>
              <p14:xfrm>
                <a:off x="5729552" y="5912718"/>
                <a:ext cx="375840" cy="48240"/>
              </p14:xfrm>
            </p:contentPart>
          </mc:Choice>
          <mc:Fallback xmlns="">
            <p:pic>
              <p:nvPicPr>
                <p:cNvPr id="251" name="Рукописный ввод 250">
                  <a:extLst>
                    <a:ext uri="{FF2B5EF4-FFF2-40B4-BE49-F238E27FC236}">
                      <a16:creationId xmlns:a16="http://schemas.microsoft.com/office/drawing/2014/main" id="{73912DA1-4BF3-46E8-9187-51C824572627}"/>
                    </a:ext>
                  </a:extLst>
                </p:cNvPr>
                <p:cNvPicPr/>
                <p:nvPr/>
              </p:nvPicPr>
              <p:blipFill>
                <a:blip r:embed="rId358"/>
                <a:stretch>
                  <a:fillRect/>
                </a:stretch>
              </p:blipFill>
              <p:spPr>
                <a:xfrm>
                  <a:off x="5725232" y="5908398"/>
                  <a:ext cx="384480" cy="56880"/>
                </a:xfrm>
                <a:prstGeom prst="rect">
                  <a:avLst/>
                </a:prstGeom>
              </p:spPr>
            </p:pic>
          </mc:Fallback>
        </mc:AlternateContent>
      </p:grpSp>
      <p:grpSp>
        <p:nvGrpSpPr>
          <p:cNvPr id="256" name="Группа 255">
            <a:extLst>
              <a:ext uri="{FF2B5EF4-FFF2-40B4-BE49-F238E27FC236}">
                <a16:creationId xmlns:a16="http://schemas.microsoft.com/office/drawing/2014/main" id="{E0B8C414-28BF-4D4B-B5A3-16FFE785C9E1}"/>
              </a:ext>
            </a:extLst>
          </p:cNvPr>
          <p:cNvGrpSpPr/>
          <p:nvPr/>
        </p:nvGrpSpPr>
        <p:grpSpPr>
          <a:xfrm>
            <a:off x="5788592" y="6311958"/>
            <a:ext cx="295200" cy="386280"/>
            <a:chOff x="5788592" y="6311958"/>
            <a:chExt cx="295200" cy="386280"/>
          </a:xfrm>
        </p:grpSpPr>
        <mc:AlternateContent xmlns:mc="http://schemas.openxmlformats.org/markup-compatibility/2006" xmlns:p14="http://schemas.microsoft.com/office/powerpoint/2010/main">
          <mc:Choice Requires="p14">
            <p:contentPart p14:bwMode="auto" r:id="rId359">
              <p14:nvContentPartPr>
                <p14:cNvPr id="254" name="Рукописный ввод 253">
                  <a:extLst>
                    <a:ext uri="{FF2B5EF4-FFF2-40B4-BE49-F238E27FC236}">
                      <a16:creationId xmlns:a16="http://schemas.microsoft.com/office/drawing/2014/main" id="{DD0837AE-BB10-4234-ACB6-74FE46B5FFAE}"/>
                    </a:ext>
                  </a:extLst>
                </p14:cNvPr>
                <p14:cNvContentPartPr/>
                <p14:nvPr/>
              </p14:nvContentPartPr>
              <p14:xfrm>
                <a:off x="5945912" y="6420678"/>
                <a:ext cx="15120" cy="277560"/>
              </p14:xfrm>
            </p:contentPart>
          </mc:Choice>
          <mc:Fallback xmlns="">
            <p:pic>
              <p:nvPicPr>
                <p:cNvPr id="254" name="Рукописный ввод 253">
                  <a:extLst>
                    <a:ext uri="{FF2B5EF4-FFF2-40B4-BE49-F238E27FC236}">
                      <a16:creationId xmlns:a16="http://schemas.microsoft.com/office/drawing/2014/main" id="{DD0837AE-BB10-4234-ACB6-74FE46B5FFAE}"/>
                    </a:ext>
                  </a:extLst>
                </p:cNvPr>
                <p:cNvPicPr/>
                <p:nvPr/>
              </p:nvPicPr>
              <p:blipFill>
                <a:blip r:embed="rId360"/>
                <a:stretch>
                  <a:fillRect/>
                </a:stretch>
              </p:blipFill>
              <p:spPr>
                <a:xfrm>
                  <a:off x="5941592" y="6416358"/>
                  <a:ext cx="237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55" name="Рукописный ввод 254">
                  <a:extLst>
                    <a:ext uri="{FF2B5EF4-FFF2-40B4-BE49-F238E27FC236}">
                      <a16:creationId xmlns:a16="http://schemas.microsoft.com/office/drawing/2014/main" id="{86F860C4-D6D4-4ADD-8D82-C151C890DE3E}"/>
                    </a:ext>
                  </a:extLst>
                </p14:cNvPr>
                <p14:cNvContentPartPr/>
                <p14:nvPr/>
              </p14:nvContentPartPr>
              <p14:xfrm>
                <a:off x="5788592" y="6311958"/>
                <a:ext cx="295200" cy="182160"/>
              </p14:xfrm>
            </p:contentPart>
          </mc:Choice>
          <mc:Fallback xmlns="">
            <p:pic>
              <p:nvPicPr>
                <p:cNvPr id="255" name="Рукописный ввод 254">
                  <a:extLst>
                    <a:ext uri="{FF2B5EF4-FFF2-40B4-BE49-F238E27FC236}">
                      <a16:creationId xmlns:a16="http://schemas.microsoft.com/office/drawing/2014/main" id="{86F860C4-D6D4-4ADD-8D82-C151C890DE3E}"/>
                    </a:ext>
                  </a:extLst>
                </p:cNvPr>
                <p:cNvPicPr/>
                <p:nvPr/>
              </p:nvPicPr>
              <p:blipFill>
                <a:blip r:embed="rId362"/>
                <a:stretch>
                  <a:fillRect/>
                </a:stretch>
              </p:blipFill>
              <p:spPr>
                <a:xfrm>
                  <a:off x="5784272" y="6307638"/>
                  <a:ext cx="303840" cy="190800"/>
                </a:xfrm>
                <a:prstGeom prst="rect">
                  <a:avLst/>
                </a:prstGeom>
              </p:spPr>
            </p:pic>
          </mc:Fallback>
        </mc:AlternateContent>
      </p:grpSp>
      <p:grpSp>
        <p:nvGrpSpPr>
          <p:cNvPr id="262" name="Группа 261">
            <a:extLst>
              <a:ext uri="{FF2B5EF4-FFF2-40B4-BE49-F238E27FC236}">
                <a16:creationId xmlns:a16="http://schemas.microsoft.com/office/drawing/2014/main" id="{38EBA4FD-A7F0-4F79-AF29-41C66689D4F9}"/>
              </a:ext>
            </a:extLst>
          </p:cNvPr>
          <p:cNvGrpSpPr/>
          <p:nvPr/>
        </p:nvGrpSpPr>
        <p:grpSpPr>
          <a:xfrm>
            <a:off x="8494712" y="1736358"/>
            <a:ext cx="251640" cy="310680"/>
            <a:chOff x="8494712" y="1736358"/>
            <a:chExt cx="251640" cy="310680"/>
          </a:xfrm>
        </p:grpSpPr>
        <mc:AlternateContent xmlns:mc="http://schemas.openxmlformats.org/markup-compatibility/2006" xmlns:p14="http://schemas.microsoft.com/office/powerpoint/2010/main">
          <mc:Choice Requires="p14">
            <p:contentPart p14:bwMode="auto" r:id="rId363">
              <p14:nvContentPartPr>
                <p14:cNvPr id="257" name="Рукописный ввод 256">
                  <a:extLst>
                    <a:ext uri="{FF2B5EF4-FFF2-40B4-BE49-F238E27FC236}">
                      <a16:creationId xmlns:a16="http://schemas.microsoft.com/office/drawing/2014/main" id="{F716165D-6F00-4F7D-AF17-D6CF3E5FA6E8}"/>
                    </a:ext>
                  </a:extLst>
                </p14:cNvPr>
                <p14:cNvContentPartPr/>
                <p14:nvPr/>
              </p14:nvContentPartPr>
              <p14:xfrm>
                <a:off x="8582552" y="1778838"/>
                <a:ext cx="17280" cy="268200"/>
              </p14:xfrm>
            </p:contentPart>
          </mc:Choice>
          <mc:Fallback xmlns="">
            <p:pic>
              <p:nvPicPr>
                <p:cNvPr id="257" name="Рукописный ввод 256">
                  <a:extLst>
                    <a:ext uri="{FF2B5EF4-FFF2-40B4-BE49-F238E27FC236}">
                      <a16:creationId xmlns:a16="http://schemas.microsoft.com/office/drawing/2014/main" id="{F716165D-6F00-4F7D-AF17-D6CF3E5FA6E8}"/>
                    </a:ext>
                  </a:extLst>
                </p:cNvPr>
                <p:cNvPicPr/>
                <p:nvPr/>
              </p:nvPicPr>
              <p:blipFill>
                <a:blip r:embed="rId364"/>
                <a:stretch>
                  <a:fillRect/>
                </a:stretch>
              </p:blipFill>
              <p:spPr>
                <a:xfrm>
                  <a:off x="8578232" y="1774518"/>
                  <a:ext cx="259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58" name="Рукописный ввод 257">
                  <a:extLst>
                    <a:ext uri="{FF2B5EF4-FFF2-40B4-BE49-F238E27FC236}">
                      <a16:creationId xmlns:a16="http://schemas.microsoft.com/office/drawing/2014/main" id="{63B934E4-3898-4E42-A561-831A35B3CBC0}"/>
                    </a:ext>
                  </a:extLst>
                </p14:cNvPr>
                <p14:cNvContentPartPr/>
                <p14:nvPr/>
              </p14:nvContentPartPr>
              <p14:xfrm>
                <a:off x="8494712" y="1736358"/>
                <a:ext cx="251640" cy="29880"/>
              </p14:xfrm>
            </p:contentPart>
          </mc:Choice>
          <mc:Fallback xmlns="">
            <p:pic>
              <p:nvPicPr>
                <p:cNvPr id="258" name="Рукописный ввод 257">
                  <a:extLst>
                    <a:ext uri="{FF2B5EF4-FFF2-40B4-BE49-F238E27FC236}">
                      <a16:creationId xmlns:a16="http://schemas.microsoft.com/office/drawing/2014/main" id="{63B934E4-3898-4E42-A561-831A35B3CBC0}"/>
                    </a:ext>
                  </a:extLst>
                </p:cNvPr>
                <p:cNvPicPr/>
                <p:nvPr/>
              </p:nvPicPr>
              <p:blipFill>
                <a:blip r:embed="rId366"/>
                <a:stretch>
                  <a:fillRect/>
                </a:stretch>
              </p:blipFill>
              <p:spPr>
                <a:xfrm>
                  <a:off x="8490392" y="1732038"/>
                  <a:ext cx="260280" cy="38520"/>
                </a:xfrm>
                <a:prstGeom prst="rect">
                  <a:avLst/>
                </a:prstGeom>
              </p:spPr>
            </p:pic>
          </mc:Fallback>
        </mc:AlternateContent>
      </p:grpSp>
      <p:grpSp>
        <p:nvGrpSpPr>
          <p:cNvPr id="261" name="Группа 260">
            <a:extLst>
              <a:ext uri="{FF2B5EF4-FFF2-40B4-BE49-F238E27FC236}">
                <a16:creationId xmlns:a16="http://schemas.microsoft.com/office/drawing/2014/main" id="{A5D2BEE1-8B52-44AB-903A-EA700D630267}"/>
              </a:ext>
            </a:extLst>
          </p:cNvPr>
          <p:cNvGrpSpPr/>
          <p:nvPr/>
        </p:nvGrpSpPr>
        <p:grpSpPr>
          <a:xfrm>
            <a:off x="8503352" y="2320998"/>
            <a:ext cx="240840" cy="295560"/>
            <a:chOff x="8503352" y="2320998"/>
            <a:chExt cx="240840" cy="295560"/>
          </a:xfrm>
        </p:grpSpPr>
        <mc:AlternateContent xmlns:mc="http://schemas.openxmlformats.org/markup-compatibility/2006" xmlns:p14="http://schemas.microsoft.com/office/powerpoint/2010/main">
          <mc:Choice Requires="p14">
            <p:contentPart p14:bwMode="auto" r:id="rId367">
              <p14:nvContentPartPr>
                <p14:cNvPr id="259" name="Рукописный ввод 258">
                  <a:extLst>
                    <a:ext uri="{FF2B5EF4-FFF2-40B4-BE49-F238E27FC236}">
                      <a16:creationId xmlns:a16="http://schemas.microsoft.com/office/drawing/2014/main" id="{E85B14FA-9BE3-4498-8F90-FC15812ED442}"/>
                    </a:ext>
                  </a:extLst>
                </p14:cNvPr>
                <p14:cNvContentPartPr/>
                <p14:nvPr/>
              </p14:nvContentPartPr>
              <p14:xfrm>
                <a:off x="8587592" y="2351598"/>
                <a:ext cx="18000" cy="264960"/>
              </p14:xfrm>
            </p:contentPart>
          </mc:Choice>
          <mc:Fallback xmlns="">
            <p:pic>
              <p:nvPicPr>
                <p:cNvPr id="259" name="Рукописный ввод 258">
                  <a:extLst>
                    <a:ext uri="{FF2B5EF4-FFF2-40B4-BE49-F238E27FC236}">
                      <a16:creationId xmlns:a16="http://schemas.microsoft.com/office/drawing/2014/main" id="{E85B14FA-9BE3-4498-8F90-FC15812ED442}"/>
                    </a:ext>
                  </a:extLst>
                </p:cNvPr>
                <p:cNvPicPr/>
                <p:nvPr/>
              </p:nvPicPr>
              <p:blipFill>
                <a:blip r:embed="rId368"/>
                <a:stretch>
                  <a:fillRect/>
                </a:stretch>
              </p:blipFill>
              <p:spPr>
                <a:xfrm>
                  <a:off x="8583272" y="2347278"/>
                  <a:ext cx="266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60" name="Рукописный ввод 259">
                  <a:extLst>
                    <a:ext uri="{FF2B5EF4-FFF2-40B4-BE49-F238E27FC236}">
                      <a16:creationId xmlns:a16="http://schemas.microsoft.com/office/drawing/2014/main" id="{6CE90092-33A2-4C81-899D-BE046528F566}"/>
                    </a:ext>
                  </a:extLst>
                </p14:cNvPr>
                <p14:cNvContentPartPr/>
                <p14:nvPr/>
              </p14:nvContentPartPr>
              <p14:xfrm>
                <a:off x="8503352" y="2320998"/>
                <a:ext cx="240840" cy="28800"/>
              </p14:xfrm>
            </p:contentPart>
          </mc:Choice>
          <mc:Fallback xmlns="">
            <p:pic>
              <p:nvPicPr>
                <p:cNvPr id="260" name="Рукописный ввод 259">
                  <a:extLst>
                    <a:ext uri="{FF2B5EF4-FFF2-40B4-BE49-F238E27FC236}">
                      <a16:creationId xmlns:a16="http://schemas.microsoft.com/office/drawing/2014/main" id="{6CE90092-33A2-4C81-899D-BE046528F566}"/>
                    </a:ext>
                  </a:extLst>
                </p:cNvPr>
                <p:cNvPicPr/>
                <p:nvPr/>
              </p:nvPicPr>
              <p:blipFill>
                <a:blip r:embed="rId370"/>
                <a:stretch>
                  <a:fillRect/>
                </a:stretch>
              </p:blipFill>
              <p:spPr>
                <a:xfrm>
                  <a:off x="8499032" y="2316678"/>
                  <a:ext cx="249480" cy="37440"/>
                </a:xfrm>
                <a:prstGeom prst="rect">
                  <a:avLst/>
                </a:prstGeom>
              </p:spPr>
            </p:pic>
          </mc:Fallback>
        </mc:AlternateContent>
      </p:grpSp>
      <p:grpSp>
        <p:nvGrpSpPr>
          <p:cNvPr id="265" name="Группа 264">
            <a:extLst>
              <a:ext uri="{FF2B5EF4-FFF2-40B4-BE49-F238E27FC236}">
                <a16:creationId xmlns:a16="http://schemas.microsoft.com/office/drawing/2014/main" id="{9823AD7E-D592-490A-A4EE-6CC3F88AF332}"/>
              </a:ext>
            </a:extLst>
          </p:cNvPr>
          <p:cNvGrpSpPr/>
          <p:nvPr/>
        </p:nvGrpSpPr>
        <p:grpSpPr>
          <a:xfrm>
            <a:off x="8487512" y="2818158"/>
            <a:ext cx="255600" cy="321120"/>
            <a:chOff x="8487512" y="2818158"/>
            <a:chExt cx="255600" cy="321120"/>
          </a:xfrm>
        </p:grpSpPr>
        <mc:AlternateContent xmlns:mc="http://schemas.openxmlformats.org/markup-compatibility/2006" xmlns:p14="http://schemas.microsoft.com/office/powerpoint/2010/main">
          <mc:Choice Requires="p14">
            <p:contentPart p14:bwMode="auto" r:id="rId371">
              <p14:nvContentPartPr>
                <p14:cNvPr id="263" name="Рукописный ввод 262">
                  <a:extLst>
                    <a:ext uri="{FF2B5EF4-FFF2-40B4-BE49-F238E27FC236}">
                      <a16:creationId xmlns:a16="http://schemas.microsoft.com/office/drawing/2014/main" id="{CA90B7FA-056B-4779-8509-095F5D19BDB2}"/>
                    </a:ext>
                  </a:extLst>
                </p14:cNvPr>
                <p14:cNvContentPartPr/>
                <p14:nvPr/>
              </p14:nvContentPartPr>
              <p14:xfrm>
                <a:off x="8560952" y="2882958"/>
                <a:ext cx="19440" cy="256320"/>
              </p14:xfrm>
            </p:contentPart>
          </mc:Choice>
          <mc:Fallback xmlns="">
            <p:pic>
              <p:nvPicPr>
                <p:cNvPr id="263" name="Рукописный ввод 262">
                  <a:extLst>
                    <a:ext uri="{FF2B5EF4-FFF2-40B4-BE49-F238E27FC236}">
                      <a16:creationId xmlns:a16="http://schemas.microsoft.com/office/drawing/2014/main" id="{CA90B7FA-056B-4779-8509-095F5D19BDB2}"/>
                    </a:ext>
                  </a:extLst>
                </p:cNvPr>
                <p:cNvPicPr/>
                <p:nvPr/>
              </p:nvPicPr>
              <p:blipFill>
                <a:blip r:embed="rId372"/>
                <a:stretch>
                  <a:fillRect/>
                </a:stretch>
              </p:blipFill>
              <p:spPr>
                <a:xfrm>
                  <a:off x="8556632" y="2878638"/>
                  <a:ext cx="280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64" name="Рукописный ввод 263">
                  <a:extLst>
                    <a:ext uri="{FF2B5EF4-FFF2-40B4-BE49-F238E27FC236}">
                      <a16:creationId xmlns:a16="http://schemas.microsoft.com/office/drawing/2014/main" id="{F7AFB8AD-1F78-414A-BE4E-8808453933FC}"/>
                    </a:ext>
                  </a:extLst>
                </p14:cNvPr>
                <p14:cNvContentPartPr/>
                <p14:nvPr/>
              </p14:nvContentPartPr>
              <p14:xfrm>
                <a:off x="8487512" y="2818158"/>
                <a:ext cx="255600" cy="35640"/>
              </p14:xfrm>
            </p:contentPart>
          </mc:Choice>
          <mc:Fallback xmlns="">
            <p:pic>
              <p:nvPicPr>
                <p:cNvPr id="264" name="Рукописный ввод 263">
                  <a:extLst>
                    <a:ext uri="{FF2B5EF4-FFF2-40B4-BE49-F238E27FC236}">
                      <a16:creationId xmlns:a16="http://schemas.microsoft.com/office/drawing/2014/main" id="{F7AFB8AD-1F78-414A-BE4E-8808453933FC}"/>
                    </a:ext>
                  </a:extLst>
                </p:cNvPr>
                <p:cNvPicPr/>
                <p:nvPr/>
              </p:nvPicPr>
              <p:blipFill>
                <a:blip r:embed="rId374"/>
                <a:stretch>
                  <a:fillRect/>
                </a:stretch>
              </p:blipFill>
              <p:spPr>
                <a:xfrm>
                  <a:off x="8483192" y="2813838"/>
                  <a:ext cx="264240" cy="44280"/>
                </a:xfrm>
                <a:prstGeom prst="rect">
                  <a:avLst/>
                </a:prstGeom>
              </p:spPr>
            </p:pic>
          </mc:Fallback>
        </mc:AlternateContent>
      </p:grpSp>
      <p:grpSp>
        <p:nvGrpSpPr>
          <p:cNvPr id="269" name="Группа 268">
            <a:extLst>
              <a:ext uri="{FF2B5EF4-FFF2-40B4-BE49-F238E27FC236}">
                <a16:creationId xmlns:a16="http://schemas.microsoft.com/office/drawing/2014/main" id="{36188D1B-E4B4-4984-81D3-7EB35FC2A90C}"/>
              </a:ext>
            </a:extLst>
          </p:cNvPr>
          <p:cNvGrpSpPr/>
          <p:nvPr/>
        </p:nvGrpSpPr>
        <p:grpSpPr>
          <a:xfrm>
            <a:off x="8528192" y="3369318"/>
            <a:ext cx="255600" cy="360000"/>
            <a:chOff x="8528192" y="3369318"/>
            <a:chExt cx="255600" cy="360000"/>
          </a:xfrm>
        </p:grpSpPr>
        <mc:AlternateContent xmlns:mc="http://schemas.openxmlformats.org/markup-compatibility/2006" xmlns:p14="http://schemas.microsoft.com/office/powerpoint/2010/main">
          <mc:Choice Requires="p14">
            <p:contentPart p14:bwMode="auto" r:id="rId375">
              <p14:nvContentPartPr>
                <p14:cNvPr id="266" name="Рукописный ввод 265">
                  <a:extLst>
                    <a:ext uri="{FF2B5EF4-FFF2-40B4-BE49-F238E27FC236}">
                      <a16:creationId xmlns:a16="http://schemas.microsoft.com/office/drawing/2014/main" id="{5B9F3294-9A15-469B-BD76-4F7BF8FF36DA}"/>
                    </a:ext>
                  </a:extLst>
                </p14:cNvPr>
                <p14:cNvContentPartPr/>
                <p14:nvPr/>
              </p14:nvContentPartPr>
              <p14:xfrm>
                <a:off x="8580032" y="3472638"/>
                <a:ext cx="24480" cy="256680"/>
              </p14:xfrm>
            </p:contentPart>
          </mc:Choice>
          <mc:Fallback xmlns="">
            <p:pic>
              <p:nvPicPr>
                <p:cNvPr id="266" name="Рукописный ввод 265">
                  <a:extLst>
                    <a:ext uri="{FF2B5EF4-FFF2-40B4-BE49-F238E27FC236}">
                      <a16:creationId xmlns:a16="http://schemas.microsoft.com/office/drawing/2014/main" id="{5B9F3294-9A15-469B-BD76-4F7BF8FF36DA}"/>
                    </a:ext>
                  </a:extLst>
                </p:cNvPr>
                <p:cNvPicPr/>
                <p:nvPr/>
              </p:nvPicPr>
              <p:blipFill>
                <a:blip r:embed="rId376"/>
                <a:stretch>
                  <a:fillRect/>
                </a:stretch>
              </p:blipFill>
              <p:spPr>
                <a:xfrm>
                  <a:off x="8575712" y="3468318"/>
                  <a:ext cx="331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67" name="Рукописный ввод 266">
                  <a:extLst>
                    <a:ext uri="{FF2B5EF4-FFF2-40B4-BE49-F238E27FC236}">
                      <a16:creationId xmlns:a16="http://schemas.microsoft.com/office/drawing/2014/main" id="{F4C4335F-7012-4989-A5C6-C846A1985BA5}"/>
                    </a:ext>
                  </a:extLst>
                </p14:cNvPr>
                <p14:cNvContentPartPr/>
                <p14:nvPr/>
              </p14:nvContentPartPr>
              <p14:xfrm>
                <a:off x="8590112" y="3369318"/>
                <a:ext cx="193680" cy="19800"/>
              </p14:xfrm>
            </p:contentPart>
          </mc:Choice>
          <mc:Fallback xmlns="">
            <p:pic>
              <p:nvPicPr>
                <p:cNvPr id="267" name="Рукописный ввод 266">
                  <a:extLst>
                    <a:ext uri="{FF2B5EF4-FFF2-40B4-BE49-F238E27FC236}">
                      <a16:creationId xmlns:a16="http://schemas.microsoft.com/office/drawing/2014/main" id="{F4C4335F-7012-4989-A5C6-C846A1985BA5}"/>
                    </a:ext>
                  </a:extLst>
                </p:cNvPr>
                <p:cNvPicPr/>
                <p:nvPr/>
              </p:nvPicPr>
              <p:blipFill>
                <a:blip r:embed="rId378"/>
                <a:stretch>
                  <a:fillRect/>
                </a:stretch>
              </p:blipFill>
              <p:spPr>
                <a:xfrm>
                  <a:off x="8585792" y="3364998"/>
                  <a:ext cx="202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68" name="Рукописный ввод 267">
                  <a:extLst>
                    <a:ext uri="{FF2B5EF4-FFF2-40B4-BE49-F238E27FC236}">
                      <a16:creationId xmlns:a16="http://schemas.microsoft.com/office/drawing/2014/main" id="{58DB51BE-F54A-47C4-8F37-BCB743E70385}"/>
                    </a:ext>
                  </a:extLst>
                </p14:cNvPr>
                <p14:cNvContentPartPr/>
                <p14:nvPr/>
              </p14:nvContentPartPr>
              <p14:xfrm>
                <a:off x="8528192" y="3550398"/>
                <a:ext cx="203040" cy="30240"/>
              </p14:xfrm>
            </p:contentPart>
          </mc:Choice>
          <mc:Fallback xmlns="">
            <p:pic>
              <p:nvPicPr>
                <p:cNvPr id="268" name="Рукописный ввод 267">
                  <a:extLst>
                    <a:ext uri="{FF2B5EF4-FFF2-40B4-BE49-F238E27FC236}">
                      <a16:creationId xmlns:a16="http://schemas.microsoft.com/office/drawing/2014/main" id="{58DB51BE-F54A-47C4-8F37-BCB743E70385}"/>
                    </a:ext>
                  </a:extLst>
                </p:cNvPr>
                <p:cNvPicPr/>
                <p:nvPr/>
              </p:nvPicPr>
              <p:blipFill>
                <a:blip r:embed="rId380"/>
                <a:stretch>
                  <a:fillRect/>
                </a:stretch>
              </p:blipFill>
              <p:spPr>
                <a:xfrm>
                  <a:off x="8523872" y="3546078"/>
                  <a:ext cx="211680" cy="38880"/>
                </a:xfrm>
                <a:prstGeom prst="rect">
                  <a:avLst/>
                </a:prstGeom>
              </p:spPr>
            </p:pic>
          </mc:Fallback>
        </mc:AlternateContent>
      </p:grpSp>
      <p:grpSp>
        <p:nvGrpSpPr>
          <p:cNvPr id="278" name="Группа 277">
            <a:extLst>
              <a:ext uri="{FF2B5EF4-FFF2-40B4-BE49-F238E27FC236}">
                <a16:creationId xmlns:a16="http://schemas.microsoft.com/office/drawing/2014/main" id="{BCDB6E9C-1482-48A0-9841-D52DDCB286FE}"/>
              </a:ext>
            </a:extLst>
          </p:cNvPr>
          <p:cNvGrpSpPr/>
          <p:nvPr/>
        </p:nvGrpSpPr>
        <p:grpSpPr>
          <a:xfrm>
            <a:off x="8497592" y="4105878"/>
            <a:ext cx="265680" cy="253440"/>
            <a:chOff x="8497592" y="4105878"/>
            <a:chExt cx="265680" cy="253440"/>
          </a:xfrm>
        </p:grpSpPr>
        <mc:AlternateContent xmlns:mc="http://schemas.openxmlformats.org/markup-compatibility/2006" xmlns:p14="http://schemas.microsoft.com/office/powerpoint/2010/main">
          <mc:Choice Requires="p14">
            <p:contentPart p14:bwMode="auto" r:id="rId381">
              <p14:nvContentPartPr>
                <p14:cNvPr id="270" name="Рукописный ввод 269">
                  <a:extLst>
                    <a:ext uri="{FF2B5EF4-FFF2-40B4-BE49-F238E27FC236}">
                      <a16:creationId xmlns:a16="http://schemas.microsoft.com/office/drawing/2014/main" id="{7787A9E2-0457-459C-88E4-FFF8DC3116DB}"/>
                    </a:ext>
                  </a:extLst>
                </p14:cNvPr>
                <p14:cNvContentPartPr/>
                <p14:nvPr/>
              </p14:nvContentPartPr>
              <p14:xfrm>
                <a:off x="8592272" y="4105878"/>
                <a:ext cx="28440" cy="253440"/>
              </p14:xfrm>
            </p:contentPart>
          </mc:Choice>
          <mc:Fallback xmlns="">
            <p:pic>
              <p:nvPicPr>
                <p:cNvPr id="270" name="Рукописный ввод 269">
                  <a:extLst>
                    <a:ext uri="{FF2B5EF4-FFF2-40B4-BE49-F238E27FC236}">
                      <a16:creationId xmlns:a16="http://schemas.microsoft.com/office/drawing/2014/main" id="{7787A9E2-0457-459C-88E4-FFF8DC3116DB}"/>
                    </a:ext>
                  </a:extLst>
                </p:cNvPr>
                <p:cNvPicPr/>
                <p:nvPr/>
              </p:nvPicPr>
              <p:blipFill>
                <a:blip r:embed="rId382"/>
                <a:stretch>
                  <a:fillRect/>
                </a:stretch>
              </p:blipFill>
              <p:spPr>
                <a:xfrm>
                  <a:off x="8587952" y="4101558"/>
                  <a:ext cx="370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71" name="Рукописный ввод 270">
                  <a:extLst>
                    <a:ext uri="{FF2B5EF4-FFF2-40B4-BE49-F238E27FC236}">
                      <a16:creationId xmlns:a16="http://schemas.microsoft.com/office/drawing/2014/main" id="{2564B433-D586-4E3A-A78E-C04548F42C60}"/>
                    </a:ext>
                  </a:extLst>
                </p14:cNvPr>
                <p14:cNvContentPartPr/>
                <p14:nvPr/>
              </p14:nvContentPartPr>
              <p14:xfrm>
                <a:off x="8497592" y="4117038"/>
                <a:ext cx="265680" cy="27720"/>
              </p14:xfrm>
            </p:contentPart>
          </mc:Choice>
          <mc:Fallback xmlns="">
            <p:pic>
              <p:nvPicPr>
                <p:cNvPr id="271" name="Рукописный ввод 270">
                  <a:extLst>
                    <a:ext uri="{FF2B5EF4-FFF2-40B4-BE49-F238E27FC236}">
                      <a16:creationId xmlns:a16="http://schemas.microsoft.com/office/drawing/2014/main" id="{2564B433-D586-4E3A-A78E-C04548F42C60}"/>
                    </a:ext>
                  </a:extLst>
                </p:cNvPr>
                <p:cNvPicPr/>
                <p:nvPr/>
              </p:nvPicPr>
              <p:blipFill>
                <a:blip r:embed="rId384"/>
                <a:stretch>
                  <a:fillRect/>
                </a:stretch>
              </p:blipFill>
              <p:spPr>
                <a:xfrm>
                  <a:off x="8493272" y="4112718"/>
                  <a:ext cx="274320" cy="36360"/>
                </a:xfrm>
                <a:prstGeom prst="rect">
                  <a:avLst/>
                </a:prstGeom>
              </p:spPr>
            </p:pic>
          </mc:Fallback>
        </mc:AlternateContent>
      </p:grpSp>
      <p:grpSp>
        <p:nvGrpSpPr>
          <p:cNvPr id="277" name="Группа 276">
            <a:extLst>
              <a:ext uri="{FF2B5EF4-FFF2-40B4-BE49-F238E27FC236}">
                <a16:creationId xmlns:a16="http://schemas.microsoft.com/office/drawing/2014/main" id="{00CE1CEF-E88A-42B7-AA54-94CA7EC0AF13}"/>
              </a:ext>
            </a:extLst>
          </p:cNvPr>
          <p:cNvGrpSpPr/>
          <p:nvPr/>
        </p:nvGrpSpPr>
        <p:grpSpPr>
          <a:xfrm>
            <a:off x="8421632" y="4670358"/>
            <a:ext cx="335880" cy="372960"/>
            <a:chOff x="8421632" y="4670358"/>
            <a:chExt cx="335880" cy="372960"/>
          </a:xfrm>
        </p:grpSpPr>
        <mc:AlternateContent xmlns:mc="http://schemas.openxmlformats.org/markup-compatibility/2006" xmlns:p14="http://schemas.microsoft.com/office/powerpoint/2010/main">
          <mc:Choice Requires="p14">
            <p:contentPart p14:bwMode="auto" r:id="rId385">
              <p14:nvContentPartPr>
                <p14:cNvPr id="272" name="Рукописный ввод 271">
                  <a:extLst>
                    <a:ext uri="{FF2B5EF4-FFF2-40B4-BE49-F238E27FC236}">
                      <a16:creationId xmlns:a16="http://schemas.microsoft.com/office/drawing/2014/main" id="{22AF0985-28CB-4FB6-A739-8389785CDC96}"/>
                    </a:ext>
                  </a:extLst>
                </p14:cNvPr>
                <p14:cNvContentPartPr/>
                <p14:nvPr/>
              </p14:nvContentPartPr>
              <p14:xfrm>
                <a:off x="8551952" y="4754958"/>
                <a:ext cx="36720" cy="288360"/>
              </p14:xfrm>
            </p:contentPart>
          </mc:Choice>
          <mc:Fallback xmlns="">
            <p:pic>
              <p:nvPicPr>
                <p:cNvPr id="272" name="Рукописный ввод 271">
                  <a:extLst>
                    <a:ext uri="{FF2B5EF4-FFF2-40B4-BE49-F238E27FC236}">
                      <a16:creationId xmlns:a16="http://schemas.microsoft.com/office/drawing/2014/main" id="{22AF0985-28CB-4FB6-A739-8389785CDC96}"/>
                    </a:ext>
                  </a:extLst>
                </p:cNvPr>
                <p:cNvPicPr/>
                <p:nvPr/>
              </p:nvPicPr>
              <p:blipFill>
                <a:blip r:embed="rId386"/>
                <a:stretch>
                  <a:fillRect/>
                </a:stretch>
              </p:blipFill>
              <p:spPr>
                <a:xfrm>
                  <a:off x="8547632" y="4750638"/>
                  <a:ext cx="453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73" name="Рукописный ввод 272">
                  <a:extLst>
                    <a:ext uri="{FF2B5EF4-FFF2-40B4-BE49-F238E27FC236}">
                      <a16:creationId xmlns:a16="http://schemas.microsoft.com/office/drawing/2014/main" id="{071CF713-7C12-4670-A672-C4BF31DD7430}"/>
                    </a:ext>
                  </a:extLst>
                </p14:cNvPr>
                <p14:cNvContentPartPr/>
                <p14:nvPr/>
              </p14:nvContentPartPr>
              <p14:xfrm>
                <a:off x="8421632" y="4670358"/>
                <a:ext cx="335880" cy="39960"/>
              </p14:xfrm>
            </p:contentPart>
          </mc:Choice>
          <mc:Fallback xmlns="">
            <p:pic>
              <p:nvPicPr>
                <p:cNvPr id="273" name="Рукописный ввод 272">
                  <a:extLst>
                    <a:ext uri="{FF2B5EF4-FFF2-40B4-BE49-F238E27FC236}">
                      <a16:creationId xmlns:a16="http://schemas.microsoft.com/office/drawing/2014/main" id="{071CF713-7C12-4670-A672-C4BF31DD7430}"/>
                    </a:ext>
                  </a:extLst>
                </p:cNvPr>
                <p:cNvPicPr/>
                <p:nvPr/>
              </p:nvPicPr>
              <p:blipFill>
                <a:blip r:embed="rId388"/>
                <a:stretch>
                  <a:fillRect/>
                </a:stretch>
              </p:blipFill>
              <p:spPr>
                <a:xfrm>
                  <a:off x="8417312" y="4666038"/>
                  <a:ext cx="344520" cy="48600"/>
                </a:xfrm>
                <a:prstGeom prst="rect">
                  <a:avLst/>
                </a:prstGeom>
              </p:spPr>
            </p:pic>
          </mc:Fallback>
        </mc:AlternateContent>
      </p:grpSp>
      <p:grpSp>
        <p:nvGrpSpPr>
          <p:cNvPr id="276" name="Группа 275">
            <a:extLst>
              <a:ext uri="{FF2B5EF4-FFF2-40B4-BE49-F238E27FC236}">
                <a16:creationId xmlns:a16="http://schemas.microsoft.com/office/drawing/2014/main" id="{A4A0AEEC-3402-4EB3-89D2-3B5909BA8320}"/>
              </a:ext>
            </a:extLst>
          </p:cNvPr>
          <p:cNvGrpSpPr/>
          <p:nvPr/>
        </p:nvGrpSpPr>
        <p:grpSpPr>
          <a:xfrm>
            <a:off x="8511272" y="5281638"/>
            <a:ext cx="273960" cy="301320"/>
            <a:chOff x="8511272" y="5281638"/>
            <a:chExt cx="273960" cy="301320"/>
          </a:xfrm>
        </p:grpSpPr>
        <mc:AlternateContent xmlns:mc="http://schemas.openxmlformats.org/markup-compatibility/2006" xmlns:p14="http://schemas.microsoft.com/office/powerpoint/2010/main">
          <mc:Choice Requires="p14">
            <p:contentPart p14:bwMode="auto" r:id="rId389">
              <p14:nvContentPartPr>
                <p14:cNvPr id="274" name="Рукописный ввод 273">
                  <a:extLst>
                    <a:ext uri="{FF2B5EF4-FFF2-40B4-BE49-F238E27FC236}">
                      <a16:creationId xmlns:a16="http://schemas.microsoft.com/office/drawing/2014/main" id="{7081648F-79F1-4562-AE7E-A9379E48B197}"/>
                    </a:ext>
                  </a:extLst>
                </p14:cNvPr>
                <p14:cNvContentPartPr/>
                <p14:nvPr/>
              </p14:nvContentPartPr>
              <p14:xfrm>
                <a:off x="8597672" y="5333838"/>
                <a:ext cx="21240" cy="249120"/>
              </p14:xfrm>
            </p:contentPart>
          </mc:Choice>
          <mc:Fallback xmlns="">
            <p:pic>
              <p:nvPicPr>
                <p:cNvPr id="274" name="Рукописный ввод 273">
                  <a:extLst>
                    <a:ext uri="{FF2B5EF4-FFF2-40B4-BE49-F238E27FC236}">
                      <a16:creationId xmlns:a16="http://schemas.microsoft.com/office/drawing/2014/main" id="{7081648F-79F1-4562-AE7E-A9379E48B197}"/>
                    </a:ext>
                  </a:extLst>
                </p:cNvPr>
                <p:cNvPicPr/>
                <p:nvPr/>
              </p:nvPicPr>
              <p:blipFill>
                <a:blip r:embed="rId390"/>
                <a:stretch>
                  <a:fillRect/>
                </a:stretch>
              </p:blipFill>
              <p:spPr>
                <a:xfrm>
                  <a:off x="8593352" y="5329518"/>
                  <a:ext cx="298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75" name="Рукописный ввод 274">
                  <a:extLst>
                    <a:ext uri="{FF2B5EF4-FFF2-40B4-BE49-F238E27FC236}">
                      <a16:creationId xmlns:a16="http://schemas.microsoft.com/office/drawing/2014/main" id="{DB4A83F4-BC77-4008-9353-8011DE9F8BA9}"/>
                    </a:ext>
                  </a:extLst>
                </p14:cNvPr>
                <p14:cNvContentPartPr/>
                <p14:nvPr/>
              </p14:nvContentPartPr>
              <p14:xfrm>
                <a:off x="8511272" y="5281638"/>
                <a:ext cx="273960" cy="26640"/>
              </p14:xfrm>
            </p:contentPart>
          </mc:Choice>
          <mc:Fallback xmlns="">
            <p:pic>
              <p:nvPicPr>
                <p:cNvPr id="275" name="Рукописный ввод 274">
                  <a:extLst>
                    <a:ext uri="{FF2B5EF4-FFF2-40B4-BE49-F238E27FC236}">
                      <a16:creationId xmlns:a16="http://schemas.microsoft.com/office/drawing/2014/main" id="{DB4A83F4-BC77-4008-9353-8011DE9F8BA9}"/>
                    </a:ext>
                  </a:extLst>
                </p:cNvPr>
                <p:cNvPicPr/>
                <p:nvPr/>
              </p:nvPicPr>
              <p:blipFill>
                <a:blip r:embed="rId392"/>
                <a:stretch>
                  <a:fillRect/>
                </a:stretch>
              </p:blipFill>
              <p:spPr>
                <a:xfrm>
                  <a:off x="8506952" y="5277318"/>
                  <a:ext cx="282600" cy="35280"/>
                </a:xfrm>
                <a:prstGeom prst="rect">
                  <a:avLst/>
                </a:prstGeom>
              </p:spPr>
            </p:pic>
          </mc:Fallback>
        </mc:AlternateContent>
      </p:grpSp>
      <p:grpSp>
        <p:nvGrpSpPr>
          <p:cNvPr id="282" name="Группа 281">
            <a:extLst>
              <a:ext uri="{FF2B5EF4-FFF2-40B4-BE49-F238E27FC236}">
                <a16:creationId xmlns:a16="http://schemas.microsoft.com/office/drawing/2014/main" id="{C74BDA4B-9DE3-47D6-A3C9-033E3A2E3930}"/>
              </a:ext>
            </a:extLst>
          </p:cNvPr>
          <p:cNvGrpSpPr/>
          <p:nvPr/>
        </p:nvGrpSpPr>
        <p:grpSpPr>
          <a:xfrm>
            <a:off x="8314352" y="5847558"/>
            <a:ext cx="381240" cy="342000"/>
            <a:chOff x="8314352" y="5847558"/>
            <a:chExt cx="381240" cy="342000"/>
          </a:xfrm>
        </p:grpSpPr>
        <mc:AlternateContent xmlns:mc="http://schemas.openxmlformats.org/markup-compatibility/2006" xmlns:p14="http://schemas.microsoft.com/office/powerpoint/2010/main">
          <mc:Choice Requires="p14">
            <p:contentPart p14:bwMode="auto" r:id="rId393">
              <p14:nvContentPartPr>
                <p14:cNvPr id="279" name="Рукописный ввод 278">
                  <a:extLst>
                    <a:ext uri="{FF2B5EF4-FFF2-40B4-BE49-F238E27FC236}">
                      <a16:creationId xmlns:a16="http://schemas.microsoft.com/office/drawing/2014/main" id="{FA3C064C-1287-4DF4-9640-D8FD3EDCF6B8}"/>
                    </a:ext>
                  </a:extLst>
                </p14:cNvPr>
                <p14:cNvContentPartPr/>
                <p14:nvPr/>
              </p14:nvContentPartPr>
              <p14:xfrm>
                <a:off x="8400392" y="5947998"/>
                <a:ext cx="28080" cy="241560"/>
              </p14:xfrm>
            </p:contentPart>
          </mc:Choice>
          <mc:Fallback xmlns="">
            <p:pic>
              <p:nvPicPr>
                <p:cNvPr id="279" name="Рукописный ввод 278">
                  <a:extLst>
                    <a:ext uri="{FF2B5EF4-FFF2-40B4-BE49-F238E27FC236}">
                      <a16:creationId xmlns:a16="http://schemas.microsoft.com/office/drawing/2014/main" id="{FA3C064C-1287-4DF4-9640-D8FD3EDCF6B8}"/>
                    </a:ext>
                  </a:extLst>
                </p:cNvPr>
                <p:cNvPicPr/>
                <p:nvPr/>
              </p:nvPicPr>
              <p:blipFill>
                <a:blip r:embed="rId394"/>
                <a:stretch>
                  <a:fillRect/>
                </a:stretch>
              </p:blipFill>
              <p:spPr>
                <a:xfrm>
                  <a:off x="8396072" y="5943678"/>
                  <a:ext cx="36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80" name="Рукописный ввод 279">
                  <a:extLst>
                    <a:ext uri="{FF2B5EF4-FFF2-40B4-BE49-F238E27FC236}">
                      <a16:creationId xmlns:a16="http://schemas.microsoft.com/office/drawing/2014/main" id="{98E539F6-F6CB-419F-841A-C45A1366EA29}"/>
                    </a:ext>
                  </a:extLst>
                </p14:cNvPr>
                <p14:cNvContentPartPr/>
                <p14:nvPr/>
              </p14:nvContentPartPr>
              <p14:xfrm>
                <a:off x="8398952" y="5847558"/>
                <a:ext cx="296640" cy="22680"/>
              </p14:xfrm>
            </p:contentPart>
          </mc:Choice>
          <mc:Fallback xmlns="">
            <p:pic>
              <p:nvPicPr>
                <p:cNvPr id="280" name="Рукописный ввод 279">
                  <a:extLst>
                    <a:ext uri="{FF2B5EF4-FFF2-40B4-BE49-F238E27FC236}">
                      <a16:creationId xmlns:a16="http://schemas.microsoft.com/office/drawing/2014/main" id="{98E539F6-F6CB-419F-841A-C45A1366EA29}"/>
                    </a:ext>
                  </a:extLst>
                </p:cNvPr>
                <p:cNvPicPr/>
                <p:nvPr/>
              </p:nvPicPr>
              <p:blipFill>
                <a:blip r:embed="rId396"/>
                <a:stretch>
                  <a:fillRect/>
                </a:stretch>
              </p:blipFill>
              <p:spPr>
                <a:xfrm>
                  <a:off x="8394632" y="5843238"/>
                  <a:ext cx="3052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81" name="Рукописный ввод 280">
                  <a:extLst>
                    <a:ext uri="{FF2B5EF4-FFF2-40B4-BE49-F238E27FC236}">
                      <a16:creationId xmlns:a16="http://schemas.microsoft.com/office/drawing/2014/main" id="{3E1CB4CF-29D6-465E-850E-94B015CCFF46}"/>
                    </a:ext>
                  </a:extLst>
                </p14:cNvPr>
                <p14:cNvContentPartPr/>
                <p14:nvPr/>
              </p14:nvContentPartPr>
              <p14:xfrm>
                <a:off x="8314352" y="6016758"/>
                <a:ext cx="300240" cy="19440"/>
              </p14:xfrm>
            </p:contentPart>
          </mc:Choice>
          <mc:Fallback xmlns="">
            <p:pic>
              <p:nvPicPr>
                <p:cNvPr id="281" name="Рукописный ввод 280">
                  <a:extLst>
                    <a:ext uri="{FF2B5EF4-FFF2-40B4-BE49-F238E27FC236}">
                      <a16:creationId xmlns:a16="http://schemas.microsoft.com/office/drawing/2014/main" id="{3E1CB4CF-29D6-465E-850E-94B015CCFF46}"/>
                    </a:ext>
                  </a:extLst>
                </p:cNvPr>
                <p:cNvPicPr/>
                <p:nvPr/>
              </p:nvPicPr>
              <p:blipFill>
                <a:blip r:embed="rId398"/>
                <a:stretch>
                  <a:fillRect/>
                </a:stretch>
              </p:blipFill>
              <p:spPr>
                <a:xfrm>
                  <a:off x="8310032" y="6012438"/>
                  <a:ext cx="308880" cy="28080"/>
                </a:xfrm>
                <a:prstGeom prst="rect">
                  <a:avLst/>
                </a:prstGeom>
              </p:spPr>
            </p:pic>
          </mc:Fallback>
        </mc:AlternateContent>
      </p:grpSp>
      <p:grpSp>
        <p:nvGrpSpPr>
          <p:cNvPr id="285" name="Группа 284">
            <a:extLst>
              <a:ext uri="{FF2B5EF4-FFF2-40B4-BE49-F238E27FC236}">
                <a16:creationId xmlns:a16="http://schemas.microsoft.com/office/drawing/2014/main" id="{2CD8C6B3-1DCC-478E-A973-F7997DB860E8}"/>
              </a:ext>
            </a:extLst>
          </p:cNvPr>
          <p:cNvGrpSpPr/>
          <p:nvPr/>
        </p:nvGrpSpPr>
        <p:grpSpPr>
          <a:xfrm>
            <a:off x="8413712" y="6381438"/>
            <a:ext cx="250560" cy="455040"/>
            <a:chOff x="8413712" y="6381438"/>
            <a:chExt cx="250560" cy="455040"/>
          </a:xfrm>
        </p:grpSpPr>
        <mc:AlternateContent xmlns:mc="http://schemas.openxmlformats.org/markup-compatibility/2006" xmlns:p14="http://schemas.microsoft.com/office/powerpoint/2010/main">
          <mc:Choice Requires="p14">
            <p:contentPart p14:bwMode="auto" r:id="rId399">
              <p14:nvContentPartPr>
                <p14:cNvPr id="283" name="Рукописный ввод 282">
                  <a:extLst>
                    <a:ext uri="{FF2B5EF4-FFF2-40B4-BE49-F238E27FC236}">
                      <a16:creationId xmlns:a16="http://schemas.microsoft.com/office/drawing/2014/main" id="{6CA6BD6E-10E0-4A34-936B-64F094C1228B}"/>
                    </a:ext>
                  </a:extLst>
                </p14:cNvPr>
                <p14:cNvContentPartPr/>
                <p14:nvPr/>
              </p14:nvContentPartPr>
              <p14:xfrm>
                <a:off x="8441792" y="6521478"/>
                <a:ext cx="39600" cy="315000"/>
              </p14:xfrm>
            </p:contentPart>
          </mc:Choice>
          <mc:Fallback xmlns="">
            <p:pic>
              <p:nvPicPr>
                <p:cNvPr id="283" name="Рукописный ввод 282">
                  <a:extLst>
                    <a:ext uri="{FF2B5EF4-FFF2-40B4-BE49-F238E27FC236}">
                      <a16:creationId xmlns:a16="http://schemas.microsoft.com/office/drawing/2014/main" id="{6CA6BD6E-10E0-4A34-936B-64F094C1228B}"/>
                    </a:ext>
                  </a:extLst>
                </p:cNvPr>
                <p:cNvPicPr/>
                <p:nvPr/>
              </p:nvPicPr>
              <p:blipFill>
                <a:blip r:embed="rId400"/>
                <a:stretch>
                  <a:fillRect/>
                </a:stretch>
              </p:blipFill>
              <p:spPr>
                <a:xfrm>
                  <a:off x="8437472" y="6517158"/>
                  <a:ext cx="482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84" name="Рукописный ввод 283">
                  <a:extLst>
                    <a:ext uri="{FF2B5EF4-FFF2-40B4-BE49-F238E27FC236}">
                      <a16:creationId xmlns:a16="http://schemas.microsoft.com/office/drawing/2014/main" id="{16E876AD-CDA2-444C-B639-E2B1F7E699F6}"/>
                    </a:ext>
                  </a:extLst>
                </p14:cNvPr>
                <p14:cNvContentPartPr/>
                <p14:nvPr/>
              </p14:nvContentPartPr>
              <p14:xfrm>
                <a:off x="8413712" y="6381438"/>
                <a:ext cx="250560" cy="260640"/>
              </p14:xfrm>
            </p:contentPart>
          </mc:Choice>
          <mc:Fallback xmlns="">
            <p:pic>
              <p:nvPicPr>
                <p:cNvPr id="284" name="Рукописный ввод 283">
                  <a:extLst>
                    <a:ext uri="{FF2B5EF4-FFF2-40B4-BE49-F238E27FC236}">
                      <a16:creationId xmlns:a16="http://schemas.microsoft.com/office/drawing/2014/main" id="{16E876AD-CDA2-444C-B639-E2B1F7E699F6}"/>
                    </a:ext>
                  </a:extLst>
                </p:cNvPr>
                <p:cNvPicPr/>
                <p:nvPr/>
              </p:nvPicPr>
              <p:blipFill>
                <a:blip r:embed="rId402"/>
                <a:stretch>
                  <a:fillRect/>
                </a:stretch>
              </p:blipFill>
              <p:spPr>
                <a:xfrm>
                  <a:off x="8409392" y="6377118"/>
                  <a:ext cx="259200" cy="269280"/>
                </a:xfrm>
                <a:prstGeom prst="rect">
                  <a:avLst/>
                </a:prstGeom>
              </p:spPr>
            </p:pic>
          </mc:Fallback>
        </mc:AlternateContent>
      </p:grpSp>
      <p:grpSp>
        <p:nvGrpSpPr>
          <p:cNvPr id="292" name="Группа 291">
            <a:extLst>
              <a:ext uri="{FF2B5EF4-FFF2-40B4-BE49-F238E27FC236}">
                <a16:creationId xmlns:a16="http://schemas.microsoft.com/office/drawing/2014/main" id="{64167DF4-8D1F-4C0F-85ED-078F2D87D5B6}"/>
              </a:ext>
            </a:extLst>
          </p:cNvPr>
          <p:cNvGrpSpPr/>
          <p:nvPr/>
        </p:nvGrpSpPr>
        <p:grpSpPr>
          <a:xfrm>
            <a:off x="10592432" y="1665078"/>
            <a:ext cx="241200" cy="265320"/>
            <a:chOff x="10592432" y="1665078"/>
            <a:chExt cx="241200" cy="265320"/>
          </a:xfrm>
        </p:grpSpPr>
        <mc:AlternateContent xmlns:mc="http://schemas.openxmlformats.org/markup-compatibility/2006" xmlns:p14="http://schemas.microsoft.com/office/powerpoint/2010/main">
          <mc:Choice Requires="p14">
            <p:contentPart p14:bwMode="auto" r:id="rId403">
              <p14:nvContentPartPr>
                <p14:cNvPr id="286" name="Рукописный ввод 285">
                  <a:extLst>
                    <a:ext uri="{FF2B5EF4-FFF2-40B4-BE49-F238E27FC236}">
                      <a16:creationId xmlns:a16="http://schemas.microsoft.com/office/drawing/2014/main" id="{4FC487A6-F085-4623-8D41-13D75D6783B5}"/>
                    </a:ext>
                  </a:extLst>
                </p14:cNvPr>
                <p14:cNvContentPartPr/>
                <p14:nvPr/>
              </p14:nvContentPartPr>
              <p14:xfrm>
                <a:off x="10680992" y="1716198"/>
                <a:ext cx="44280" cy="214200"/>
              </p14:xfrm>
            </p:contentPart>
          </mc:Choice>
          <mc:Fallback xmlns="">
            <p:pic>
              <p:nvPicPr>
                <p:cNvPr id="286" name="Рукописный ввод 285">
                  <a:extLst>
                    <a:ext uri="{FF2B5EF4-FFF2-40B4-BE49-F238E27FC236}">
                      <a16:creationId xmlns:a16="http://schemas.microsoft.com/office/drawing/2014/main" id="{4FC487A6-F085-4623-8D41-13D75D6783B5}"/>
                    </a:ext>
                  </a:extLst>
                </p:cNvPr>
                <p:cNvPicPr/>
                <p:nvPr/>
              </p:nvPicPr>
              <p:blipFill>
                <a:blip r:embed="rId404"/>
                <a:stretch>
                  <a:fillRect/>
                </a:stretch>
              </p:blipFill>
              <p:spPr>
                <a:xfrm>
                  <a:off x="10676672" y="1711878"/>
                  <a:ext cx="52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87" name="Рукописный ввод 286">
                  <a:extLst>
                    <a:ext uri="{FF2B5EF4-FFF2-40B4-BE49-F238E27FC236}">
                      <a16:creationId xmlns:a16="http://schemas.microsoft.com/office/drawing/2014/main" id="{AD5B971F-8AC9-4980-AE89-397EB2B73ACA}"/>
                    </a:ext>
                  </a:extLst>
                </p14:cNvPr>
                <p14:cNvContentPartPr/>
                <p14:nvPr/>
              </p14:nvContentPartPr>
              <p14:xfrm>
                <a:off x="10592432" y="1665078"/>
                <a:ext cx="241200" cy="29880"/>
              </p14:xfrm>
            </p:contentPart>
          </mc:Choice>
          <mc:Fallback xmlns="">
            <p:pic>
              <p:nvPicPr>
                <p:cNvPr id="287" name="Рукописный ввод 286">
                  <a:extLst>
                    <a:ext uri="{FF2B5EF4-FFF2-40B4-BE49-F238E27FC236}">
                      <a16:creationId xmlns:a16="http://schemas.microsoft.com/office/drawing/2014/main" id="{AD5B971F-8AC9-4980-AE89-397EB2B73ACA}"/>
                    </a:ext>
                  </a:extLst>
                </p:cNvPr>
                <p:cNvPicPr/>
                <p:nvPr/>
              </p:nvPicPr>
              <p:blipFill>
                <a:blip r:embed="rId406"/>
                <a:stretch>
                  <a:fillRect/>
                </a:stretch>
              </p:blipFill>
              <p:spPr>
                <a:xfrm>
                  <a:off x="10588112" y="1660758"/>
                  <a:ext cx="249840" cy="38520"/>
                </a:xfrm>
                <a:prstGeom prst="rect">
                  <a:avLst/>
                </a:prstGeom>
              </p:spPr>
            </p:pic>
          </mc:Fallback>
        </mc:AlternateContent>
      </p:grpSp>
      <p:grpSp>
        <p:nvGrpSpPr>
          <p:cNvPr id="310" name="Группа 309">
            <a:extLst>
              <a:ext uri="{FF2B5EF4-FFF2-40B4-BE49-F238E27FC236}">
                <a16:creationId xmlns:a16="http://schemas.microsoft.com/office/drawing/2014/main" id="{2CA7CFED-11B5-4134-9B2C-111A539B41BE}"/>
              </a:ext>
            </a:extLst>
          </p:cNvPr>
          <p:cNvGrpSpPr/>
          <p:nvPr/>
        </p:nvGrpSpPr>
        <p:grpSpPr>
          <a:xfrm>
            <a:off x="10571192" y="2894118"/>
            <a:ext cx="244440" cy="220320"/>
            <a:chOff x="10571192" y="2894118"/>
            <a:chExt cx="244440" cy="220320"/>
          </a:xfrm>
        </p:grpSpPr>
        <mc:AlternateContent xmlns:mc="http://schemas.openxmlformats.org/markup-compatibility/2006" xmlns:p14="http://schemas.microsoft.com/office/powerpoint/2010/main">
          <mc:Choice Requires="p14">
            <p:contentPart p14:bwMode="auto" r:id="rId407">
              <p14:nvContentPartPr>
                <p14:cNvPr id="293" name="Рукописный ввод 292">
                  <a:extLst>
                    <a:ext uri="{FF2B5EF4-FFF2-40B4-BE49-F238E27FC236}">
                      <a16:creationId xmlns:a16="http://schemas.microsoft.com/office/drawing/2014/main" id="{77C49B77-8992-47D2-9440-9A2A5B238BC5}"/>
                    </a:ext>
                  </a:extLst>
                </p14:cNvPr>
                <p14:cNvContentPartPr/>
                <p14:nvPr/>
              </p14:nvContentPartPr>
              <p14:xfrm>
                <a:off x="10670552" y="2894118"/>
                <a:ext cx="17640" cy="220320"/>
              </p14:xfrm>
            </p:contentPart>
          </mc:Choice>
          <mc:Fallback xmlns="">
            <p:pic>
              <p:nvPicPr>
                <p:cNvPr id="293" name="Рукописный ввод 292">
                  <a:extLst>
                    <a:ext uri="{FF2B5EF4-FFF2-40B4-BE49-F238E27FC236}">
                      <a16:creationId xmlns:a16="http://schemas.microsoft.com/office/drawing/2014/main" id="{77C49B77-8992-47D2-9440-9A2A5B238BC5}"/>
                    </a:ext>
                  </a:extLst>
                </p:cNvPr>
                <p:cNvPicPr/>
                <p:nvPr/>
              </p:nvPicPr>
              <p:blipFill>
                <a:blip r:embed="rId408"/>
                <a:stretch>
                  <a:fillRect/>
                </a:stretch>
              </p:blipFill>
              <p:spPr>
                <a:xfrm>
                  <a:off x="10666232" y="2889798"/>
                  <a:ext cx="26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94" name="Рукописный ввод 293">
                  <a:extLst>
                    <a:ext uri="{FF2B5EF4-FFF2-40B4-BE49-F238E27FC236}">
                      <a16:creationId xmlns:a16="http://schemas.microsoft.com/office/drawing/2014/main" id="{03C863AA-47F1-4294-B8A5-70546A1B3308}"/>
                    </a:ext>
                  </a:extLst>
                </p14:cNvPr>
                <p14:cNvContentPartPr/>
                <p14:nvPr/>
              </p14:nvContentPartPr>
              <p14:xfrm>
                <a:off x="10571192" y="2930838"/>
                <a:ext cx="244440" cy="58320"/>
              </p14:xfrm>
            </p:contentPart>
          </mc:Choice>
          <mc:Fallback xmlns="">
            <p:pic>
              <p:nvPicPr>
                <p:cNvPr id="294" name="Рукописный ввод 293">
                  <a:extLst>
                    <a:ext uri="{FF2B5EF4-FFF2-40B4-BE49-F238E27FC236}">
                      <a16:creationId xmlns:a16="http://schemas.microsoft.com/office/drawing/2014/main" id="{03C863AA-47F1-4294-B8A5-70546A1B3308}"/>
                    </a:ext>
                  </a:extLst>
                </p:cNvPr>
                <p:cNvPicPr/>
                <p:nvPr/>
              </p:nvPicPr>
              <p:blipFill>
                <a:blip r:embed="rId410"/>
                <a:stretch>
                  <a:fillRect/>
                </a:stretch>
              </p:blipFill>
              <p:spPr>
                <a:xfrm>
                  <a:off x="10566872" y="2926518"/>
                  <a:ext cx="253080" cy="66960"/>
                </a:xfrm>
                <a:prstGeom prst="rect">
                  <a:avLst/>
                </a:prstGeom>
              </p:spPr>
            </p:pic>
          </mc:Fallback>
        </mc:AlternateContent>
      </p:grpSp>
      <p:grpSp>
        <p:nvGrpSpPr>
          <p:cNvPr id="309" name="Группа 308">
            <a:extLst>
              <a:ext uri="{FF2B5EF4-FFF2-40B4-BE49-F238E27FC236}">
                <a16:creationId xmlns:a16="http://schemas.microsoft.com/office/drawing/2014/main" id="{5075CCC3-79E4-402E-8FF5-23F5024007C5}"/>
              </a:ext>
            </a:extLst>
          </p:cNvPr>
          <p:cNvGrpSpPr/>
          <p:nvPr/>
        </p:nvGrpSpPr>
        <p:grpSpPr>
          <a:xfrm>
            <a:off x="10466792" y="3340158"/>
            <a:ext cx="329400" cy="255600"/>
            <a:chOff x="10466792" y="3340158"/>
            <a:chExt cx="329400" cy="255600"/>
          </a:xfrm>
        </p:grpSpPr>
        <mc:AlternateContent xmlns:mc="http://schemas.openxmlformats.org/markup-compatibility/2006" xmlns:p14="http://schemas.microsoft.com/office/powerpoint/2010/main">
          <mc:Choice Requires="p14">
            <p:contentPart p14:bwMode="auto" r:id="rId411">
              <p14:nvContentPartPr>
                <p14:cNvPr id="295" name="Рукописный ввод 294">
                  <a:extLst>
                    <a:ext uri="{FF2B5EF4-FFF2-40B4-BE49-F238E27FC236}">
                      <a16:creationId xmlns:a16="http://schemas.microsoft.com/office/drawing/2014/main" id="{F793976B-3216-47D3-B902-3D44CDB0450D}"/>
                    </a:ext>
                  </a:extLst>
                </p14:cNvPr>
                <p14:cNvContentPartPr/>
                <p14:nvPr/>
              </p14:nvContentPartPr>
              <p14:xfrm>
                <a:off x="10596032" y="3379758"/>
                <a:ext cx="24120" cy="216000"/>
              </p14:xfrm>
            </p:contentPart>
          </mc:Choice>
          <mc:Fallback xmlns="">
            <p:pic>
              <p:nvPicPr>
                <p:cNvPr id="295" name="Рукописный ввод 294">
                  <a:extLst>
                    <a:ext uri="{FF2B5EF4-FFF2-40B4-BE49-F238E27FC236}">
                      <a16:creationId xmlns:a16="http://schemas.microsoft.com/office/drawing/2014/main" id="{F793976B-3216-47D3-B902-3D44CDB0450D}"/>
                    </a:ext>
                  </a:extLst>
                </p:cNvPr>
                <p:cNvPicPr/>
                <p:nvPr/>
              </p:nvPicPr>
              <p:blipFill>
                <a:blip r:embed="rId412"/>
                <a:stretch>
                  <a:fillRect/>
                </a:stretch>
              </p:blipFill>
              <p:spPr>
                <a:xfrm>
                  <a:off x="10591712" y="3375438"/>
                  <a:ext cx="327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96" name="Рукописный ввод 295">
                  <a:extLst>
                    <a:ext uri="{FF2B5EF4-FFF2-40B4-BE49-F238E27FC236}">
                      <a16:creationId xmlns:a16="http://schemas.microsoft.com/office/drawing/2014/main" id="{043129CC-E450-4F56-A034-1D5E09226D04}"/>
                    </a:ext>
                  </a:extLst>
                </p14:cNvPr>
                <p14:cNvContentPartPr/>
                <p14:nvPr/>
              </p14:nvContentPartPr>
              <p14:xfrm>
                <a:off x="10466792" y="3340158"/>
                <a:ext cx="329400" cy="42840"/>
              </p14:xfrm>
            </p:contentPart>
          </mc:Choice>
          <mc:Fallback xmlns="">
            <p:pic>
              <p:nvPicPr>
                <p:cNvPr id="296" name="Рукописный ввод 295">
                  <a:extLst>
                    <a:ext uri="{FF2B5EF4-FFF2-40B4-BE49-F238E27FC236}">
                      <a16:creationId xmlns:a16="http://schemas.microsoft.com/office/drawing/2014/main" id="{043129CC-E450-4F56-A034-1D5E09226D04}"/>
                    </a:ext>
                  </a:extLst>
                </p:cNvPr>
                <p:cNvPicPr/>
                <p:nvPr/>
              </p:nvPicPr>
              <p:blipFill>
                <a:blip r:embed="rId414"/>
                <a:stretch>
                  <a:fillRect/>
                </a:stretch>
              </p:blipFill>
              <p:spPr>
                <a:xfrm>
                  <a:off x="10462472" y="3335838"/>
                  <a:ext cx="338040" cy="51480"/>
                </a:xfrm>
                <a:prstGeom prst="rect">
                  <a:avLst/>
                </a:prstGeom>
              </p:spPr>
            </p:pic>
          </mc:Fallback>
        </mc:AlternateContent>
      </p:grpSp>
      <p:grpSp>
        <p:nvGrpSpPr>
          <p:cNvPr id="308" name="Группа 307">
            <a:extLst>
              <a:ext uri="{FF2B5EF4-FFF2-40B4-BE49-F238E27FC236}">
                <a16:creationId xmlns:a16="http://schemas.microsoft.com/office/drawing/2014/main" id="{C3B71A39-C5B0-45FB-8594-84FCE33A56FA}"/>
              </a:ext>
            </a:extLst>
          </p:cNvPr>
          <p:cNvGrpSpPr/>
          <p:nvPr/>
        </p:nvGrpSpPr>
        <p:grpSpPr>
          <a:xfrm>
            <a:off x="10618712" y="4043598"/>
            <a:ext cx="231120" cy="277920"/>
            <a:chOff x="10618712" y="4043598"/>
            <a:chExt cx="231120" cy="277920"/>
          </a:xfrm>
        </p:grpSpPr>
        <mc:AlternateContent xmlns:mc="http://schemas.openxmlformats.org/markup-compatibility/2006" xmlns:p14="http://schemas.microsoft.com/office/powerpoint/2010/main">
          <mc:Choice Requires="p14">
            <p:contentPart p14:bwMode="auto" r:id="rId415">
              <p14:nvContentPartPr>
                <p14:cNvPr id="297" name="Рукописный ввод 296">
                  <a:extLst>
                    <a:ext uri="{FF2B5EF4-FFF2-40B4-BE49-F238E27FC236}">
                      <a16:creationId xmlns:a16="http://schemas.microsoft.com/office/drawing/2014/main" id="{32180618-0E77-4B76-845F-8D1414457CED}"/>
                    </a:ext>
                  </a:extLst>
                </p14:cNvPr>
                <p14:cNvContentPartPr/>
                <p14:nvPr/>
              </p14:nvContentPartPr>
              <p14:xfrm>
                <a:off x="10687112" y="4043598"/>
                <a:ext cx="50760" cy="277920"/>
              </p14:xfrm>
            </p:contentPart>
          </mc:Choice>
          <mc:Fallback xmlns="">
            <p:pic>
              <p:nvPicPr>
                <p:cNvPr id="297" name="Рукописный ввод 296">
                  <a:extLst>
                    <a:ext uri="{FF2B5EF4-FFF2-40B4-BE49-F238E27FC236}">
                      <a16:creationId xmlns:a16="http://schemas.microsoft.com/office/drawing/2014/main" id="{32180618-0E77-4B76-845F-8D1414457CED}"/>
                    </a:ext>
                  </a:extLst>
                </p:cNvPr>
                <p:cNvPicPr/>
                <p:nvPr/>
              </p:nvPicPr>
              <p:blipFill>
                <a:blip r:embed="rId416"/>
                <a:stretch>
                  <a:fillRect/>
                </a:stretch>
              </p:blipFill>
              <p:spPr>
                <a:xfrm>
                  <a:off x="10682792" y="4039278"/>
                  <a:ext cx="594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98" name="Рукописный ввод 297">
                  <a:extLst>
                    <a:ext uri="{FF2B5EF4-FFF2-40B4-BE49-F238E27FC236}">
                      <a16:creationId xmlns:a16="http://schemas.microsoft.com/office/drawing/2014/main" id="{D21797A9-5221-4E68-8591-7AB171575B3C}"/>
                    </a:ext>
                  </a:extLst>
                </p14:cNvPr>
                <p14:cNvContentPartPr/>
                <p14:nvPr/>
              </p14:nvContentPartPr>
              <p14:xfrm>
                <a:off x="10618712" y="4044678"/>
                <a:ext cx="231120" cy="56160"/>
              </p14:xfrm>
            </p:contentPart>
          </mc:Choice>
          <mc:Fallback xmlns="">
            <p:pic>
              <p:nvPicPr>
                <p:cNvPr id="298" name="Рукописный ввод 297">
                  <a:extLst>
                    <a:ext uri="{FF2B5EF4-FFF2-40B4-BE49-F238E27FC236}">
                      <a16:creationId xmlns:a16="http://schemas.microsoft.com/office/drawing/2014/main" id="{D21797A9-5221-4E68-8591-7AB171575B3C}"/>
                    </a:ext>
                  </a:extLst>
                </p:cNvPr>
                <p:cNvPicPr/>
                <p:nvPr/>
              </p:nvPicPr>
              <p:blipFill>
                <a:blip r:embed="rId418"/>
                <a:stretch>
                  <a:fillRect/>
                </a:stretch>
              </p:blipFill>
              <p:spPr>
                <a:xfrm>
                  <a:off x="10614392" y="4040358"/>
                  <a:ext cx="239760" cy="64800"/>
                </a:xfrm>
                <a:prstGeom prst="rect">
                  <a:avLst/>
                </a:prstGeom>
              </p:spPr>
            </p:pic>
          </mc:Fallback>
        </mc:AlternateContent>
      </p:grpSp>
      <p:grpSp>
        <p:nvGrpSpPr>
          <p:cNvPr id="307" name="Группа 306">
            <a:extLst>
              <a:ext uri="{FF2B5EF4-FFF2-40B4-BE49-F238E27FC236}">
                <a16:creationId xmlns:a16="http://schemas.microsoft.com/office/drawing/2014/main" id="{5A5468AB-BE91-41A9-832F-0CA41F5715A8}"/>
              </a:ext>
            </a:extLst>
          </p:cNvPr>
          <p:cNvGrpSpPr/>
          <p:nvPr/>
        </p:nvGrpSpPr>
        <p:grpSpPr>
          <a:xfrm>
            <a:off x="10458872" y="4574958"/>
            <a:ext cx="383040" cy="313920"/>
            <a:chOff x="10458872" y="4574958"/>
            <a:chExt cx="383040" cy="313920"/>
          </a:xfrm>
        </p:grpSpPr>
        <mc:AlternateContent xmlns:mc="http://schemas.openxmlformats.org/markup-compatibility/2006" xmlns:p14="http://schemas.microsoft.com/office/powerpoint/2010/main">
          <mc:Choice Requires="p14">
            <p:contentPart p14:bwMode="auto" r:id="rId419">
              <p14:nvContentPartPr>
                <p14:cNvPr id="299" name="Рукописный ввод 298">
                  <a:extLst>
                    <a:ext uri="{FF2B5EF4-FFF2-40B4-BE49-F238E27FC236}">
                      <a16:creationId xmlns:a16="http://schemas.microsoft.com/office/drawing/2014/main" id="{D90F1716-0236-402D-8072-874EA4C62100}"/>
                    </a:ext>
                  </a:extLst>
                </p14:cNvPr>
                <p14:cNvContentPartPr/>
                <p14:nvPr/>
              </p14:nvContentPartPr>
              <p14:xfrm>
                <a:off x="10642832" y="4617798"/>
                <a:ext cx="42840" cy="271080"/>
              </p14:xfrm>
            </p:contentPart>
          </mc:Choice>
          <mc:Fallback xmlns="">
            <p:pic>
              <p:nvPicPr>
                <p:cNvPr id="299" name="Рукописный ввод 298">
                  <a:extLst>
                    <a:ext uri="{FF2B5EF4-FFF2-40B4-BE49-F238E27FC236}">
                      <a16:creationId xmlns:a16="http://schemas.microsoft.com/office/drawing/2014/main" id="{D90F1716-0236-402D-8072-874EA4C62100}"/>
                    </a:ext>
                  </a:extLst>
                </p:cNvPr>
                <p:cNvPicPr/>
                <p:nvPr/>
              </p:nvPicPr>
              <p:blipFill>
                <a:blip r:embed="rId420"/>
                <a:stretch>
                  <a:fillRect/>
                </a:stretch>
              </p:blipFill>
              <p:spPr>
                <a:xfrm>
                  <a:off x="10638512" y="4613478"/>
                  <a:ext cx="514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00" name="Рукописный ввод 299">
                  <a:extLst>
                    <a:ext uri="{FF2B5EF4-FFF2-40B4-BE49-F238E27FC236}">
                      <a16:creationId xmlns:a16="http://schemas.microsoft.com/office/drawing/2014/main" id="{4428D351-A1A2-4110-AC66-ADB37DD764B5}"/>
                    </a:ext>
                  </a:extLst>
                </p14:cNvPr>
                <p14:cNvContentPartPr/>
                <p14:nvPr/>
              </p14:nvContentPartPr>
              <p14:xfrm>
                <a:off x="10458872" y="4574958"/>
                <a:ext cx="383040" cy="84960"/>
              </p14:xfrm>
            </p:contentPart>
          </mc:Choice>
          <mc:Fallback xmlns="">
            <p:pic>
              <p:nvPicPr>
                <p:cNvPr id="300" name="Рукописный ввод 299">
                  <a:extLst>
                    <a:ext uri="{FF2B5EF4-FFF2-40B4-BE49-F238E27FC236}">
                      <a16:creationId xmlns:a16="http://schemas.microsoft.com/office/drawing/2014/main" id="{4428D351-A1A2-4110-AC66-ADB37DD764B5}"/>
                    </a:ext>
                  </a:extLst>
                </p:cNvPr>
                <p:cNvPicPr/>
                <p:nvPr/>
              </p:nvPicPr>
              <p:blipFill>
                <a:blip r:embed="rId422"/>
                <a:stretch>
                  <a:fillRect/>
                </a:stretch>
              </p:blipFill>
              <p:spPr>
                <a:xfrm>
                  <a:off x="10454552" y="4570638"/>
                  <a:ext cx="391680" cy="93600"/>
                </a:xfrm>
                <a:prstGeom prst="rect">
                  <a:avLst/>
                </a:prstGeom>
              </p:spPr>
            </p:pic>
          </mc:Fallback>
        </mc:AlternateContent>
      </p:grpSp>
      <p:grpSp>
        <p:nvGrpSpPr>
          <p:cNvPr id="306" name="Группа 305">
            <a:extLst>
              <a:ext uri="{FF2B5EF4-FFF2-40B4-BE49-F238E27FC236}">
                <a16:creationId xmlns:a16="http://schemas.microsoft.com/office/drawing/2014/main" id="{C5ABDBB9-D7A8-498F-9B32-8A1C5EF45B80}"/>
              </a:ext>
            </a:extLst>
          </p:cNvPr>
          <p:cNvGrpSpPr/>
          <p:nvPr/>
        </p:nvGrpSpPr>
        <p:grpSpPr>
          <a:xfrm>
            <a:off x="10359512" y="5202438"/>
            <a:ext cx="400320" cy="276840"/>
            <a:chOff x="10359512" y="5202438"/>
            <a:chExt cx="400320" cy="276840"/>
          </a:xfrm>
        </p:grpSpPr>
        <mc:AlternateContent xmlns:mc="http://schemas.openxmlformats.org/markup-compatibility/2006" xmlns:p14="http://schemas.microsoft.com/office/powerpoint/2010/main">
          <mc:Choice Requires="p14">
            <p:contentPart p14:bwMode="auto" r:id="rId423">
              <p14:nvContentPartPr>
                <p14:cNvPr id="301" name="Рукописный ввод 300">
                  <a:extLst>
                    <a:ext uri="{FF2B5EF4-FFF2-40B4-BE49-F238E27FC236}">
                      <a16:creationId xmlns:a16="http://schemas.microsoft.com/office/drawing/2014/main" id="{804BAB29-990A-434E-854B-D8C0377CCB26}"/>
                    </a:ext>
                  </a:extLst>
                </p14:cNvPr>
                <p14:cNvContentPartPr/>
                <p14:nvPr/>
              </p14:nvContentPartPr>
              <p14:xfrm>
                <a:off x="10589192" y="5222238"/>
                <a:ext cx="19440" cy="257040"/>
              </p14:xfrm>
            </p:contentPart>
          </mc:Choice>
          <mc:Fallback xmlns="">
            <p:pic>
              <p:nvPicPr>
                <p:cNvPr id="301" name="Рукописный ввод 300">
                  <a:extLst>
                    <a:ext uri="{FF2B5EF4-FFF2-40B4-BE49-F238E27FC236}">
                      <a16:creationId xmlns:a16="http://schemas.microsoft.com/office/drawing/2014/main" id="{804BAB29-990A-434E-854B-D8C0377CCB26}"/>
                    </a:ext>
                  </a:extLst>
                </p:cNvPr>
                <p:cNvPicPr/>
                <p:nvPr/>
              </p:nvPicPr>
              <p:blipFill>
                <a:blip r:embed="rId424"/>
                <a:stretch>
                  <a:fillRect/>
                </a:stretch>
              </p:blipFill>
              <p:spPr>
                <a:xfrm>
                  <a:off x="10584872" y="5217918"/>
                  <a:ext cx="280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02" name="Рукописный ввод 301">
                  <a:extLst>
                    <a:ext uri="{FF2B5EF4-FFF2-40B4-BE49-F238E27FC236}">
                      <a16:creationId xmlns:a16="http://schemas.microsoft.com/office/drawing/2014/main" id="{3025060C-118F-4FFC-A281-94296B199400}"/>
                    </a:ext>
                  </a:extLst>
                </p14:cNvPr>
                <p14:cNvContentPartPr/>
                <p14:nvPr/>
              </p14:nvContentPartPr>
              <p14:xfrm>
                <a:off x="10359512" y="5202438"/>
                <a:ext cx="400320" cy="59040"/>
              </p14:xfrm>
            </p:contentPart>
          </mc:Choice>
          <mc:Fallback xmlns="">
            <p:pic>
              <p:nvPicPr>
                <p:cNvPr id="302" name="Рукописный ввод 301">
                  <a:extLst>
                    <a:ext uri="{FF2B5EF4-FFF2-40B4-BE49-F238E27FC236}">
                      <a16:creationId xmlns:a16="http://schemas.microsoft.com/office/drawing/2014/main" id="{3025060C-118F-4FFC-A281-94296B199400}"/>
                    </a:ext>
                  </a:extLst>
                </p:cNvPr>
                <p:cNvPicPr/>
                <p:nvPr/>
              </p:nvPicPr>
              <p:blipFill>
                <a:blip r:embed="rId426"/>
                <a:stretch>
                  <a:fillRect/>
                </a:stretch>
              </p:blipFill>
              <p:spPr>
                <a:xfrm>
                  <a:off x="10355192" y="5198118"/>
                  <a:ext cx="408960" cy="67680"/>
                </a:xfrm>
                <a:prstGeom prst="rect">
                  <a:avLst/>
                </a:prstGeom>
              </p:spPr>
            </p:pic>
          </mc:Fallback>
        </mc:AlternateContent>
      </p:grpSp>
      <p:grpSp>
        <p:nvGrpSpPr>
          <p:cNvPr id="305" name="Группа 304">
            <a:extLst>
              <a:ext uri="{FF2B5EF4-FFF2-40B4-BE49-F238E27FC236}">
                <a16:creationId xmlns:a16="http://schemas.microsoft.com/office/drawing/2014/main" id="{1291161A-3036-4518-88C5-17199ED3AF92}"/>
              </a:ext>
            </a:extLst>
          </p:cNvPr>
          <p:cNvGrpSpPr/>
          <p:nvPr/>
        </p:nvGrpSpPr>
        <p:grpSpPr>
          <a:xfrm>
            <a:off x="10385432" y="5830638"/>
            <a:ext cx="291600" cy="289800"/>
            <a:chOff x="10385432" y="5830638"/>
            <a:chExt cx="291600" cy="289800"/>
          </a:xfrm>
        </p:grpSpPr>
        <mc:AlternateContent xmlns:mc="http://schemas.openxmlformats.org/markup-compatibility/2006" xmlns:p14="http://schemas.microsoft.com/office/powerpoint/2010/main">
          <mc:Choice Requires="p14">
            <p:contentPart p14:bwMode="auto" r:id="rId427">
              <p14:nvContentPartPr>
                <p14:cNvPr id="303" name="Рукописный ввод 302">
                  <a:extLst>
                    <a:ext uri="{FF2B5EF4-FFF2-40B4-BE49-F238E27FC236}">
                      <a16:creationId xmlns:a16="http://schemas.microsoft.com/office/drawing/2014/main" id="{348B9CD5-CBAD-464A-AA90-31A6965AB697}"/>
                    </a:ext>
                  </a:extLst>
                </p14:cNvPr>
                <p14:cNvContentPartPr/>
                <p14:nvPr/>
              </p14:nvContentPartPr>
              <p14:xfrm>
                <a:off x="10500992" y="5837118"/>
                <a:ext cx="37080" cy="283320"/>
              </p14:xfrm>
            </p:contentPart>
          </mc:Choice>
          <mc:Fallback xmlns="">
            <p:pic>
              <p:nvPicPr>
                <p:cNvPr id="303" name="Рукописный ввод 302">
                  <a:extLst>
                    <a:ext uri="{FF2B5EF4-FFF2-40B4-BE49-F238E27FC236}">
                      <a16:creationId xmlns:a16="http://schemas.microsoft.com/office/drawing/2014/main" id="{348B9CD5-CBAD-464A-AA90-31A6965AB697}"/>
                    </a:ext>
                  </a:extLst>
                </p:cNvPr>
                <p:cNvPicPr/>
                <p:nvPr/>
              </p:nvPicPr>
              <p:blipFill>
                <a:blip r:embed="rId428"/>
                <a:stretch>
                  <a:fillRect/>
                </a:stretch>
              </p:blipFill>
              <p:spPr>
                <a:xfrm>
                  <a:off x="10496672" y="5832798"/>
                  <a:ext cx="45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304" name="Рукописный ввод 303">
                  <a:extLst>
                    <a:ext uri="{FF2B5EF4-FFF2-40B4-BE49-F238E27FC236}">
                      <a16:creationId xmlns:a16="http://schemas.microsoft.com/office/drawing/2014/main" id="{0F1C65E5-7B08-41FF-9EA5-ABDC21DFB1A4}"/>
                    </a:ext>
                  </a:extLst>
                </p14:cNvPr>
                <p14:cNvContentPartPr/>
                <p14:nvPr/>
              </p14:nvContentPartPr>
              <p14:xfrm>
                <a:off x="10385432" y="5830638"/>
                <a:ext cx="291600" cy="9360"/>
              </p14:xfrm>
            </p:contentPart>
          </mc:Choice>
          <mc:Fallback xmlns="">
            <p:pic>
              <p:nvPicPr>
                <p:cNvPr id="304" name="Рукописный ввод 303">
                  <a:extLst>
                    <a:ext uri="{FF2B5EF4-FFF2-40B4-BE49-F238E27FC236}">
                      <a16:creationId xmlns:a16="http://schemas.microsoft.com/office/drawing/2014/main" id="{0F1C65E5-7B08-41FF-9EA5-ABDC21DFB1A4}"/>
                    </a:ext>
                  </a:extLst>
                </p:cNvPr>
                <p:cNvPicPr/>
                <p:nvPr/>
              </p:nvPicPr>
              <p:blipFill>
                <a:blip r:embed="rId430"/>
                <a:stretch>
                  <a:fillRect/>
                </a:stretch>
              </p:blipFill>
              <p:spPr>
                <a:xfrm>
                  <a:off x="10381112" y="5826318"/>
                  <a:ext cx="300240" cy="18000"/>
                </a:xfrm>
                <a:prstGeom prst="rect">
                  <a:avLst/>
                </a:prstGeom>
              </p:spPr>
            </p:pic>
          </mc:Fallback>
        </mc:AlternateContent>
      </p:grpSp>
      <p:grpSp>
        <p:nvGrpSpPr>
          <p:cNvPr id="313" name="Группа 312">
            <a:extLst>
              <a:ext uri="{FF2B5EF4-FFF2-40B4-BE49-F238E27FC236}">
                <a16:creationId xmlns:a16="http://schemas.microsoft.com/office/drawing/2014/main" id="{7A380C53-6859-4D09-927C-54EAF32E1B27}"/>
              </a:ext>
            </a:extLst>
          </p:cNvPr>
          <p:cNvGrpSpPr/>
          <p:nvPr/>
        </p:nvGrpSpPr>
        <p:grpSpPr>
          <a:xfrm>
            <a:off x="10472552" y="6286398"/>
            <a:ext cx="287640" cy="496440"/>
            <a:chOff x="10472552" y="6286398"/>
            <a:chExt cx="287640" cy="496440"/>
          </a:xfrm>
        </p:grpSpPr>
        <mc:AlternateContent xmlns:mc="http://schemas.openxmlformats.org/markup-compatibility/2006" xmlns:p14="http://schemas.microsoft.com/office/powerpoint/2010/main">
          <mc:Choice Requires="p14">
            <p:contentPart p14:bwMode="auto" r:id="rId431">
              <p14:nvContentPartPr>
                <p14:cNvPr id="311" name="Рукописный ввод 310">
                  <a:extLst>
                    <a:ext uri="{FF2B5EF4-FFF2-40B4-BE49-F238E27FC236}">
                      <a16:creationId xmlns:a16="http://schemas.microsoft.com/office/drawing/2014/main" id="{6ABD3CE0-F9AE-4632-8159-817A54E67E76}"/>
                    </a:ext>
                  </a:extLst>
                </p14:cNvPr>
                <p14:cNvContentPartPr/>
                <p14:nvPr/>
              </p14:nvContentPartPr>
              <p14:xfrm>
                <a:off x="10472552" y="6457398"/>
                <a:ext cx="151920" cy="325440"/>
              </p14:xfrm>
            </p:contentPart>
          </mc:Choice>
          <mc:Fallback xmlns="">
            <p:pic>
              <p:nvPicPr>
                <p:cNvPr id="311" name="Рукописный ввод 310">
                  <a:extLst>
                    <a:ext uri="{FF2B5EF4-FFF2-40B4-BE49-F238E27FC236}">
                      <a16:creationId xmlns:a16="http://schemas.microsoft.com/office/drawing/2014/main" id="{6ABD3CE0-F9AE-4632-8159-817A54E67E76}"/>
                    </a:ext>
                  </a:extLst>
                </p:cNvPr>
                <p:cNvPicPr/>
                <p:nvPr/>
              </p:nvPicPr>
              <p:blipFill>
                <a:blip r:embed="rId432"/>
                <a:stretch>
                  <a:fillRect/>
                </a:stretch>
              </p:blipFill>
              <p:spPr>
                <a:xfrm>
                  <a:off x="10468232" y="6453078"/>
                  <a:ext cx="1605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312" name="Рукописный ввод 311">
                  <a:extLst>
                    <a:ext uri="{FF2B5EF4-FFF2-40B4-BE49-F238E27FC236}">
                      <a16:creationId xmlns:a16="http://schemas.microsoft.com/office/drawing/2014/main" id="{23E78656-5143-455D-A75C-85A2FB62BB19}"/>
                    </a:ext>
                  </a:extLst>
                </p14:cNvPr>
                <p14:cNvContentPartPr/>
                <p14:nvPr/>
              </p14:nvContentPartPr>
              <p14:xfrm>
                <a:off x="10489112" y="6286398"/>
                <a:ext cx="271080" cy="326880"/>
              </p14:xfrm>
            </p:contentPart>
          </mc:Choice>
          <mc:Fallback xmlns="">
            <p:pic>
              <p:nvPicPr>
                <p:cNvPr id="312" name="Рукописный ввод 311">
                  <a:extLst>
                    <a:ext uri="{FF2B5EF4-FFF2-40B4-BE49-F238E27FC236}">
                      <a16:creationId xmlns:a16="http://schemas.microsoft.com/office/drawing/2014/main" id="{23E78656-5143-455D-A75C-85A2FB62BB19}"/>
                    </a:ext>
                  </a:extLst>
                </p:cNvPr>
                <p:cNvPicPr/>
                <p:nvPr/>
              </p:nvPicPr>
              <p:blipFill>
                <a:blip r:embed="rId434"/>
                <a:stretch>
                  <a:fillRect/>
                </a:stretch>
              </p:blipFill>
              <p:spPr>
                <a:xfrm>
                  <a:off x="10484792" y="6282078"/>
                  <a:ext cx="279720" cy="335520"/>
                </a:xfrm>
                <a:prstGeom prst="rect">
                  <a:avLst/>
                </a:prstGeom>
              </p:spPr>
            </p:pic>
          </mc:Fallback>
        </mc:AlternateContent>
      </p:grpSp>
      <p:grpSp>
        <p:nvGrpSpPr>
          <p:cNvPr id="315" name="Группа 314">
            <a:extLst>
              <a:ext uri="{FF2B5EF4-FFF2-40B4-BE49-F238E27FC236}">
                <a16:creationId xmlns:a16="http://schemas.microsoft.com/office/drawing/2014/main" id="{8DE93EB8-4453-4B36-BD32-98731E6DA730}"/>
              </a:ext>
            </a:extLst>
          </p:cNvPr>
          <p:cNvGrpSpPr/>
          <p:nvPr/>
        </p:nvGrpSpPr>
        <p:grpSpPr>
          <a:xfrm>
            <a:off x="10320632" y="2035518"/>
            <a:ext cx="721800" cy="617040"/>
            <a:chOff x="10320632" y="2035518"/>
            <a:chExt cx="721800" cy="617040"/>
          </a:xfrm>
        </p:grpSpPr>
        <mc:AlternateContent xmlns:mc="http://schemas.openxmlformats.org/markup-compatibility/2006" xmlns:p14="http://schemas.microsoft.com/office/powerpoint/2010/main">
          <mc:Choice Requires="p14">
            <p:contentPart p14:bwMode="auto" r:id="rId435">
              <p14:nvContentPartPr>
                <p14:cNvPr id="288" name="Рукописный ввод 287">
                  <a:extLst>
                    <a:ext uri="{FF2B5EF4-FFF2-40B4-BE49-F238E27FC236}">
                      <a16:creationId xmlns:a16="http://schemas.microsoft.com/office/drawing/2014/main" id="{E3FE1CA9-EB78-468D-8CF5-E02D6FF49068}"/>
                    </a:ext>
                  </a:extLst>
                </p14:cNvPr>
                <p14:cNvContentPartPr/>
                <p14:nvPr/>
              </p14:nvContentPartPr>
              <p14:xfrm>
                <a:off x="10646792" y="2251518"/>
                <a:ext cx="23040" cy="223200"/>
              </p14:xfrm>
            </p:contentPart>
          </mc:Choice>
          <mc:Fallback xmlns="">
            <p:pic>
              <p:nvPicPr>
                <p:cNvPr id="288" name="Рукописный ввод 287">
                  <a:extLst>
                    <a:ext uri="{FF2B5EF4-FFF2-40B4-BE49-F238E27FC236}">
                      <a16:creationId xmlns:a16="http://schemas.microsoft.com/office/drawing/2014/main" id="{E3FE1CA9-EB78-468D-8CF5-E02D6FF49068}"/>
                    </a:ext>
                  </a:extLst>
                </p:cNvPr>
                <p:cNvPicPr/>
                <p:nvPr/>
              </p:nvPicPr>
              <p:blipFill>
                <a:blip r:embed="rId436"/>
                <a:stretch>
                  <a:fillRect/>
                </a:stretch>
              </p:blipFill>
              <p:spPr>
                <a:xfrm>
                  <a:off x="10642472" y="2247198"/>
                  <a:ext cx="316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89" name="Рукописный ввод 288">
                  <a:extLst>
                    <a:ext uri="{FF2B5EF4-FFF2-40B4-BE49-F238E27FC236}">
                      <a16:creationId xmlns:a16="http://schemas.microsoft.com/office/drawing/2014/main" id="{ADAE9741-F208-43D1-93AC-151062F5B085}"/>
                    </a:ext>
                  </a:extLst>
                </p14:cNvPr>
                <p14:cNvContentPartPr/>
                <p14:nvPr/>
              </p14:nvContentPartPr>
              <p14:xfrm>
                <a:off x="10624112" y="2176638"/>
                <a:ext cx="227160" cy="37440"/>
              </p14:xfrm>
            </p:contentPart>
          </mc:Choice>
          <mc:Fallback xmlns="">
            <p:pic>
              <p:nvPicPr>
                <p:cNvPr id="289" name="Рукописный ввод 288">
                  <a:extLst>
                    <a:ext uri="{FF2B5EF4-FFF2-40B4-BE49-F238E27FC236}">
                      <a16:creationId xmlns:a16="http://schemas.microsoft.com/office/drawing/2014/main" id="{ADAE9741-F208-43D1-93AC-151062F5B085}"/>
                    </a:ext>
                  </a:extLst>
                </p:cNvPr>
                <p:cNvPicPr/>
                <p:nvPr/>
              </p:nvPicPr>
              <p:blipFill>
                <a:blip r:embed="rId438"/>
                <a:stretch>
                  <a:fillRect/>
                </a:stretch>
              </p:blipFill>
              <p:spPr>
                <a:xfrm>
                  <a:off x="10619792" y="2172318"/>
                  <a:ext cx="2358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90" name="Рукописный ввод 289">
                  <a:extLst>
                    <a:ext uri="{FF2B5EF4-FFF2-40B4-BE49-F238E27FC236}">
                      <a16:creationId xmlns:a16="http://schemas.microsoft.com/office/drawing/2014/main" id="{8FD42265-29CE-45F7-BA8C-98927B7C6A24}"/>
                    </a:ext>
                  </a:extLst>
                </p14:cNvPr>
                <p14:cNvContentPartPr/>
                <p14:nvPr/>
              </p14:nvContentPartPr>
              <p14:xfrm>
                <a:off x="10617272" y="2314518"/>
                <a:ext cx="169920" cy="20160"/>
              </p14:xfrm>
            </p:contentPart>
          </mc:Choice>
          <mc:Fallback xmlns="">
            <p:pic>
              <p:nvPicPr>
                <p:cNvPr id="290" name="Рукописный ввод 289">
                  <a:extLst>
                    <a:ext uri="{FF2B5EF4-FFF2-40B4-BE49-F238E27FC236}">
                      <a16:creationId xmlns:a16="http://schemas.microsoft.com/office/drawing/2014/main" id="{8FD42265-29CE-45F7-BA8C-98927B7C6A24}"/>
                    </a:ext>
                  </a:extLst>
                </p:cNvPr>
                <p:cNvPicPr/>
                <p:nvPr/>
              </p:nvPicPr>
              <p:blipFill>
                <a:blip r:embed="rId440"/>
                <a:stretch>
                  <a:fillRect/>
                </a:stretch>
              </p:blipFill>
              <p:spPr>
                <a:xfrm>
                  <a:off x="10612952" y="2310198"/>
                  <a:ext cx="1785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314" name="Рукописный ввод 313">
                  <a:extLst>
                    <a:ext uri="{FF2B5EF4-FFF2-40B4-BE49-F238E27FC236}">
                      <a16:creationId xmlns:a16="http://schemas.microsoft.com/office/drawing/2014/main" id="{CCAC91F2-F69A-4725-9118-702A825BFA8F}"/>
                    </a:ext>
                  </a:extLst>
                </p14:cNvPr>
                <p14:cNvContentPartPr/>
                <p14:nvPr/>
              </p14:nvContentPartPr>
              <p14:xfrm>
                <a:off x="10320632" y="2035518"/>
                <a:ext cx="721800" cy="617040"/>
              </p14:xfrm>
            </p:contentPart>
          </mc:Choice>
          <mc:Fallback xmlns="">
            <p:pic>
              <p:nvPicPr>
                <p:cNvPr id="314" name="Рукописный ввод 313">
                  <a:extLst>
                    <a:ext uri="{FF2B5EF4-FFF2-40B4-BE49-F238E27FC236}">
                      <a16:creationId xmlns:a16="http://schemas.microsoft.com/office/drawing/2014/main" id="{CCAC91F2-F69A-4725-9118-702A825BFA8F}"/>
                    </a:ext>
                  </a:extLst>
                </p:cNvPr>
                <p:cNvPicPr/>
                <p:nvPr/>
              </p:nvPicPr>
              <p:blipFill>
                <a:blip r:embed="rId442"/>
                <a:stretch>
                  <a:fillRect/>
                </a:stretch>
              </p:blipFill>
              <p:spPr>
                <a:xfrm>
                  <a:off x="10316312" y="2031198"/>
                  <a:ext cx="730440" cy="62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3">
            <p14:nvContentPartPr>
              <p14:cNvPr id="321" name="Рукописный ввод 320">
                <a:extLst>
                  <a:ext uri="{FF2B5EF4-FFF2-40B4-BE49-F238E27FC236}">
                    <a16:creationId xmlns:a16="http://schemas.microsoft.com/office/drawing/2014/main" id="{BB7BE5CB-9679-4FFD-8649-B2775B950EC5}"/>
                  </a:ext>
                </a:extLst>
              </p14:cNvPr>
              <p14:cNvContentPartPr/>
              <p14:nvPr/>
            </p14:nvContentPartPr>
            <p14:xfrm>
              <a:off x="606392" y="3379398"/>
              <a:ext cx="1716120" cy="176760"/>
            </p14:xfrm>
          </p:contentPart>
        </mc:Choice>
        <mc:Fallback xmlns="">
          <p:pic>
            <p:nvPicPr>
              <p:cNvPr id="321" name="Рукописный ввод 320">
                <a:extLst>
                  <a:ext uri="{FF2B5EF4-FFF2-40B4-BE49-F238E27FC236}">
                    <a16:creationId xmlns:a16="http://schemas.microsoft.com/office/drawing/2014/main" id="{BB7BE5CB-9679-4FFD-8649-B2775B950EC5}"/>
                  </a:ext>
                </a:extLst>
              </p:cNvPr>
              <p:cNvPicPr/>
              <p:nvPr/>
            </p:nvPicPr>
            <p:blipFill>
              <a:blip r:embed="rId444"/>
              <a:stretch>
                <a:fillRect/>
              </a:stretch>
            </p:blipFill>
            <p:spPr>
              <a:xfrm>
                <a:off x="597752" y="3370758"/>
                <a:ext cx="1733760" cy="194400"/>
              </a:xfrm>
              <a:prstGeom prst="rect">
                <a:avLst/>
              </a:prstGeom>
            </p:spPr>
          </p:pic>
        </mc:Fallback>
      </mc:AlternateContent>
      <p:grpSp>
        <p:nvGrpSpPr>
          <p:cNvPr id="326" name="Группа 325">
            <a:extLst>
              <a:ext uri="{FF2B5EF4-FFF2-40B4-BE49-F238E27FC236}">
                <a16:creationId xmlns:a16="http://schemas.microsoft.com/office/drawing/2014/main" id="{0FFCC031-6190-4551-9DB7-B0F3F603D8A2}"/>
              </a:ext>
            </a:extLst>
          </p:cNvPr>
          <p:cNvGrpSpPr/>
          <p:nvPr/>
        </p:nvGrpSpPr>
        <p:grpSpPr>
          <a:xfrm>
            <a:off x="2875472" y="3059718"/>
            <a:ext cx="985680" cy="377280"/>
            <a:chOff x="2875472" y="3059718"/>
            <a:chExt cx="985680" cy="377280"/>
          </a:xfrm>
        </p:grpSpPr>
        <mc:AlternateContent xmlns:mc="http://schemas.openxmlformats.org/markup-compatibility/2006" xmlns:p14="http://schemas.microsoft.com/office/powerpoint/2010/main">
          <mc:Choice Requires="p14">
            <p:contentPart p14:bwMode="auto" r:id="rId445">
              <p14:nvContentPartPr>
                <p14:cNvPr id="322" name="Рукописный ввод 321">
                  <a:extLst>
                    <a:ext uri="{FF2B5EF4-FFF2-40B4-BE49-F238E27FC236}">
                      <a16:creationId xmlns:a16="http://schemas.microsoft.com/office/drawing/2014/main" id="{F19795A5-8A6A-4957-96FD-67C75CA1F16D}"/>
                    </a:ext>
                  </a:extLst>
                </p14:cNvPr>
                <p14:cNvContentPartPr/>
                <p14:nvPr/>
              </p14:nvContentPartPr>
              <p14:xfrm>
                <a:off x="2875472" y="3164838"/>
                <a:ext cx="574920" cy="171360"/>
              </p14:xfrm>
            </p:contentPart>
          </mc:Choice>
          <mc:Fallback xmlns="">
            <p:pic>
              <p:nvPicPr>
                <p:cNvPr id="322" name="Рукописный ввод 321">
                  <a:extLst>
                    <a:ext uri="{FF2B5EF4-FFF2-40B4-BE49-F238E27FC236}">
                      <a16:creationId xmlns:a16="http://schemas.microsoft.com/office/drawing/2014/main" id="{F19795A5-8A6A-4957-96FD-67C75CA1F16D}"/>
                    </a:ext>
                  </a:extLst>
                </p:cNvPr>
                <p:cNvPicPr/>
                <p:nvPr/>
              </p:nvPicPr>
              <p:blipFill>
                <a:blip r:embed="rId446"/>
                <a:stretch>
                  <a:fillRect/>
                </a:stretch>
              </p:blipFill>
              <p:spPr>
                <a:xfrm>
                  <a:off x="2866472" y="3155838"/>
                  <a:ext cx="5925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24" name="Рукописный ввод 323">
                  <a:extLst>
                    <a:ext uri="{FF2B5EF4-FFF2-40B4-BE49-F238E27FC236}">
                      <a16:creationId xmlns:a16="http://schemas.microsoft.com/office/drawing/2014/main" id="{CEC68EF9-A3F6-4ED7-915B-7CCA89CFC050}"/>
                    </a:ext>
                  </a:extLst>
                </p14:cNvPr>
                <p14:cNvContentPartPr/>
                <p14:nvPr/>
              </p14:nvContentPartPr>
              <p14:xfrm>
                <a:off x="3444272" y="3065118"/>
                <a:ext cx="127080" cy="371880"/>
              </p14:xfrm>
            </p:contentPart>
          </mc:Choice>
          <mc:Fallback xmlns="">
            <p:pic>
              <p:nvPicPr>
                <p:cNvPr id="324" name="Рукописный ввод 323">
                  <a:extLst>
                    <a:ext uri="{FF2B5EF4-FFF2-40B4-BE49-F238E27FC236}">
                      <a16:creationId xmlns:a16="http://schemas.microsoft.com/office/drawing/2014/main" id="{CEC68EF9-A3F6-4ED7-915B-7CCA89CFC050}"/>
                    </a:ext>
                  </a:extLst>
                </p:cNvPr>
                <p:cNvPicPr/>
                <p:nvPr/>
              </p:nvPicPr>
              <p:blipFill>
                <a:blip r:embed="rId448"/>
                <a:stretch>
                  <a:fillRect/>
                </a:stretch>
              </p:blipFill>
              <p:spPr>
                <a:xfrm>
                  <a:off x="3435632" y="3056118"/>
                  <a:ext cx="14472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325" name="Рукописный ввод 324">
                  <a:extLst>
                    <a:ext uri="{FF2B5EF4-FFF2-40B4-BE49-F238E27FC236}">
                      <a16:creationId xmlns:a16="http://schemas.microsoft.com/office/drawing/2014/main" id="{60481482-22B7-4500-A03C-7D623C47F803}"/>
                    </a:ext>
                  </a:extLst>
                </p14:cNvPr>
                <p14:cNvContentPartPr/>
                <p14:nvPr/>
              </p14:nvContentPartPr>
              <p14:xfrm>
                <a:off x="3504752" y="3059718"/>
                <a:ext cx="356400" cy="303120"/>
              </p14:xfrm>
            </p:contentPart>
          </mc:Choice>
          <mc:Fallback xmlns="">
            <p:pic>
              <p:nvPicPr>
                <p:cNvPr id="325" name="Рукописный ввод 324">
                  <a:extLst>
                    <a:ext uri="{FF2B5EF4-FFF2-40B4-BE49-F238E27FC236}">
                      <a16:creationId xmlns:a16="http://schemas.microsoft.com/office/drawing/2014/main" id="{60481482-22B7-4500-A03C-7D623C47F803}"/>
                    </a:ext>
                  </a:extLst>
                </p:cNvPr>
                <p:cNvPicPr/>
                <p:nvPr/>
              </p:nvPicPr>
              <p:blipFill>
                <a:blip r:embed="rId450"/>
                <a:stretch>
                  <a:fillRect/>
                </a:stretch>
              </p:blipFill>
              <p:spPr>
                <a:xfrm>
                  <a:off x="3495752" y="3050718"/>
                  <a:ext cx="374040" cy="320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1">
            <p14:nvContentPartPr>
              <p14:cNvPr id="327" name="Рукописный ввод 326">
                <a:extLst>
                  <a:ext uri="{FF2B5EF4-FFF2-40B4-BE49-F238E27FC236}">
                    <a16:creationId xmlns:a16="http://schemas.microsoft.com/office/drawing/2014/main" id="{BA26C8DB-B6A9-445C-8340-D4AAC7DD5CB4}"/>
                  </a:ext>
                </a:extLst>
              </p14:cNvPr>
              <p14:cNvContentPartPr/>
              <p14:nvPr/>
            </p14:nvContentPartPr>
            <p14:xfrm>
              <a:off x="8205272" y="2134878"/>
              <a:ext cx="614520" cy="622800"/>
            </p14:xfrm>
          </p:contentPart>
        </mc:Choice>
        <mc:Fallback xmlns="">
          <p:pic>
            <p:nvPicPr>
              <p:cNvPr id="327" name="Рукописный ввод 326">
                <a:extLst>
                  <a:ext uri="{FF2B5EF4-FFF2-40B4-BE49-F238E27FC236}">
                    <a16:creationId xmlns:a16="http://schemas.microsoft.com/office/drawing/2014/main" id="{BA26C8DB-B6A9-445C-8340-D4AAC7DD5CB4}"/>
                  </a:ext>
                </a:extLst>
              </p:cNvPr>
              <p:cNvPicPr/>
              <p:nvPr/>
            </p:nvPicPr>
            <p:blipFill>
              <a:blip r:embed="rId452"/>
              <a:stretch>
                <a:fillRect/>
              </a:stretch>
            </p:blipFill>
            <p:spPr>
              <a:xfrm>
                <a:off x="8196272" y="2126238"/>
                <a:ext cx="63216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328" name="Рукописный ввод 327">
                <a:extLst>
                  <a:ext uri="{FF2B5EF4-FFF2-40B4-BE49-F238E27FC236}">
                    <a16:creationId xmlns:a16="http://schemas.microsoft.com/office/drawing/2014/main" id="{6ABDC86A-4866-4593-9C81-2480946803F6}"/>
                  </a:ext>
                </a:extLst>
              </p14:cNvPr>
              <p14:cNvContentPartPr/>
              <p14:nvPr/>
            </p14:nvContentPartPr>
            <p14:xfrm>
              <a:off x="5660072" y="2065038"/>
              <a:ext cx="616680" cy="668880"/>
            </p14:xfrm>
          </p:contentPart>
        </mc:Choice>
        <mc:Fallback xmlns="">
          <p:pic>
            <p:nvPicPr>
              <p:cNvPr id="328" name="Рукописный ввод 327">
                <a:extLst>
                  <a:ext uri="{FF2B5EF4-FFF2-40B4-BE49-F238E27FC236}">
                    <a16:creationId xmlns:a16="http://schemas.microsoft.com/office/drawing/2014/main" id="{6ABDC86A-4866-4593-9C81-2480946803F6}"/>
                  </a:ext>
                </a:extLst>
              </p:cNvPr>
              <p:cNvPicPr/>
              <p:nvPr/>
            </p:nvPicPr>
            <p:blipFill>
              <a:blip r:embed="rId454"/>
              <a:stretch>
                <a:fillRect/>
              </a:stretch>
            </p:blipFill>
            <p:spPr>
              <a:xfrm>
                <a:off x="5651072" y="2056038"/>
                <a:ext cx="63432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329" name="Рукописный ввод 328">
                <a:extLst>
                  <a:ext uri="{FF2B5EF4-FFF2-40B4-BE49-F238E27FC236}">
                    <a16:creationId xmlns:a16="http://schemas.microsoft.com/office/drawing/2014/main" id="{B310AB27-1ADE-46BF-B8AA-EC4CF0DB2A22}"/>
                  </a:ext>
                </a:extLst>
              </p14:cNvPr>
              <p14:cNvContentPartPr/>
              <p14:nvPr/>
            </p14:nvContentPartPr>
            <p14:xfrm>
              <a:off x="5896952" y="2032638"/>
              <a:ext cx="126360" cy="14760"/>
            </p14:xfrm>
          </p:contentPart>
        </mc:Choice>
        <mc:Fallback xmlns="">
          <p:pic>
            <p:nvPicPr>
              <p:cNvPr id="329" name="Рукописный ввод 328">
                <a:extLst>
                  <a:ext uri="{FF2B5EF4-FFF2-40B4-BE49-F238E27FC236}">
                    <a16:creationId xmlns:a16="http://schemas.microsoft.com/office/drawing/2014/main" id="{B310AB27-1ADE-46BF-B8AA-EC4CF0DB2A22}"/>
                  </a:ext>
                </a:extLst>
              </p:cNvPr>
              <p:cNvPicPr/>
              <p:nvPr/>
            </p:nvPicPr>
            <p:blipFill>
              <a:blip r:embed="rId456"/>
              <a:stretch>
                <a:fillRect/>
              </a:stretch>
            </p:blipFill>
            <p:spPr>
              <a:xfrm>
                <a:off x="5887952" y="2023998"/>
                <a:ext cx="144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330" name="Рукописный ввод 329">
                <a:extLst>
                  <a:ext uri="{FF2B5EF4-FFF2-40B4-BE49-F238E27FC236}">
                    <a16:creationId xmlns:a16="http://schemas.microsoft.com/office/drawing/2014/main" id="{5B72030F-C68A-4905-881E-4419B6735C07}"/>
                  </a:ext>
                </a:extLst>
              </p14:cNvPr>
              <p14:cNvContentPartPr/>
              <p14:nvPr/>
            </p14:nvContentPartPr>
            <p14:xfrm>
              <a:off x="8410472" y="2171598"/>
              <a:ext cx="132840" cy="48600"/>
            </p14:xfrm>
          </p:contentPart>
        </mc:Choice>
        <mc:Fallback xmlns="">
          <p:pic>
            <p:nvPicPr>
              <p:cNvPr id="330" name="Рукописный ввод 329">
                <a:extLst>
                  <a:ext uri="{FF2B5EF4-FFF2-40B4-BE49-F238E27FC236}">
                    <a16:creationId xmlns:a16="http://schemas.microsoft.com/office/drawing/2014/main" id="{5B72030F-C68A-4905-881E-4419B6735C07}"/>
                  </a:ext>
                </a:extLst>
              </p:cNvPr>
              <p:cNvPicPr/>
              <p:nvPr/>
            </p:nvPicPr>
            <p:blipFill>
              <a:blip r:embed="rId458"/>
              <a:stretch>
                <a:fillRect/>
              </a:stretch>
            </p:blipFill>
            <p:spPr>
              <a:xfrm>
                <a:off x="8401472" y="2162958"/>
                <a:ext cx="150480" cy="66240"/>
              </a:xfrm>
              <a:prstGeom prst="rect">
                <a:avLst/>
              </a:prstGeom>
            </p:spPr>
          </p:pic>
        </mc:Fallback>
      </mc:AlternateContent>
      <p:grpSp>
        <p:nvGrpSpPr>
          <p:cNvPr id="332" name="Группа 331">
            <a:extLst>
              <a:ext uri="{FF2B5EF4-FFF2-40B4-BE49-F238E27FC236}">
                <a16:creationId xmlns:a16="http://schemas.microsoft.com/office/drawing/2014/main" id="{AB08052E-3458-47F7-A100-C0D9B9DE8784}"/>
              </a:ext>
            </a:extLst>
          </p:cNvPr>
          <p:cNvGrpSpPr/>
          <p:nvPr/>
        </p:nvGrpSpPr>
        <p:grpSpPr>
          <a:xfrm>
            <a:off x="913832" y="2794038"/>
            <a:ext cx="1285560" cy="437040"/>
            <a:chOff x="913832" y="2794038"/>
            <a:chExt cx="1285560" cy="437040"/>
          </a:xfrm>
        </p:grpSpPr>
        <mc:AlternateContent xmlns:mc="http://schemas.openxmlformats.org/markup-compatibility/2006" xmlns:p14="http://schemas.microsoft.com/office/powerpoint/2010/main">
          <mc:Choice Requires="p14">
            <p:contentPart p14:bwMode="auto" r:id="rId459">
              <p14:nvContentPartPr>
                <p14:cNvPr id="316" name="Рукописный ввод 315">
                  <a:extLst>
                    <a:ext uri="{FF2B5EF4-FFF2-40B4-BE49-F238E27FC236}">
                      <a16:creationId xmlns:a16="http://schemas.microsoft.com/office/drawing/2014/main" id="{0FC5FA92-C2BF-45CD-AAA3-1C5BDDCD50E8}"/>
                    </a:ext>
                  </a:extLst>
                </p14:cNvPr>
                <p14:cNvContentPartPr/>
                <p14:nvPr/>
              </p14:nvContentPartPr>
              <p14:xfrm>
                <a:off x="913832" y="2815638"/>
                <a:ext cx="337320" cy="399960"/>
              </p14:xfrm>
            </p:contentPart>
          </mc:Choice>
          <mc:Fallback xmlns="">
            <p:pic>
              <p:nvPicPr>
                <p:cNvPr id="316" name="Рукописный ввод 315">
                  <a:extLst>
                    <a:ext uri="{FF2B5EF4-FFF2-40B4-BE49-F238E27FC236}">
                      <a16:creationId xmlns:a16="http://schemas.microsoft.com/office/drawing/2014/main" id="{0FC5FA92-C2BF-45CD-AAA3-1C5BDDCD50E8}"/>
                    </a:ext>
                  </a:extLst>
                </p:cNvPr>
                <p:cNvPicPr/>
                <p:nvPr/>
              </p:nvPicPr>
              <p:blipFill>
                <a:blip r:embed="rId460"/>
                <a:stretch>
                  <a:fillRect/>
                </a:stretch>
              </p:blipFill>
              <p:spPr>
                <a:xfrm>
                  <a:off x="905192" y="2806638"/>
                  <a:ext cx="35496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317" name="Рукописный ввод 316">
                  <a:extLst>
                    <a:ext uri="{FF2B5EF4-FFF2-40B4-BE49-F238E27FC236}">
                      <a16:creationId xmlns:a16="http://schemas.microsoft.com/office/drawing/2014/main" id="{5AA49E09-87DF-4D4B-957A-C498DABA9F3A}"/>
                    </a:ext>
                  </a:extLst>
                </p14:cNvPr>
                <p14:cNvContentPartPr/>
                <p14:nvPr/>
              </p14:nvContentPartPr>
              <p14:xfrm>
                <a:off x="1254392" y="2794038"/>
                <a:ext cx="267840" cy="397440"/>
              </p14:xfrm>
            </p:contentPart>
          </mc:Choice>
          <mc:Fallback xmlns="">
            <p:pic>
              <p:nvPicPr>
                <p:cNvPr id="317" name="Рукописный ввод 316">
                  <a:extLst>
                    <a:ext uri="{FF2B5EF4-FFF2-40B4-BE49-F238E27FC236}">
                      <a16:creationId xmlns:a16="http://schemas.microsoft.com/office/drawing/2014/main" id="{5AA49E09-87DF-4D4B-957A-C498DABA9F3A}"/>
                    </a:ext>
                  </a:extLst>
                </p:cNvPr>
                <p:cNvPicPr/>
                <p:nvPr/>
              </p:nvPicPr>
              <p:blipFill>
                <a:blip r:embed="rId462"/>
                <a:stretch>
                  <a:fillRect/>
                </a:stretch>
              </p:blipFill>
              <p:spPr>
                <a:xfrm>
                  <a:off x="1245392" y="2785038"/>
                  <a:ext cx="28548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318" name="Рукописный ввод 317">
                  <a:extLst>
                    <a:ext uri="{FF2B5EF4-FFF2-40B4-BE49-F238E27FC236}">
                      <a16:creationId xmlns:a16="http://schemas.microsoft.com/office/drawing/2014/main" id="{D8ECAA0B-FE49-4E45-BFED-A6C33B9B04EF}"/>
                    </a:ext>
                  </a:extLst>
                </p14:cNvPr>
                <p14:cNvContentPartPr/>
                <p14:nvPr/>
              </p14:nvContentPartPr>
              <p14:xfrm>
                <a:off x="1308392" y="3030198"/>
                <a:ext cx="188640" cy="45360"/>
              </p14:xfrm>
            </p:contentPart>
          </mc:Choice>
          <mc:Fallback xmlns="">
            <p:pic>
              <p:nvPicPr>
                <p:cNvPr id="318" name="Рукописный ввод 317">
                  <a:extLst>
                    <a:ext uri="{FF2B5EF4-FFF2-40B4-BE49-F238E27FC236}">
                      <a16:creationId xmlns:a16="http://schemas.microsoft.com/office/drawing/2014/main" id="{D8ECAA0B-FE49-4E45-BFED-A6C33B9B04EF}"/>
                    </a:ext>
                  </a:extLst>
                </p:cNvPr>
                <p:cNvPicPr/>
                <p:nvPr/>
              </p:nvPicPr>
              <p:blipFill>
                <a:blip r:embed="rId464"/>
                <a:stretch>
                  <a:fillRect/>
                </a:stretch>
              </p:blipFill>
              <p:spPr>
                <a:xfrm>
                  <a:off x="1299752" y="3021558"/>
                  <a:ext cx="2062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319" name="Рукописный ввод 318">
                  <a:extLst>
                    <a:ext uri="{FF2B5EF4-FFF2-40B4-BE49-F238E27FC236}">
                      <a16:creationId xmlns:a16="http://schemas.microsoft.com/office/drawing/2014/main" id="{CA8F7663-8CA6-4FF6-9A9B-42FADB687869}"/>
                    </a:ext>
                  </a:extLst>
                </p14:cNvPr>
                <p14:cNvContentPartPr/>
                <p14:nvPr/>
              </p14:nvContentPartPr>
              <p14:xfrm>
                <a:off x="1590272" y="2837238"/>
                <a:ext cx="286560" cy="313200"/>
              </p14:xfrm>
            </p:contentPart>
          </mc:Choice>
          <mc:Fallback xmlns="">
            <p:pic>
              <p:nvPicPr>
                <p:cNvPr id="319" name="Рукописный ввод 318">
                  <a:extLst>
                    <a:ext uri="{FF2B5EF4-FFF2-40B4-BE49-F238E27FC236}">
                      <a16:creationId xmlns:a16="http://schemas.microsoft.com/office/drawing/2014/main" id="{CA8F7663-8CA6-4FF6-9A9B-42FADB687869}"/>
                    </a:ext>
                  </a:extLst>
                </p:cNvPr>
                <p:cNvPicPr/>
                <p:nvPr/>
              </p:nvPicPr>
              <p:blipFill>
                <a:blip r:embed="rId466"/>
                <a:stretch>
                  <a:fillRect/>
                </a:stretch>
              </p:blipFill>
              <p:spPr>
                <a:xfrm>
                  <a:off x="1581632" y="2828598"/>
                  <a:ext cx="3042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320" name="Рукописный ввод 319">
                  <a:extLst>
                    <a:ext uri="{FF2B5EF4-FFF2-40B4-BE49-F238E27FC236}">
                      <a16:creationId xmlns:a16="http://schemas.microsoft.com/office/drawing/2014/main" id="{5B2CFDF8-6E4F-4217-A1F6-D023C34A7CD5}"/>
                    </a:ext>
                  </a:extLst>
                </p14:cNvPr>
                <p14:cNvContentPartPr/>
                <p14:nvPr/>
              </p14:nvContentPartPr>
              <p14:xfrm>
                <a:off x="1931912" y="2836878"/>
                <a:ext cx="267480" cy="327240"/>
              </p14:xfrm>
            </p:contentPart>
          </mc:Choice>
          <mc:Fallback xmlns="">
            <p:pic>
              <p:nvPicPr>
                <p:cNvPr id="320" name="Рукописный ввод 319">
                  <a:extLst>
                    <a:ext uri="{FF2B5EF4-FFF2-40B4-BE49-F238E27FC236}">
                      <a16:creationId xmlns:a16="http://schemas.microsoft.com/office/drawing/2014/main" id="{5B2CFDF8-6E4F-4217-A1F6-D023C34A7CD5}"/>
                    </a:ext>
                  </a:extLst>
                </p:cNvPr>
                <p:cNvPicPr/>
                <p:nvPr/>
              </p:nvPicPr>
              <p:blipFill>
                <a:blip r:embed="rId468"/>
                <a:stretch>
                  <a:fillRect/>
                </a:stretch>
              </p:blipFill>
              <p:spPr>
                <a:xfrm>
                  <a:off x="1923272" y="2828238"/>
                  <a:ext cx="2851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331" name="Рукописный ввод 330">
                  <a:extLst>
                    <a:ext uri="{FF2B5EF4-FFF2-40B4-BE49-F238E27FC236}">
                      <a16:creationId xmlns:a16="http://schemas.microsoft.com/office/drawing/2014/main" id="{392A64EF-0051-4453-A179-821EC43061BE}"/>
                    </a:ext>
                  </a:extLst>
                </p14:cNvPr>
                <p14:cNvContentPartPr/>
                <p14:nvPr/>
              </p14:nvContentPartPr>
              <p14:xfrm>
                <a:off x="2136752" y="3203358"/>
                <a:ext cx="39960" cy="27720"/>
              </p14:xfrm>
            </p:contentPart>
          </mc:Choice>
          <mc:Fallback xmlns="">
            <p:pic>
              <p:nvPicPr>
                <p:cNvPr id="331" name="Рукописный ввод 330">
                  <a:extLst>
                    <a:ext uri="{FF2B5EF4-FFF2-40B4-BE49-F238E27FC236}">
                      <a16:creationId xmlns:a16="http://schemas.microsoft.com/office/drawing/2014/main" id="{392A64EF-0051-4453-A179-821EC43061BE}"/>
                    </a:ext>
                  </a:extLst>
                </p:cNvPr>
                <p:cNvPicPr/>
                <p:nvPr/>
              </p:nvPicPr>
              <p:blipFill>
                <a:blip r:embed="rId470"/>
                <a:stretch>
                  <a:fillRect/>
                </a:stretch>
              </p:blipFill>
              <p:spPr>
                <a:xfrm>
                  <a:off x="2127752" y="3194718"/>
                  <a:ext cx="57600" cy="45360"/>
                </a:xfrm>
                <a:prstGeom prst="rect">
                  <a:avLst/>
                </a:prstGeom>
              </p:spPr>
            </p:pic>
          </mc:Fallback>
        </mc:AlternateContent>
      </p:grpSp>
    </p:spTree>
    <p:extLst>
      <p:ext uri="{BB962C8B-B14F-4D97-AF65-F5344CB8AC3E}">
        <p14:creationId xmlns:p14="http://schemas.microsoft.com/office/powerpoint/2010/main" val="127601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3A59C93-C38D-47B2-B912-2CA57283B41E}"/>
              </a:ext>
            </a:extLst>
          </p:cNvPr>
          <p:cNvPicPr>
            <a:picLocks noChangeAspect="1"/>
          </p:cNvPicPr>
          <p:nvPr/>
        </p:nvPicPr>
        <p:blipFill>
          <a:blip r:embed="rId2"/>
          <a:stretch>
            <a:fillRect/>
          </a:stretch>
        </p:blipFill>
        <p:spPr>
          <a:xfrm>
            <a:off x="2337992" y="1368261"/>
            <a:ext cx="7250695" cy="1526462"/>
          </a:xfrm>
          <a:prstGeom prst="rect">
            <a:avLst/>
          </a:prstGeom>
        </p:spPr>
      </p:pic>
      <p:grpSp>
        <p:nvGrpSpPr>
          <p:cNvPr id="20" name="Группа 19">
            <a:extLst>
              <a:ext uri="{FF2B5EF4-FFF2-40B4-BE49-F238E27FC236}">
                <a16:creationId xmlns:a16="http://schemas.microsoft.com/office/drawing/2014/main" id="{FE5688D6-9069-474E-9CEB-1933A5D47376}"/>
              </a:ext>
            </a:extLst>
          </p:cNvPr>
          <p:cNvGrpSpPr/>
          <p:nvPr/>
        </p:nvGrpSpPr>
        <p:grpSpPr>
          <a:xfrm>
            <a:off x="358352" y="420198"/>
            <a:ext cx="2309400" cy="384480"/>
            <a:chOff x="358352" y="420198"/>
            <a:chExt cx="2309400" cy="384480"/>
          </a:xfrm>
        </p:grpSpPr>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98BDFA45-518A-41D3-8080-1EC7E8E9C934}"/>
                    </a:ext>
                  </a:extLst>
                </p14:cNvPr>
                <p14:cNvContentPartPr/>
                <p14:nvPr/>
              </p14:nvContentPartPr>
              <p14:xfrm>
                <a:off x="382112" y="424878"/>
                <a:ext cx="277560" cy="327600"/>
              </p14:xfrm>
            </p:contentPart>
          </mc:Choice>
          <mc:Fallback xmlns="">
            <p:pic>
              <p:nvPicPr>
                <p:cNvPr id="6" name="Рукописный ввод 5">
                  <a:extLst>
                    <a:ext uri="{FF2B5EF4-FFF2-40B4-BE49-F238E27FC236}">
                      <a16:creationId xmlns:a16="http://schemas.microsoft.com/office/drawing/2014/main" id="{98BDFA45-518A-41D3-8080-1EC7E8E9C934}"/>
                    </a:ext>
                  </a:extLst>
                </p:cNvPr>
                <p:cNvPicPr/>
                <p:nvPr/>
              </p:nvPicPr>
              <p:blipFill>
                <a:blip r:embed="rId4"/>
                <a:stretch>
                  <a:fillRect/>
                </a:stretch>
              </p:blipFill>
              <p:spPr>
                <a:xfrm>
                  <a:off x="364472" y="406878"/>
                  <a:ext cx="3132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Рукописный ввод 6">
                  <a:extLst>
                    <a:ext uri="{FF2B5EF4-FFF2-40B4-BE49-F238E27FC236}">
                      <a16:creationId xmlns:a16="http://schemas.microsoft.com/office/drawing/2014/main" id="{4398EC62-7728-4FAB-9574-59A2062B7F75}"/>
                    </a:ext>
                  </a:extLst>
                </p14:cNvPr>
                <p14:cNvContentPartPr/>
                <p14:nvPr/>
              </p14:nvContentPartPr>
              <p14:xfrm>
                <a:off x="358352" y="587598"/>
                <a:ext cx="276480" cy="21960"/>
              </p14:xfrm>
            </p:contentPart>
          </mc:Choice>
          <mc:Fallback xmlns="">
            <p:pic>
              <p:nvPicPr>
                <p:cNvPr id="7" name="Рукописный ввод 6">
                  <a:extLst>
                    <a:ext uri="{FF2B5EF4-FFF2-40B4-BE49-F238E27FC236}">
                      <a16:creationId xmlns:a16="http://schemas.microsoft.com/office/drawing/2014/main" id="{4398EC62-7728-4FAB-9574-59A2062B7F75}"/>
                    </a:ext>
                  </a:extLst>
                </p:cNvPr>
                <p:cNvPicPr/>
                <p:nvPr/>
              </p:nvPicPr>
              <p:blipFill>
                <a:blip r:embed="rId6"/>
                <a:stretch>
                  <a:fillRect/>
                </a:stretch>
              </p:blipFill>
              <p:spPr>
                <a:xfrm>
                  <a:off x="340712" y="569958"/>
                  <a:ext cx="3121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Рукописный ввод 7">
                  <a:extLst>
                    <a:ext uri="{FF2B5EF4-FFF2-40B4-BE49-F238E27FC236}">
                      <a16:creationId xmlns:a16="http://schemas.microsoft.com/office/drawing/2014/main" id="{A4730485-F625-40C9-A964-2B463B22946E}"/>
                    </a:ext>
                  </a:extLst>
                </p14:cNvPr>
                <p14:cNvContentPartPr/>
                <p14:nvPr/>
              </p14:nvContentPartPr>
              <p14:xfrm>
                <a:off x="723752" y="503358"/>
                <a:ext cx="169560" cy="245880"/>
              </p14:xfrm>
            </p:contentPart>
          </mc:Choice>
          <mc:Fallback xmlns="">
            <p:pic>
              <p:nvPicPr>
                <p:cNvPr id="8" name="Рукописный ввод 7">
                  <a:extLst>
                    <a:ext uri="{FF2B5EF4-FFF2-40B4-BE49-F238E27FC236}">
                      <a16:creationId xmlns:a16="http://schemas.microsoft.com/office/drawing/2014/main" id="{A4730485-F625-40C9-A964-2B463B22946E}"/>
                    </a:ext>
                  </a:extLst>
                </p:cNvPr>
                <p:cNvPicPr/>
                <p:nvPr/>
              </p:nvPicPr>
              <p:blipFill>
                <a:blip r:embed="rId8"/>
                <a:stretch>
                  <a:fillRect/>
                </a:stretch>
              </p:blipFill>
              <p:spPr>
                <a:xfrm>
                  <a:off x="705752" y="485358"/>
                  <a:ext cx="2052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Рукописный ввод 8">
                  <a:extLst>
                    <a:ext uri="{FF2B5EF4-FFF2-40B4-BE49-F238E27FC236}">
                      <a16:creationId xmlns:a16="http://schemas.microsoft.com/office/drawing/2014/main" id="{035FD69B-7FD2-4479-B33A-E68107D1167D}"/>
                    </a:ext>
                  </a:extLst>
                </p14:cNvPr>
                <p14:cNvContentPartPr/>
                <p14:nvPr/>
              </p14:nvContentPartPr>
              <p14:xfrm>
                <a:off x="743192" y="523878"/>
                <a:ext cx="186840" cy="240480"/>
              </p14:xfrm>
            </p:contentPart>
          </mc:Choice>
          <mc:Fallback xmlns="">
            <p:pic>
              <p:nvPicPr>
                <p:cNvPr id="9" name="Рукописный ввод 8">
                  <a:extLst>
                    <a:ext uri="{FF2B5EF4-FFF2-40B4-BE49-F238E27FC236}">
                      <a16:creationId xmlns:a16="http://schemas.microsoft.com/office/drawing/2014/main" id="{035FD69B-7FD2-4479-B33A-E68107D1167D}"/>
                    </a:ext>
                  </a:extLst>
                </p:cNvPr>
                <p:cNvPicPr/>
                <p:nvPr/>
              </p:nvPicPr>
              <p:blipFill>
                <a:blip r:embed="rId10"/>
                <a:stretch>
                  <a:fillRect/>
                </a:stretch>
              </p:blipFill>
              <p:spPr>
                <a:xfrm>
                  <a:off x="725192" y="505878"/>
                  <a:ext cx="2224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Рукописный ввод 9">
                  <a:extLst>
                    <a:ext uri="{FF2B5EF4-FFF2-40B4-BE49-F238E27FC236}">
                      <a16:creationId xmlns:a16="http://schemas.microsoft.com/office/drawing/2014/main" id="{0757585F-9782-4EBA-990E-8C5D1E491333}"/>
                    </a:ext>
                  </a:extLst>
                </p14:cNvPr>
                <p14:cNvContentPartPr/>
                <p14:nvPr/>
              </p14:nvContentPartPr>
              <p14:xfrm>
                <a:off x="990872" y="461598"/>
                <a:ext cx="319680" cy="290880"/>
              </p14:xfrm>
            </p:contentPart>
          </mc:Choice>
          <mc:Fallback xmlns="">
            <p:pic>
              <p:nvPicPr>
                <p:cNvPr id="10" name="Рукописный ввод 9">
                  <a:extLst>
                    <a:ext uri="{FF2B5EF4-FFF2-40B4-BE49-F238E27FC236}">
                      <a16:creationId xmlns:a16="http://schemas.microsoft.com/office/drawing/2014/main" id="{0757585F-9782-4EBA-990E-8C5D1E491333}"/>
                    </a:ext>
                  </a:extLst>
                </p:cNvPr>
                <p:cNvPicPr/>
                <p:nvPr/>
              </p:nvPicPr>
              <p:blipFill>
                <a:blip r:embed="rId12"/>
                <a:stretch>
                  <a:fillRect/>
                </a:stretch>
              </p:blipFill>
              <p:spPr>
                <a:xfrm>
                  <a:off x="972872" y="443958"/>
                  <a:ext cx="355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Рукописный ввод 10">
                  <a:extLst>
                    <a:ext uri="{FF2B5EF4-FFF2-40B4-BE49-F238E27FC236}">
                      <a16:creationId xmlns:a16="http://schemas.microsoft.com/office/drawing/2014/main" id="{EC7FF84C-FAC9-4F74-A8A5-8E854C6F61F8}"/>
                    </a:ext>
                  </a:extLst>
                </p14:cNvPr>
                <p14:cNvContentPartPr/>
                <p14:nvPr/>
              </p14:nvContentPartPr>
              <p14:xfrm>
                <a:off x="1397312" y="488598"/>
                <a:ext cx="400320" cy="316080"/>
              </p14:xfrm>
            </p:contentPart>
          </mc:Choice>
          <mc:Fallback xmlns="">
            <p:pic>
              <p:nvPicPr>
                <p:cNvPr id="11" name="Рукописный ввод 10">
                  <a:extLst>
                    <a:ext uri="{FF2B5EF4-FFF2-40B4-BE49-F238E27FC236}">
                      <a16:creationId xmlns:a16="http://schemas.microsoft.com/office/drawing/2014/main" id="{EC7FF84C-FAC9-4F74-A8A5-8E854C6F61F8}"/>
                    </a:ext>
                  </a:extLst>
                </p:cNvPr>
                <p:cNvPicPr/>
                <p:nvPr/>
              </p:nvPicPr>
              <p:blipFill>
                <a:blip r:embed="rId14"/>
                <a:stretch>
                  <a:fillRect/>
                </a:stretch>
              </p:blipFill>
              <p:spPr>
                <a:xfrm>
                  <a:off x="1379312" y="470598"/>
                  <a:ext cx="43596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Рукописный ввод 11">
                  <a:extLst>
                    <a:ext uri="{FF2B5EF4-FFF2-40B4-BE49-F238E27FC236}">
                      <a16:creationId xmlns:a16="http://schemas.microsoft.com/office/drawing/2014/main" id="{FFC55C9C-79B7-43D6-B676-09B01240E035}"/>
                    </a:ext>
                  </a:extLst>
                </p14:cNvPr>
                <p14:cNvContentPartPr/>
                <p14:nvPr/>
              </p14:nvContentPartPr>
              <p14:xfrm>
                <a:off x="1872872" y="461958"/>
                <a:ext cx="141120" cy="291240"/>
              </p14:xfrm>
            </p:contentPart>
          </mc:Choice>
          <mc:Fallback xmlns="">
            <p:pic>
              <p:nvPicPr>
                <p:cNvPr id="12" name="Рукописный ввод 11">
                  <a:extLst>
                    <a:ext uri="{FF2B5EF4-FFF2-40B4-BE49-F238E27FC236}">
                      <a16:creationId xmlns:a16="http://schemas.microsoft.com/office/drawing/2014/main" id="{FFC55C9C-79B7-43D6-B676-09B01240E035}"/>
                    </a:ext>
                  </a:extLst>
                </p:cNvPr>
                <p:cNvPicPr/>
                <p:nvPr/>
              </p:nvPicPr>
              <p:blipFill>
                <a:blip r:embed="rId16"/>
                <a:stretch>
                  <a:fillRect/>
                </a:stretch>
              </p:blipFill>
              <p:spPr>
                <a:xfrm>
                  <a:off x="1855232" y="443958"/>
                  <a:ext cx="1767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Рукописный ввод 12">
                  <a:extLst>
                    <a:ext uri="{FF2B5EF4-FFF2-40B4-BE49-F238E27FC236}">
                      <a16:creationId xmlns:a16="http://schemas.microsoft.com/office/drawing/2014/main" id="{2C4484FA-A29F-471D-8801-F74C186FAA4C}"/>
                    </a:ext>
                  </a:extLst>
                </p14:cNvPr>
                <p14:cNvContentPartPr/>
                <p14:nvPr/>
              </p14:nvContentPartPr>
              <p14:xfrm>
                <a:off x="2091752" y="468798"/>
                <a:ext cx="239760" cy="317520"/>
              </p14:xfrm>
            </p:contentPart>
          </mc:Choice>
          <mc:Fallback xmlns="">
            <p:pic>
              <p:nvPicPr>
                <p:cNvPr id="13" name="Рукописный ввод 12">
                  <a:extLst>
                    <a:ext uri="{FF2B5EF4-FFF2-40B4-BE49-F238E27FC236}">
                      <a16:creationId xmlns:a16="http://schemas.microsoft.com/office/drawing/2014/main" id="{2C4484FA-A29F-471D-8801-F74C186FAA4C}"/>
                    </a:ext>
                  </a:extLst>
                </p:cNvPr>
                <p:cNvPicPr/>
                <p:nvPr/>
              </p:nvPicPr>
              <p:blipFill>
                <a:blip r:embed="rId18"/>
                <a:stretch>
                  <a:fillRect/>
                </a:stretch>
              </p:blipFill>
              <p:spPr>
                <a:xfrm>
                  <a:off x="2074112" y="450798"/>
                  <a:ext cx="27540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Рукописный ввод 13">
                  <a:extLst>
                    <a:ext uri="{FF2B5EF4-FFF2-40B4-BE49-F238E27FC236}">
                      <a16:creationId xmlns:a16="http://schemas.microsoft.com/office/drawing/2014/main" id="{0E2D636B-8B52-4571-B8AE-5325BF95A930}"/>
                    </a:ext>
                  </a:extLst>
                </p14:cNvPr>
                <p14:cNvContentPartPr/>
                <p14:nvPr/>
              </p14:nvContentPartPr>
              <p14:xfrm>
                <a:off x="2332232" y="420198"/>
                <a:ext cx="335520" cy="356400"/>
              </p14:xfrm>
            </p:contentPart>
          </mc:Choice>
          <mc:Fallback xmlns="">
            <p:pic>
              <p:nvPicPr>
                <p:cNvPr id="14" name="Рукописный ввод 13">
                  <a:extLst>
                    <a:ext uri="{FF2B5EF4-FFF2-40B4-BE49-F238E27FC236}">
                      <a16:creationId xmlns:a16="http://schemas.microsoft.com/office/drawing/2014/main" id="{0E2D636B-8B52-4571-B8AE-5325BF95A930}"/>
                    </a:ext>
                  </a:extLst>
                </p:cNvPr>
                <p:cNvPicPr/>
                <p:nvPr/>
              </p:nvPicPr>
              <p:blipFill>
                <a:blip r:embed="rId20"/>
                <a:stretch>
                  <a:fillRect/>
                </a:stretch>
              </p:blipFill>
              <p:spPr>
                <a:xfrm>
                  <a:off x="2314232" y="402558"/>
                  <a:ext cx="3711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Рукописный ввод 14">
                  <a:extLst>
                    <a:ext uri="{FF2B5EF4-FFF2-40B4-BE49-F238E27FC236}">
                      <a16:creationId xmlns:a16="http://schemas.microsoft.com/office/drawing/2014/main" id="{D3D81ADB-567A-434D-9070-576862234974}"/>
                    </a:ext>
                  </a:extLst>
                </p14:cNvPr>
                <p14:cNvContentPartPr/>
                <p14:nvPr/>
              </p14:nvContentPartPr>
              <p14:xfrm>
                <a:off x="2337992" y="606318"/>
                <a:ext cx="300240" cy="50400"/>
              </p14:xfrm>
            </p:contentPart>
          </mc:Choice>
          <mc:Fallback xmlns="">
            <p:pic>
              <p:nvPicPr>
                <p:cNvPr id="15" name="Рукописный ввод 14">
                  <a:extLst>
                    <a:ext uri="{FF2B5EF4-FFF2-40B4-BE49-F238E27FC236}">
                      <a16:creationId xmlns:a16="http://schemas.microsoft.com/office/drawing/2014/main" id="{D3D81ADB-567A-434D-9070-576862234974}"/>
                    </a:ext>
                  </a:extLst>
                </p:cNvPr>
                <p:cNvPicPr/>
                <p:nvPr/>
              </p:nvPicPr>
              <p:blipFill>
                <a:blip r:embed="rId22"/>
                <a:stretch>
                  <a:fillRect/>
                </a:stretch>
              </p:blipFill>
              <p:spPr>
                <a:xfrm>
                  <a:off x="2320352" y="588318"/>
                  <a:ext cx="33588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6" name="Рукописный ввод 15">
                <a:extLst>
                  <a:ext uri="{FF2B5EF4-FFF2-40B4-BE49-F238E27FC236}">
                    <a16:creationId xmlns:a16="http://schemas.microsoft.com/office/drawing/2014/main" id="{EEEC00BE-0E65-4FF8-A134-9BC01CF1E6C4}"/>
                  </a:ext>
                </a:extLst>
              </p14:cNvPr>
              <p14:cNvContentPartPr/>
              <p14:nvPr/>
            </p14:nvContentPartPr>
            <p14:xfrm>
              <a:off x="2987432" y="352878"/>
              <a:ext cx="201960" cy="383760"/>
            </p14:xfrm>
          </p:contentPart>
        </mc:Choice>
        <mc:Fallback xmlns="">
          <p:pic>
            <p:nvPicPr>
              <p:cNvPr id="16" name="Рукописный ввод 15">
                <a:extLst>
                  <a:ext uri="{FF2B5EF4-FFF2-40B4-BE49-F238E27FC236}">
                    <a16:creationId xmlns:a16="http://schemas.microsoft.com/office/drawing/2014/main" id="{EEEC00BE-0E65-4FF8-A134-9BC01CF1E6C4}"/>
                  </a:ext>
                </a:extLst>
              </p:cNvPr>
              <p:cNvPicPr/>
              <p:nvPr/>
            </p:nvPicPr>
            <p:blipFill>
              <a:blip r:embed="rId24"/>
              <a:stretch>
                <a:fillRect/>
              </a:stretch>
            </p:blipFill>
            <p:spPr>
              <a:xfrm>
                <a:off x="2969792" y="335238"/>
                <a:ext cx="237600" cy="419400"/>
              </a:xfrm>
              <a:prstGeom prst="rect">
                <a:avLst/>
              </a:prstGeom>
            </p:spPr>
          </p:pic>
        </mc:Fallback>
      </mc:AlternateContent>
      <p:grpSp>
        <p:nvGrpSpPr>
          <p:cNvPr id="19" name="Группа 18">
            <a:extLst>
              <a:ext uri="{FF2B5EF4-FFF2-40B4-BE49-F238E27FC236}">
                <a16:creationId xmlns:a16="http://schemas.microsoft.com/office/drawing/2014/main" id="{E7A4C522-AA83-407D-B35A-EA5E0195D9A4}"/>
              </a:ext>
            </a:extLst>
          </p:cNvPr>
          <p:cNvGrpSpPr/>
          <p:nvPr/>
        </p:nvGrpSpPr>
        <p:grpSpPr>
          <a:xfrm>
            <a:off x="3459032" y="371238"/>
            <a:ext cx="80640" cy="158040"/>
            <a:chOff x="3459032" y="371238"/>
            <a:chExt cx="80640" cy="158040"/>
          </a:xfrm>
        </p:grpSpPr>
        <mc:AlternateContent xmlns:mc="http://schemas.openxmlformats.org/markup-compatibility/2006" xmlns:p14="http://schemas.microsoft.com/office/powerpoint/2010/main">
          <mc:Choice Requires="p14">
            <p:contentPart p14:bwMode="auto" r:id="rId25">
              <p14:nvContentPartPr>
                <p14:cNvPr id="17" name="Рукописный ввод 16">
                  <a:extLst>
                    <a:ext uri="{FF2B5EF4-FFF2-40B4-BE49-F238E27FC236}">
                      <a16:creationId xmlns:a16="http://schemas.microsoft.com/office/drawing/2014/main" id="{814741EF-5AF6-4BD8-A575-4485FE6DCE31}"/>
                    </a:ext>
                  </a:extLst>
                </p14:cNvPr>
                <p14:cNvContentPartPr/>
                <p14:nvPr/>
              </p14:nvContentPartPr>
              <p14:xfrm>
                <a:off x="3459032" y="371238"/>
                <a:ext cx="10440" cy="15480"/>
              </p14:xfrm>
            </p:contentPart>
          </mc:Choice>
          <mc:Fallback xmlns="">
            <p:pic>
              <p:nvPicPr>
                <p:cNvPr id="17" name="Рукописный ввод 16">
                  <a:extLst>
                    <a:ext uri="{FF2B5EF4-FFF2-40B4-BE49-F238E27FC236}">
                      <a16:creationId xmlns:a16="http://schemas.microsoft.com/office/drawing/2014/main" id="{814741EF-5AF6-4BD8-A575-4485FE6DCE31}"/>
                    </a:ext>
                  </a:extLst>
                </p:cNvPr>
                <p:cNvPicPr/>
                <p:nvPr/>
              </p:nvPicPr>
              <p:blipFill>
                <a:blip r:embed="rId26"/>
                <a:stretch>
                  <a:fillRect/>
                </a:stretch>
              </p:blipFill>
              <p:spPr>
                <a:xfrm>
                  <a:off x="3441392" y="353238"/>
                  <a:ext cx="460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Рукописный ввод 17">
                  <a:extLst>
                    <a:ext uri="{FF2B5EF4-FFF2-40B4-BE49-F238E27FC236}">
                      <a16:creationId xmlns:a16="http://schemas.microsoft.com/office/drawing/2014/main" id="{B14A97E5-C090-4A17-910D-C8B97800FD89}"/>
                    </a:ext>
                  </a:extLst>
                </p14:cNvPr>
                <p14:cNvContentPartPr/>
                <p14:nvPr/>
              </p14:nvContentPartPr>
              <p14:xfrm>
                <a:off x="3504392" y="461598"/>
                <a:ext cx="35280" cy="67680"/>
              </p14:xfrm>
            </p:contentPart>
          </mc:Choice>
          <mc:Fallback xmlns="">
            <p:pic>
              <p:nvPicPr>
                <p:cNvPr id="18" name="Рукописный ввод 17">
                  <a:extLst>
                    <a:ext uri="{FF2B5EF4-FFF2-40B4-BE49-F238E27FC236}">
                      <a16:creationId xmlns:a16="http://schemas.microsoft.com/office/drawing/2014/main" id="{B14A97E5-C090-4A17-910D-C8B97800FD89}"/>
                    </a:ext>
                  </a:extLst>
                </p:cNvPr>
                <p:cNvPicPr/>
                <p:nvPr/>
              </p:nvPicPr>
              <p:blipFill>
                <a:blip r:embed="rId28"/>
                <a:stretch>
                  <a:fillRect/>
                </a:stretch>
              </p:blipFill>
              <p:spPr>
                <a:xfrm>
                  <a:off x="3486392" y="443958"/>
                  <a:ext cx="70920" cy="103320"/>
                </a:xfrm>
                <a:prstGeom prst="rect">
                  <a:avLst/>
                </a:prstGeom>
              </p:spPr>
            </p:pic>
          </mc:Fallback>
        </mc:AlternateContent>
      </p:grpSp>
      <p:sp>
        <p:nvSpPr>
          <p:cNvPr id="3" name="TextBox 4">
            <a:extLst>
              <a:ext uri="{FF2B5EF4-FFF2-40B4-BE49-F238E27FC236}">
                <a16:creationId xmlns:a16="http://schemas.microsoft.com/office/drawing/2014/main" id="{10551F21-178F-4098-A135-8E183781AFC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12</a:t>
            </a:r>
            <a:endParaRPr lang="en-GB" dirty="0"/>
          </a:p>
        </p:txBody>
      </p:sp>
      <mc:AlternateContent xmlns:mc="http://schemas.openxmlformats.org/markup-compatibility/2006" xmlns:p14="http://schemas.microsoft.com/office/powerpoint/2010/main">
        <mc:Choice Requires="p14">
          <p:contentPart p14:bwMode="auto" r:id="rId29">
            <p14:nvContentPartPr>
              <p14:cNvPr id="4" name="Рукописный ввод 3">
                <a:extLst>
                  <a:ext uri="{FF2B5EF4-FFF2-40B4-BE49-F238E27FC236}">
                    <a16:creationId xmlns:a16="http://schemas.microsoft.com/office/drawing/2014/main" id="{F9AF32AA-A75C-4BC5-AECB-8B6BD5869D44}"/>
                  </a:ext>
                </a:extLst>
              </p14:cNvPr>
              <p14:cNvContentPartPr/>
              <p14:nvPr/>
            </p14:nvContentPartPr>
            <p14:xfrm>
              <a:off x="5405912" y="1684518"/>
              <a:ext cx="18360" cy="207000"/>
            </p14:xfrm>
          </p:contentPart>
        </mc:Choice>
        <mc:Fallback xmlns="">
          <p:pic>
            <p:nvPicPr>
              <p:cNvPr id="4" name="Рукописный ввод 3">
                <a:extLst>
                  <a:ext uri="{FF2B5EF4-FFF2-40B4-BE49-F238E27FC236}">
                    <a16:creationId xmlns:a16="http://schemas.microsoft.com/office/drawing/2014/main" id="{F9AF32AA-A75C-4BC5-AECB-8B6BD5869D44}"/>
                  </a:ext>
                </a:extLst>
              </p:cNvPr>
              <p:cNvPicPr/>
              <p:nvPr/>
            </p:nvPicPr>
            <p:blipFill>
              <a:blip r:embed="rId30"/>
              <a:stretch>
                <a:fillRect/>
              </a:stretch>
            </p:blipFill>
            <p:spPr>
              <a:xfrm>
                <a:off x="5396912" y="1675518"/>
                <a:ext cx="360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Рукописный ввод 20">
                <a:extLst>
                  <a:ext uri="{FF2B5EF4-FFF2-40B4-BE49-F238E27FC236}">
                    <a16:creationId xmlns:a16="http://schemas.microsoft.com/office/drawing/2014/main" id="{C34D91B4-8A8A-46D3-979D-659CD3AD0E2D}"/>
                  </a:ext>
                </a:extLst>
              </p14:cNvPr>
              <p14:cNvContentPartPr/>
              <p14:nvPr/>
            </p14:nvContentPartPr>
            <p14:xfrm>
              <a:off x="8365112" y="1917798"/>
              <a:ext cx="82080" cy="192600"/>
            </p14:xfrm>
          </p:contentPart>
        </mc:Choice>
        <mc:Fallback xmlns="">
          <p:pic>
            <p:nvPicPr>
              <p:cNvPr id="21" name="Рукописный ввод 20">
                <a:extLst>
                  <a:ext uri="{FF2B5EF4-FFF2-40B4-BE49-F238E27FC236}">
                    <a16:creationId xmlns:a16="http://schemas.microsoft.com/office/drawing/2014/main" id="{C34D91B4-8A8A-46D3-979D-659CD3AD0E2D}"/>
                  </a:ext>
                </a:extLst>
              </p:cNvPr>
              <p:cNvPicPr/>
              <p:nvPr/>
            </p:nvPicPr>
            <p:blipFill>
              <a:blip r:embed="rId32"/>
              <a:stretch>
                <a:fillRect/>
              </a:stretch>
            </p:blipFill>
            <p:spPr>
              <a:xfrm>
                <a:off x="8356112" y="1909158"/>
                <a:ext cx="997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Рукописный ввод 21">
                <a:extLst>
                  <a:ext uri="{FF2B5EF4-FFF2-40B4-BE49-F238E27FC236}">
                    <a16:creationId xmlns:a16="http://schemas.microsoft.com/office/drawing/2014/main" id="{15B2463F-9DAF-480D-9C74-FF848410535E}"/>
                  </a:ext>
                </a:extLst>
              </p14:cNvPr>
              <p14:cNvContentPartPr/>
              <p14:nvPr/>
            </p14:nvContentPartPr>
            <p14:xfrm>
              <a:off x="3203792" y="2547798"/>
              <a:ext cx="158400" cy="201600"/>
            </p14:xfrm>
          </p:contentPart>
        </mc:Choice>
        <mc:Fallback xmlns="">
          <p:pic>
            <p:nvPicPr>
              <p:cNvPr id="22" name="Рукописный ввод 21">
                <a:extLst>
                  <a:ext uri="{FF2B5EF4-FFF2-40B4-BE49-F238E27FC236}">
                    <a16:creationId xmlns:a16="http://schemas.microsoft.com/office/drawing/2014/main" id="{15B2463F-9DAF-480D-9C74-FF848410535E}"/>
                  </a:ext>
                </a:extLst>
              </p:cNvPr>
              <p:cNvPicPr/>
              <p:nvPr/>
            </p:nvPicPr>
            <p:blipFill>
              <a:blip r:embed="rId34"/>
              <a:stretch>
                <a:fillRect/>
              </a:stretch>
            </p:blipFill>
            <p:spPr>
              <a:xfrm>
                <a:off x="3195152" y="2539158"/>
                <a:ext cx="176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Рукописный ввод 22">
                <a:extLst>
                  <a:ext uri="{FF2B5EF4-FFF2-40B4-BE49-F238E27FC236}">
                    <a16:creationId xmlns:a16="http://schemas.microsoft.com/office/drawing/2014/main" id="{2364420E-3865-4FFE-9B71-957E468329B2}"/>
                  </a:ext>
                </a:extLst>
              </p14:cNvPr>
              <p14:cNvContentPartPr/>
              <p14:nvPr/>
            </p14:nvContentPartPr>
            <p14:xfrm>
              <a:off x="6039512" y="945798"/>
              <a:ext cx="333720" cy="320760"/>
            </p14:xfrm>
          </p:contentPart>
        </mc:Choice>
        <mc:Fallback xmlns="">
          <p:pic>
            <p:nvPicPr>
              <p:cNvPr id="23" name="Рукописный ввод 22">
                <a:extLst>
                  <a:ext uri="{FF2B5EF4-FFF2-40B4-BE49-F238E27FC236}">
                    <a16:creationId xmlns:a16="http://schemas.microsoft.com/office/drawing/2014/main" id="{2364420E-3865-4FFE-9B71-957E468329B2}"/>
                  </a:ext>
                </a:extLst>
              </p:cNvPr>
              <p:cNvPicPr/>
              <p:nvPr/>
            </p:nvPicPr>
            <p:blipFill>
              <a:blip r:embed="rId36"/>
              <a:stretch>
                <a:fillRect/>
              </a:stretch>
            </p:blipFill>
            <p:spPr>
              <a:xfrm>
                <a:off x="6035192" y="941478"/>
                <a:ext cx="342360" cy="329400"/>
              </a:xfrm>
              <a:prstGeom prst="rect">
                <a:avLst/>
              </a:prstGeom>
            </p:spPr>
          </p:pic>
        </mc:Fallback>
      </mc:AlternateContent>
      <p:grpSp>
        <p:nvGrpSpPr>
          <p:cNvPr id="26" name="Группа 25">
            <a:extLst>
              <a:ext uri="{FF2B5EF4-FFF2-40B4-BE49-F238E27FC236}">
                <a16:creationId xmlns:a16="http://schemas.microsoft.com/office/drawing/2014/main" id="{7636A621-2484-49B2-9833-EA63612FB1E4}"/>
              </a:ext>
            </a:extLst>
          </p:cNvPr>
          <p:cNvGrpSpPr/>
          <p:nvPr/>
        </p:nvGrpSpPr>
        <p:grpSpPr>
          <a:xfrm>
            <a:off x="8279792" y="1014918"/>
            <a:ext cx="943200" cy="258480"/>
            <a:chOff x="8279792" y="1014918"/>
            <a:chExt cx="943200" cy="258480"/>
          </a:xfrm>
        </p:grpSpPr>
        <mc:AlternateContent xmlns:mc="http://schemas.openxmlformats.org/markup-compatibility/2006" xmlns:p14="http://schemas.microsoft.com/office/powerpoint/2010/main">
          <mc:Choice Requires="p14">
            <p:contentPart p14:bwMode="auto" r:id="rId37">
              <p14:nvContentPartPr>
                <p14:cNvPr id="24" name="Рукописный ввод 23">
                  <a:extLst>
                    <a:ext uri="{FF2B5EF4-FFF2-40B4-BE49-F238E27FC236}">
                      <a16:creationId xmlns:a16="http://schemas.microsoft.com/office/drawing/2014/main" id="{046F52EE-4798-4C69-9A58-197D9C67FE91}"/>
                    </a:ext>
                  </a:extLst>
                </p14:cNvPr>
                <p14:cNvContentPartPr/>
                <p14:nvPr/>
              </p14:nvContentPartPr>
              <p14:xfrm>
                <a:off x="8279792" y="1147038"/>
                <a:ext cx="365040" cy="87840"/>
              </p14:xfrm>
            </p:contentPart>
          </mc:Choice>
          <mc:Fallback xmlns="">
            <p:pic>
              <p:nvPicPr>
                <p:cNvPr id="24" name="Рукописный ввод 23">
                  <a:extLst>
                    <a:ext uri="{FF2B5EF4-FFF2-40B4-BE49-F238E27FC236}">
                      <a16:creationId xmlns:a16="http://schemas.microsoft.com/office/drawing/2014/main" id="{046F52EE-4798-4C69-9A58-197D9C67FE91}"/>
                    </a:ext>
                  </a:extLst>
                </p:cNvPr>
                <p:cNvPicPr/>
                <p:nvPr/>
              </p:nvPicPr>
              <p:blipFill>
                <a:blip r:embed="rId38"/>
                <a:stretch>
                  <a:fillRect/>
                </a:stretch>
              </p:blipFill>
              <p:spPr>
                <a:xfrm>
                  <a:off x="8275472" y="1142718"/>
                  <a:ext cx="3736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Рукописный ввод 24">
                  <a:extLst>
                    <a:ext uri="{FF2B5EF4-FFF2-40B4-BE49-F238E27FC236}">
                      <a16:creationId xmlns:a16="http://schemas.microsoft.com/office/drawing/2014/main" id="{D3DDFF3F-96FE-4579-84F6-F8EE09FBDD9A}"/>
                    </a:ext>
                  </a:extLst>
                </p14:cNvPr>
                <p14:cNvContentPartPr/>
                <p14:nvPr/>
              </p14:nvContentPartPr>
              <p14:xfrm>
                <a:off x="8902232" y="1014918"/>
                <a:ext cx="320760" cy="258480"/>
              </p14:xfrm>
            </p:contentPart>
          </mc:Choice>
          <mc:Fallback xmlns="">
            <p:pic>
              <p:nvPicPr>
                <p:cNvPr id="25" name="Рукописный ввод 24">
                  <a:extLst>
                    <a:ext uri="{FF2B5EF4-FFF2-40B4-BE49-F238E27FC236}">
                      <a16:creationId xmlns:a16="http://schemas.microsoft.com/office/drawing/2014/main" id="{D3DDFF3F-96FE-4579-84F6-F8EE09FBDD9A}"/>
                    </a:ext>
                  </a:extLst>
                </p:cNvPr>
                <p:cNvPicPr/>
                <p:nvPr/>
              </p:nvPicPr>
              <p:blipFill>
                <a:blip r:embed="rId40"/>
                <a:stretch>
                  <a:fillRect/>
                </a:stretch>
              </p:blipFill>
              <p:spPr>
                <a:xfrm>
                  <a:off x="8897912" y="1010598"/>
                  <a:ext cx="329400" cy="267120"/>
                </a:xfrm>
                <a:prstGeom prst="rect">
                  <a:avLst/>
                </a:prstGeom>
              </p:spPr>
            </p:pic>
          </mc:Fallback>
        </mc:AlternateContent>
      </p:grpSp>
      <p:grpSp>
        <p:nvGrpSpPr>
          <p:cNvPr id="29" name="Группа 28">
            <a:extLst>
              <a:ext uri="{FF2B5EF4-FFF2-40B4-BE49-F238E27FC236}">
                <a16:creationId xmlns:a16="http://schemas.microsoft.com/office/drawing/2014/main" id="{146ED4CB-D9FD-4652-A234-FEB50631DFFA}"/>
              </a:ext>
            </a:extLst>
          </p:cNvPr>
          <p:cNvGrpSpPr/>
          <p:nvPr/>
        </p:nvGrpSpPr>
        <p:grpSpPr>
          <a:xfrm>
            <a:off x="1440152" y="1929318"/>
            <a:ext cx="471600" cy="286560"/>
            <a:chOff x="1440152" y="1929318"/>
            <a:chExt cx="471600" cy="286560"/>
          </a:xfrm>
        </p:grpSpPr>
        <mc:AlternateContent xmlns:mc="http://schemas.openxmlformats.org/markup-compatibility/2006" xmlns:p14="http://schemas.microsoft.com/office/powerpoint/2010/main">
          <mc:Choice Requires="p14">
            <p:contentPart p14:bwMode="auto" r:id="rId41">
              <p14:nvContentPartPr>
                <p14:cNvPr id="27" name="Рукописный ввод 26">
                  <a:extLst>
                    <a:ext uri="{FF2B5EF4-FFF2-40B4-BE49-F238E27FC236}">
                      <a16:creationId xmlns:a16="http://schemas.microsoft.com/office/drawing/2014/main" id="{9223F872-3BC5-4965-A320-612A95DD2E30}"/>
                    </a:ext>
                  </a:extLst>
                </p14:cNvPr>
                <p14:cNvContentPartPr/>
                <p14:nvPr/>
              </p14:nvContentPartPr>
              <p14:xfrm>
                <a:off x="1440152" y="1929318"/>
                <a:ext cx="362880" cy="286560"/>
              </p14:xfrm>
            </p:contentPart>
          </mc:Choice>
          <mc:Fallback xmlns="">
            <p:pic>
              <p:nvPicPr>
                <p:cNvPr id="27" name="Рукописный ввод 26">
                  <a:extLst>
                    <a:ext uri="{FF2B5EF4-FFF2-40B4-BE49-F238E27FC236}">
                      <a16:creationId xmlns:a16="http://schemas.microsoft.com/office/drawing/2014/main" id="{9223F872-3BC5-4965-A320-612A95DD2E30}"/>
                    </a:ext>
                  </a:extLst>
                </p:cNvPr>
                <p:cNvPicPr/>
                <p:nvPr/>
              </p:nvPicPr>
              <p:blipFill>
                <a:blip r:embed="rId42"/>
                <a:stretch>
                  <a:fillRect/>
                </a:stretch>
              </p:blipFill>
              <p:spPr>
                <a:xfrm>
                  <a:off x="1435832" y="1924998"/>
                  <a:ext cx="3715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Рукописный ввод 27">
                  <a:extLst>
                    <a:ext uri="{FF2B5EF4-FFF2-40B4-BE49-F238E27FC236}">
                      <a16:creationId xmlns:a16="http://schemas.microsoft.com/office/drawing/2014/main" id="{BD0F5EB0-1812-44C6-89EF-122539B56B29}"/>
                    </a:ext>
                  </a:extLst>
                </p14:cNvPr>
                <p14:cNvContentPartPr/>
                <p14:nvPr/>
              </p14:nvContentPartPr>
              <p14:xfrm>
                <a:off x="1639952" y="1931838"/>
                <a:ext cx="271800" cy="248760"/>
              </p14:xfrm>
            </p:contentPart>
          </mc:Choice>
          <mc:Fallback xmlns="">
            <p:pic>
              <p:nvPicPr>
                <p:cNvPr id="28" name="Рукописный ввод 27">
                  <a:extLst>
                    <a:ext uri="{FF2B5EF4-FFF2-40B4-BE49-F238E27FC236}">
                      <a16:creationId xmlns:a16="http://schemas.microsoft.com/office/drawing/2014/main" id="{BD0F5EB0-1812-44C6-89EF-122539B56B29}"/>
                    </a:ext>
                  </a:extLst>
                </p:cNvPr>
                <p:cNvPicPr/>
                <p:nvPr/>
              </p:nvPicPr>
              <p:blipFill>
                <a:blip r:embed="rId44"/>
                <a:stretch>
                  <a:fillRect/>
                </a:stretch>
              </p:blipFill>
              <p:spPr>
                <a:xfrm>
                  <a:off x="1635632" y="1927518"/>
                  <a:ext cx="280440" cy="25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30" name="Рукописный ввод 29">
                <a:extLst>
                  <a:ext uri="{FF2B5EF4-FFF2-40B4-BE49-F238E27FC236}">
                    <a16:creationId xmlns:a16="http://schemas.microsoft.com/office/drawing/2014/main" id="{90370160-3F46-4B31-A2FF-15C36A0AFA2A}"/>
                  </a:ext>
                </a:extLst>
              </p14:cNvPr>
              <p14:cNvContentPartPr/>
              <p14:nvPr/>
            </p14:nvContentPartPr>
            <p14:xfrm>
              <a:off x="7308512" y="1900518"/>
              <a:ext cx="296640" cy="79920"/>
            </p14:xfrm>
          </p:contentPart>
        </mc:Choice>
        <mc:Fallback xmlns="">
          <p:pic>
            <p:nvPicPr>
              <p:cNvPr id="30" name="Рукописный ввод 29">
                <a:extLst>
                  <a:ext uri="{FF2B5EF4-FFF2-40B4-BE49-F238E27FC236}">
                    <a16:creationId xmlns:a16="http://schemas.microsoft.com/office/drawing/2014/main" id="{90370160-3F46-4B31-A2FF-15C36A0AFA2A}"/>
                  </a:ext>
                </a:extLst>
              </p:cNvPr>
              <p:cNvPicPr/>
              <p:nvPr/>
            </p:nvPicPr>
            <p:blipFill>
              <a:blip r:embed="rId46"/>
              <a:stretch>
                <a:fillRect/>
              </a:stretch>
            </p:blipFill>
            <p:spPr>
              <a:xfrm>
                <a:off x="7304192" y="1896198"/>
                <a:ext cx="305280" cy="88560"/>
              </a:xfrm>
              <a:prstGeom prst="rect">
                <a:avLst/>
              </a:prstGeom>
            </p:spPr>
          </p:pic>
        </mc:Fallback>
      </mc:AlternateContent>
      <p:grpSp>
        <p:nvGrpSpPr>
          <p:cNvPr id="33" name="Группа 32">
            <a:extLst>
              <a:ext uri="{FF2B5EF4-FFF2-40B4-BE49-F238E27FC236}">
                <a16:creationId xmlns:a16="http://schemas.microsoft.com/office/drawing/2014/main" id="{E9C259D4-7BF3-45AF-9E53-7618E7E45DC5}"/>
              </a:ext>
            </a:extLst>
          </p:cNvPr>
          <p:cNvGrpSpPr/>
          <p:nvPr/>
        </p:nvGrpSpPr>
        <p:grpSpPr>
          <a:xfrm>
            <a:off x="5859512" y="1830318"/>
            <a:ext cx="659880" cy="164880"/>
            <a:chOff x="5859512" y="1830318"/>
            <a:chExt cx="659880" cy="164880"/>
          </a:xfrm>
        </p:grpSpPr>
        <mc:AlternateContent xmlns:mc="http://schemas.openxmlformats.org/markup-compatibility/2006" xmlns:p14="http://schemas.microsoft.com/office/powerpoint/2010/main">
          <mc:Choice Requires="p14">
            <p:contentPart p14:bwMode="auto" r:id="rId47">
              <p14:nvContentPartPr>
                <p14:cNvPr id="31" name="Рукописный ввод 30">
                  <a:extLst>
                    <a:ext uri="{FF2B5EF4-FFF2-40B4-BE49-F238E27FC236}">
                      <a16:creationId xmlns:a16="http://schemas.microsoft.com/office/drawing/2014/main" id="{49021AF4-4FBA-4711-90A3-17619C66FE79}"/>
                    </a:ext>
                  </a:extLst>
                </p14:cNvPr>
                <p14:cNvContentPartPr/>
                <p14:nvPr/>
              </p14:nvContentPartPr>
              <p14:xfrm>
                <a:off x="5859512" y="1887198"/>
                <a:ext cx="307080" cy="81720"/>
              </p14:xfrm>
            </p:contentPart>
          </mc:Choice>
          <mc:Fallback xmlns="">
            <p:pic>
              <p:nvPicPr>
                <p:cNvPr id="31" name="Рукописный ввод 30">
                  <a:extLst>
                    <a:ext uri="{FF2B5EF4-FFF2-40B4-BE49-F238E27FC236}">
                      <a16:creationId xmlns:a16="http://schemas.microsoft.com/office/drawing/2014/main" id="{49021AF4-4FBA-4711-90A3-17619C66FE79}"/>
                    </a:ext>
                  </a:extLst>
                </p:cNvPr>
                <p:cNvPicPr/>
                <p:nvPr/>
              </p:nvPicPr>
              <p:blipFill>
                <a:blip r:embed="rId48"/>
                <a:stretch>
                  <a:fillRect/>
                </a:stretch>
              </p:blipFill>
              <p:spPr>
                <a:xfrm>
                  <a:off x="5855192" y="1882878"/>
                  <a:ext cx="3157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Рукописный ввод 31">
                  <a:extLst>
                    <a:ext uri="{FF2B5EF4-FFF2-40B4-BE49-F238E27FC236}">
                      <a16:creationId xmlns:a16="http://schemas.microsoft.com/office/drawing/2014/main" id="{967CDFA8-B55D-46CF-AD67-E78A94EEAB95}"/>
                    </a:ext>
                  </a:extLst>
                </p14:cNvPr>
                <p14:cNvContentPartPr/>
                <p14:nvPr/>
              </p14:nvContentPartPr>
              <p14:xfrm>
                <a:off x="6235352" y="1830318"/>
                <a:ext cx="284040" cy="164880"/>
              </p14:xfrm>
            </p:contentPart>
          </mc:Choice>
          <mc:Fallback xmlns="">
            <p:pic>
              <p:nvPicPr>
                <p:cNvPr id="32" name="Рукописный ввод 31">
                  <a:extLst>
                    <a:ext uri="{FF2B5EF4-FFF2-40B4-BE49-F238E27FC236}">
                      <a16:creationId xmlns:a16="http://schemas.microsoft.com/office/drawing/2014/main" id="{967CDFA8-B55D-46CF-AD67-E78A94EEAB95}"/>
                    </a:ext>
                  </a:extLst>
                </p:cNvPr>
                <p:cNvPicPr/>
                <p:nvPr/>
              </p:nvPicPr>
              <p:blipFill>
                <a:blip r:embed="rId50"/>
                <a:stretch>
                  <a:fillRect/>
                </a:stretch>
              </p:blipFill>
              <p:spPr>
                <a:xfrm>
                  <a:off x="6231032" y="1825998"/>
                  <a:ext cx="292680" cy="173520"/>
                </a:xfrm>
                <a:prstGeom prst="rect">
                  <a:avLst/>
                </a:prstGeom>
              </p:spPr>
            </p:pic>
          </mc:Fallback>
        </mc:AlternateContent>
      </p:grpSp>
      <p:grpSp>
        <p:nvGrpSpPr>
          <p:cNvPr id="40" name="Группа 39">
            <a:extLst>
              <a:ext uri="{FF2B5EF4-FFF2-40B4-BE49-F238E27FC236}">
                <a16:creationId xmlns:a16="http://schemas.microsoft.com/office/drawing/2014/main" id="{13C2E5DD-317B-4FA6-9F4B-F414A8D34A61}"/>
              </a:ext>
            </a:extLst>
          </p:cNvPr>
          <p:cNvGrpSpPr/>
          <p:nvPr/>
        </p:nvGrpSpPr>
        <p:grpSpPr>
          <a:xfrm>
            <a:off x="355832" y="3211278"/>
            <a:ext cx="161280" cy="310320"/>
            <a:chOff x="355832" y="3211278"/>
            <a:chExt cx="161280" cy="310320"/>
          </a:xfrm>
        </p:grpSpPr>
        <mc:AlternateContent xmlns:mc="http://schemas.openxmlformats.org/markup-compatibility/2006" xmlns:p14="http://schemas.microsoft.com/office/powerpoint/2010/main">
          <mc:Choice Requires="p14">
            <p:contentPart p14:bwMode="auto" r:id="rId51">
              <p14:nvContentPartPr>
                <p14:cNvPr id="34" name="Рукописный ввод 33">
                  <a:extLst>
                    <a:ext uri="{FF2B5EF4-FFF2-40B4-BE49-F238E27FC236}">
                      <a16:creationId xmlns:a16="http://schemas.microsoft.com/office/drawing/2014/main" id="{20CF78BA-7E8E-4528-BE3D-A50330D544BA}"/>
                    </a:ext>
                  </a:extLst>
                </p14:cNvPr>
                <p14:cNvContentPartPr/>
                <p14:nvPr/>
              </p14:nvContentPartPr>
              <p14:xfrm>
                <a:off x="355832" y="3211278"/>
                <a:ext cx="29880" cy="267480"/>
              </p14:xfrm>
            </p:contentPart>
          </mc:Choice>
          <mc:Fallback xmlns="">
            <p:pic>
              <p:nvPicPr>
                <p:cNvPr id="34" name="Рукописный ввод 33">
                  <a:extLst>
                    <a:ext uri="{FF2B5EF4-FFF2-40B4-BE49-F238E27FC236}">
                      <a16:creationId xmlns:a16="http://schemas.microsoft.com/office/drawing/2014/main" id="{20CF78BA-7E8E-4528-BE3D-A50330D544BA}"/>
                    </a:ext>
                  </a:extLst>
                </p:cNvPr>
                <p:cNvPicPr/>
                <p:nvPr/>
              </p:nvPicPr>
              <p:blipFill>
                <a:blip r:embed="rId52"/>
                <a:stretch>
                  <a:fillRect/>
                </a:stretch>
              </p:blipFill>
              <p:spPr>
                <a:xfrm>
                  <a:off x="351512" y="3206958"/>
                  <a:ext cx="385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Рукописный ввод 34">
                  <a:extLst>
                    <a:ext uri="{FF2B5EF4-FFF2-40B4-BE49-F238E27FC236}">
                      <a16:creationId xmlns:a16="http://schemas.microsoft.com/office/drawing/2014/main" id="{39E1DCE6-988E-4145-82B7-D44C4C871367}"/>
                    </a:ext>
                  </a:extLst>
                </p14:cNvPr>
                <p14:cNvContentPartPr/>
                <p14:nvPr/>
              </p14:nvContentPartPr>
              <p14:xfrm>
                <a:off x="486152" y="3499998"/>
                <a:ext cx="30960" cy="21600"/>
              </p14:xfrm>
            </p:contentPart>
          </mc:Choice>
          <mc:Fallback xmlns="">
            <p:pic>
              <p:nvPicPr>
                <p:cNvPr id="35" name="Рукописный ввод 34">
                  <a:extLst>
                    <a:ext uri="{FF2B5EF4-FFF2-40B4-BE49-F238E27FC236}">
                      <a16:creationId xmlns:a16="http://schemas.microsoft.com/office/drawing/2014/main" id="{39E1DCE6-988E-4145-82B7-D44C4C871367}"/>
                    </a:ext>
                  </a:extLst>
                </p:cNvPr>
                <p:cNvPicPr/>
                <p:nvPr/>
              </p:nvPicPr>
              <p:blipFill>
                <a:blip r:embed="rId54"/>
                <a:stretch>
                  <a:fillRect/>
                </a:stretch>
              </p:blipFill>
              <p:spPr>
                <a:xfrm>
                  <a:off x="481832" y="3495678"/>
                  <a:ext cx="39600" cy="30240"/>
                </a:xfrm>
                <a:prstGeom prst="rect">
                  <a:avLst/>
                </a:prstGeom>
              </p:spPr>
            </p:pic>
          </mc:Fallback>
        </mc:AlternateContent>
      </p:grpSp>
      <p:grpSp>
        <p:nvGrpSpPr>
          <p:cNvPr id="43" name="Группа 42">
            <a:extLst>
              <a:ext uri="{FF2B5EF4-FFF2-40B4-BE49-F238E27FC236}">
                <a16:creationId xmlns:a16="http://schemas.microsoft.com/office/drawing/2014/main" id="{7E979C22-467C-4800-88F6-E26635BCBADE}"/>
              </a:ext>
            </a:extLst>
          </p:cNvPr>
          <p:cNvGrpSpPr/>
          <p:nvPr/>
        </p:nvGrpSpPr>
        <p:grpSpPr>
          <a:xfrm>
            <a:off x="791792" y="3081318"/>
            <a:ext cx="1051200" cy="332280"/>
            <a:chOff x="791792" y="3081318"/>
            <a:chExt cx="1051200" cy="332280"/>
          </a:xfrm>
        </p:grpSpPr>
        <mc:AlternateContent xmlns:mc="http://schemas.openxmlformats.org/markup-compatibility/2006" xmlns:p14="http://schemas.microsoft.com/office/powerpoint/2010/main">
          <mc:Choice Requires="p14">
            <p:contentPart p14:bwMode="auto" r:id="rId55">
              <p14:nvContentPartPr>
                <p14:cNvPr id="36" name="Рукописный ввод 35">
                  <a:extLst>
                    <a:ext uri="{FF2B5EF4-FFF2-40B4-BE49-F238E27FC236}">
                      <a16:creationId xmlns:a16="http://schemas.microsoft.com/office/drawing/2014/main" id="{2094B2F3-AE40-442C-A356-C845BB37D192}"/>
                    </a:ext>
                  </a:extLst>
                </p14:cNvPr>
                <p14:cNvContentPartPr/>
                <p14:nvPr/>
              </p14:nvContentPartPr>
              <p14:xfrm>
                <a:off x="791792" y="3081318"/>
                <a:ext cx="255960" cy="332280"/>
              </p14:xfrm>
            </p:contentPart>
          </mc:Choice>
          <mc:Fallback xmlns="">
            <p:pic>
              <p:nvPicPr>
                <p:cNvPr id="36" name="Рукописный ввод 35">
                  <a:extLst>
                    <a:ext uri="{FF2B5EF4-FFF2-40B4-BE49-F238E27FC236}">
                      <a16:creationId xmlns:a16="http://schemas.microsoft.com/office/drawing/2014/main" id="{2094B2F3-AE40-442C-A356-C845BB37D192}"/>
                    </a:ext>
                  </a:extLst>
                </p:cNvPr>
                <p:cNvPicPr/>
                <p:nvPr/>
              </p:nvPicPr>
              <p:blipFill>
                <a:blip r:embed="rId56"/>
                <a:stretch>
                  <a:fillRect/>
                </a:stretch>
              </p:blipFill>
              <p:spPr>
                <a:xfrm>
                  <a:off x="787472" y="3076998"/>
                  <a:ext cx="2646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Рукописный ввод 37">
                  <a:extLst>
                    <a:ext uri="{FF2B5EF4-FFF2-40B4-BE49-F238E27FC236}">
                      <a16:creationId xmlns:a16="http://schemas.microsoft.com/office/drawing/2014/main" id="{EB413E2C-25E5-40E9-AFD7-27ABA5C3F01E}"/>
                    </a:ext>
                  </a:extLst>
                </p14:cNvPr>
                <p14:cNvContentPartPr/>
                <p14:nvPr/>
              </p14:nvContentPartPr>
              <p14:xfrm>
                <a:off x="1616552" y="3093198"/>
                <a:ext cx="226440" cy="255240"/>
              </p14:xfrm>
            </p:contentPart>
          </mc:Choice>
          <mc:Fallback xmlns="">
            <p:pic>
              <p:nvPicPr>
                <p:cNvPr id="38" name="Рукописный ввод 37">
                  <a:extLst>
                    <a:ext uri="{FF2B5EF4-FFF2-40B4-BE49-F238E27FC236}">
                      <a16:creationId xmlns:a16="http://schemas.microsoft.com/office/drawing/2014/main" id="{EB413E2C-25E5-40E9-AFD7-27ABA5C3F01E}"/>
                    </a:ext>
                  </a:extLst>
                </p:cNvPr>
                <p:cNvPicPr/>
                <p:nvPr/>
              </p:nvPicPr>
              <p:blipFill>
                <a:blip r:embed="rId58"/>
                <a:stretch>
                  <a:fillRect/>
                </a:stretch>
              </p:blipFill>
              <p:spPr>
                <a:xfrm>
                  <a:off x="1612232" y="3088878"/>
                  <a:ext cx="235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Рукописный ввод 40">
                  <a:extLst>
                    <a:ext uri="{FF2B5EF4-FFF2-40B4-BE49-F238E27FC236}">
                      <a16:creationId xmlns:a16="http://schemas.microsoft.com/office/drawing/2014/main" id="{CE1CC953-9984-4363-A319-2EB22078104F}"/>
                    </a:ext>
                  </a:extLst>
                </p14:cNvPr>
                <p14:cNvContentPartPr/>
                <p14:nvPr/>
              </p14:nvContentPartPr>
              <p14:xfrm>
                <a:off x="1137752" y="3118758"/>
                <a:ext cx="104760" cy="159480"/>
              </p14:xfrm>
            </p:contentPart>
          </mc:Choice>
          <mc:Fallback xmlns="">
            <p:pic>
              <p:nvPicPr>
                <p:cNvPr id="41" name="Рукописный ввод 40">
                  <a:extLst>
                    <a:ext uri="{FF2B5EF4-FFF2-40B4-BE49-F238E27FC236}">
                      <a16:creationId xmlns:a16="http://schemas.microsoft.com/office/drawing/2014/main" id="{CE1CC953-9984-4363-A319-2EB22078104F}"/>
                    </a:ext>
                  </a:extLst>
                </p:cNvPr>
                <p:cNvPicPr/>
                <p:nvPr/>
              </p:nvPicPr>
              <p:blipFill>
                <a:blip r:embed="rId60"/>
                <a:stretch>
                  <a:fillRect/>
                </a:stretch>
              </p:blipFill>
              <p:spPr>
                <a:xfrm>
                  <a:off x="1133432" y="3114438"/>
                  <a:ext cx="1134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Рукописный ввод 41">
                  <a:extLst>
                    <a:ext uri="{FF2B5EF4-FFF2-40B4-BE49-F238E27FC236}">
                      <a16:creationId xmlns:a16="http://schemas.microsoft.com/office/drawing/2014/main" id="{4CF0170D-8426-4E0F-AF9C-B0470BEBA382}"/>
                    </a:ext>
                  </a:extLst>
                </p14:cNvPr>
                <p14:cNvContentPartPr/>
                <p14:nvPr/>
              </p14:nvContentPartPr>
              <p14:xfrm>
                <a:off x="1322072" y="3199398"/>
                <a:ext cx="217440" cy="71280"/>
              </p14:xfrm>
            </p:contentPart>
          </mc:Choice>
          <mc:Fallback xmlns="">
            <p:pic>
              <p:nvPicPr>
                <p:cNvPr id="42" name="Рукописный ввод 41">
                  <a:extLst>
                    <a:ext uri="{FF2B5EF4-FFF2-40B4-BE49-F238E27FC236}">
                      <a16:creationId xmlns:a16="http://schemas.microsoft.com/office/drawing/2014/main" id="{4CF0170D-8426-4E0F-AF9C-B0470BEBA382}"/>
                    </a:ext>
                  </a:extLst>
                </p:cNvPr>
                <p:cNvPicPr/>
                <p:nvPr/>
              </p:nvPicPr>
              <p:blipFill>
                <a:blip r:embed="rId62"/>
                <a:stretch>
                  <a:fillRect/>
                </a:stretch>
              </p:blipFill>
              <p:spPr>
                <a:xfrm>
                  <a:off x="1317752" y="3195078"/>
                  <a:ext cx="226080" cy="79920"/>
                </a:xfrm>
                <a:prstGeom prst="rect">
                  <a:avLst/>
                </a:prstGeom>
              </p:spPr>
            </p:pic>
          </mc:Fallback>
        </mc:AlternateContent>
      </p:grpSp>
      <p:grpSp>
        <p:nvGrpSpPr>
          <p:cNvPr id="53" name="Группа 52">
            <a:extLst>
              <a:ext uri="{FF2B5EF4-FFF2-40B4-BE49-F238E27FC236}">
                <a16:creationId xmlns:a16="http://schemas.microsoft.com/office/drawing/2014/main" id="{7F2811C0-23FE-4704-8556-B771CA07CC59}"/>
              </a:ext>
            </a:extLst>
          </p:cNvPr>
          <p:cNvGrpSpPr/>
          <p:nvPr/>
        </p:nvGrpSpPr>
        <p:grpSpPr>
          <a:xfrm>
            <a:off x="287432" y="3647958"/>
            <a:ext cx="1692360" cy="437760"/>
            <a:chOff x="287432" y="3647958"/>
            <a:chExt cx="1692360" cy="437760"/>
          </a:xfrm>
        </p:grpSpPr>
        <mc:AlternateContent xmlns:mc="http://schemas.openxmlformats.org/markup-compatibility/2006" xmlns:p14="http://schemas.microsoft.com/office/powerpoint/2010/main">
          <mc:Choice Requires="p14">
            <p:contentPart p14:bwMode="auto" r:id="rId63">
              <p14:nvContentPartPr>
                <p14:cNvPr id="44" name="Рукописный ввод 43">
                  <a:extLst>
                    <a:ext uri="{FF2B5EF4-FFF2-40B4-BE49-F238E27FC236}">
                      <a16:creationId xmlns:a16="http://schemas.microsoft.com/office/drawing/2014/main" id="{9C05A9D4-091F-47AA-9B88-7721707C322D}"/>
                    </a:ext>
                  </a:extLst>
                </p14:cNvPr>
                <p14:cNvContentPartPr/>
                <p14:nvPr/>
              </p14:nvContentPartPr>
              <p14:xfrm>
                <a:off x="287432" y="3768918"/>
                <a:ext cx="159840" cy="285840"/>
              </p14:xfrm>
            </p:contentPart>
          </mc:Choice>
          <mc:Fallback xmlns="">
            <p:pic>
              <p:nvPicPr>
                <p:cNvPr id="44" name="Рукописный ввод 43">
                  <a:extLst>
                    <a:ext uri="{FF2B5EF4-FFF2-40B4-BE49-F238E27FC236}">
                      <a16:creationId xmlns:a16="http://schemas.microsoft.com/office/drawing/2014/main" id="{9C05A9D4-091F-47AA-9B88-7721707C322D}"/>
                    </a:ext>
                  </a:extLst>
                </p:cNvPr>
                <p:cNvPicPr/>
                <p:nvPr/>
              </p:nvPicPr>
              <p:blipFill>
                <a:blip r:embed="rId64"/>
                <a:stretch>
                  <a:fillRect/>
                </a:stretch>
              </p:blipFill>
              <p:spPr>
                <a:xfrm>
                  <a:off x="283112" y="3764598"/>
                  <a:ext cx="1684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Рукописный ввод 44">
                  <a:extLst>
                    <a:ext uri="{FF2B5EF4-FFF2-40B4-BE49-F238E27FC236}">
                      <a16:creationId xmlns:a16="http://schemas.microsoft.com/office/drawing/2014/main" id="{9790576E-F90F-44CC-8AFE-DF7C1CEA5EA3}"/>
                    </a:ext>
                  </a:extLst>
                </p14:cNvPr>
                <p14:cNvContentPartPr/>
                <p14:nvPr/>
              </p14:nvContentPartPr>
              <p14:xfrm>
                <a:off x="559952" y="4078158"/>
                <a:ext cx="30960" cy="7560"/>
              </p14:xfrm>
            </p:contentPart>
          </mc:Choice>
          <mc:Fallback xmlns="">
            <p:pic>
              <p:nvPicPr>
                <p:cNvPr id="45" name="Рукописный ввод 44">
                  <a:extLst>
                    <a:ext uri="{FF2B5EF4-FFF2-40B4-BE49-F238E27FC236}">
                      <a16:creationId xmlns:a16="http://schemas.microsoft.com/office/drawing/2014/main" id="{9790576E-F90F-44CC-8AFE-DF7C1CEA5EA3}"/>
                    </a:ext>
                  </a:extLst>
                </p:cNvPr>
                <p:cNvPicPr/>
                <p:nvPr/>
              </p:nvPicPr>
              <p:blipFill>
                <a:blip r:embed="rId66"/>
                <a:stretch>
                  <a:fillRect/>
                </a:stretch>
              </p:blipFill>
              <p:spPr>
                <a:xfrm>
                  <a:off x="555632" y="4073838"/>
                  <a:ext cx="396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Рукописный ввод 46">
                  <a:extLst>
                    <a:ext uri="{FF2B5EF4-FFF2-40B4-BE49-F238E27FC236}">
                      <a16:creationId xmlns:a16="http://schemas.microsoft.com/office/drawing/2014/main" id="{C0BE28EB-434D-4189-A38D-418A620CEDB4}"/>
                    </a:ext>
                  </a:extLst>
                </p14:cNvPr>
                <p14:cNvContentPartPr/>
                <p14:nvPr/>
              </p14:nvContentPartPr>
              <p14:xfrm>
                <a:off x="722312" y="3731838"/>
                <a:ext cx="257400" cy="227160"/>
              </p14:xfrm>
            </p:contentPart>
          </mc:Choice>
          <mc:Fallback xmlns="">
            <p:pic>
              <p:nvPicPr>
                <p:cNvPr id="47" name="Рукописный ввод 46">
                  <a:extLst>
                    <a:ext uri="{FF2B5EF4-FFF2-40B4-BE49-F238E27FC236}">
                      <a16:creationId xmlns:a16="http://schemas.microsoft.com/office/drawing/2014/main" id="{C0BE28EB-434D-4189-A38D-418A620CEDB4}"/>
                    </a:ext>
                  </a:extLst>
                </p:cNvPr>
                <p:cNvPicPr/>
                <p:nvPr/>
              </p:nvPicPr>
              <p:blipFill>
                <a:blip r:embed="rId68"/>
                <a:stretch>
                  <a:fillRect/>
                </a:stretch>
              </p:blipFill>
              <p:spPr>
                <a:xfrm>
                  <a:off x="717992" y="3727518"/>
                  <a:ext cx="2660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Рукописный ввод 47">
                  <a:extLst>
                    <a:ext uri="{FF2B5EF4-FFF2-40B4-BE49-F238E27FC236}">
                      <a16:creationId xmlns:a16="http://schemas.microsoft.com/office/drawing/2014/main" id="{FB8F22F7-5EA7-4E82-B0A8-99E28F0444CF}"/>
                    </a:ext>
                  </a:extLst>
                </p14:cNvPr>
                <p14:cNvContentPartPr/>
                <p14:nvPr/>
              </p14:nvContentPartPr>
              <p14:xfrm>
                <a:off x="881072" y="3727878"/>
                <a:ext cx="194760" cy="256680"/>
              </p14:xfrm>
            </p:contentPart>
          </mc:Choice>
          <mc:Fallback xmlns="">
            <p:pic>
              <p:nvPicPr>
                <p:cNvPr id="48" name="Рукописный ввод 47">
                  <a:extLst>
                    <a:ext uri="{FF2B5EF4-FFF2-40B4-BE49-F238E27FC236}">
                      <a16:creationId xmlns:a16="http://schemas.microsoft.com/office/drawing/2014/main" id="{FB8F22F7-5EA7-4E82-B0A8-99E28F0444CF}"/>
                    </a:ext>
                  </a:extLst>
                </p:cNvPr>
                <p:cNvPicPr/>
                <p:nvPr/>
              </p:nvPicPr>
              <p:blipFill>
                <a:blip r:embed="rId70"/>
                <a:stretch>
                  <a:fillRect/>
                </a:stretch>
              </p:blipFill>
              <p:spPr>
                <a:xfrm>
                  <a:off x="876752" y="3723558"/>
                  <a:ext cx="2034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0" name="Рукописный ввод 49">
                  <a:extLst>
                    <a:ext uri="{FF2B5EF4-FFF2-40B4-BE49-F238E27FC236}">
                      <a16:creationId xmlns:a16="http://schemas.microsoft.com/office/drawing/2014/main" id="{A9B315F6-3736-42A7-BE70-EB8BB02DDDB3}"/>
                    </a:ext>
                  </a:extLst>
                </p14:cNvPr>
                <p14:cNvContentPartPr/>
                <p14:nvPr/>
              </p14:nvContentPartPr>
              <p14:xfrm>
                <a:off x="1113632" y="3785838"/>
                <a:ext cx="142920" cy="228240"/>
              </p14:xfrm>
            </p:contentPart>
          </mc:Choice>
          <mc:Fallback xmlns="">
            <p:pic>
              <p:nvPicPr>
                <p:cNvPr id="50" name="Рукописный ввод 49">
                  <a:extLst>
                    <a:ext uri="{FF2B5EF4-FFF2-40B4-BE49-F238E27FC236}">
                      <a16:creationId xmlns:a16="http://schemas.microsoft.com/office/drawing/2014/main" id="{A9B315F6-3736-42A7-BE70-EB8BB02DDDB3}"/>
                    </a:ext>
                  </a:extLst>
                </p:cNvPr>
                <p:cNvPicPr/>
                <p:nvPr/>
              </p:nvPicPr>
              <p:blipFill>
                <a:blip r:embed="rId72"/>
                <a:stretch>
                  <a:fillRect/>
                </a:stretch>
              </p:blipFill>
              <p:spPr>
                <a:xfrm>
                  <a:off x="1109312" y="3781518"/>
                  <a:ext cx="1515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 name="Рукописный ввод 50">
                  <a:extLst>
                    <a:ext uri="{FF2B5EF4-FFF2-40B4-BE49-F238E27FC236}">
                      <a16:creationId xmlns:a16="http://schemas.microsoft.com/office/drawing/2014/main" id="{0B54DE55-BE03-4378-9DE4-558DD31E435F}"/>
                    </a:ext>
                  </a:extLst>
                </p14:cNvPr>
                <p14:cNvContentPartPr/>
                <p14:nvPr/>
              </p14:nvContentPartPr>
              <p14:xfrm>
                <a:off x="1351592" y="3794478"/>
                <a:ext cx="269640" cy="118080"/>
              </p14:xfrm>
            </p:contentPart>
          </mc:Choice>
          <mc:Fallback xmlns="">
            <p:pic>
              <p:nvPicPr>
                <p:cNvPr id="51" name="Рукописный ввод 50">
                  <a:extLst>
                    <a:ext uri="{FF2B5EF4-FFF2-40B4-BE49-F238E27FC236}">
                      <a16:creationId xmlns:a16="http://schemas.microsoft.com/office/drawing/2014/main" id="{0B54DE55-BE03-4378-9DE4-558DD31E435F}"/>
                    </a:ext>
                  </a:extLst>
                </p:cNvPr>
                <p:cNvPicPr/>
                <p:nvPr/>
              </p:nvPicPr>
              <p:blipFill>
                <a:blip r:embed="rId74"/>
                <a:stretch>
                  <a:fillRect/>
                </a:stretch>
              </p:blipFill>
              <p:spPr>
                <a:xfrm>
                  <a:off x="1347272" y="3790158"/>
                  <a:ext cx="2782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2" name="Рукописный ввод 51">
                  <a:extLst>
                    <a:ext uri="{FF2B5EF4-FFF2-40B4-BE49-F238E27FC236}">
                      <a16:creationId xmlns:a16="http://schemas.microsoft.com/office/drawing/2014/main" id="{8318A251-03C7-4B4B-840E-FC80623B499E}"/>
                    </a:ext>
                  </a:extLst>
                </p14:cNvPr>
                <p14:cNvContentPartPr/>
                <p14:nvPr/>
              </p14:nvContentPartPr>
              <p14:xfrm>
                <a:off x="1747952" y="3647958"/>
                <a:ext cx="231840" cy="310320"/>
              </p14:xfrm>
            </p:contentPart>
          </mc:Choice>
          <mc:Fallback xmlns="">
            <p:pic>
              <p:nvPicPr>
                <p:cNvPr id="52" name="Рукописный ввод 51">
                  <a:extLst>
                    <a:ext uri="{FF2B5EF4-FFF2-40B4-BE49-F238E27FC236}">
                      <a16:creationId xmlns:a16="http://schemas.microsoft.com/office/drawing/2014/main" id="{8318A251-03C7-4B4B-840E-FC80623B499E}"/>
                    </a:ext>
                  </a:extLst>
                </p:cNvPr>
                <p:cNvPicPr/>
                <p:nvPr/>
              </p:nvPicPr>
              <p:blipFill>
                <a:blip r:embed="rId76"/>
                <a:stretch>
                  <a:fillRect/>
                </a:stretch>
              </p:blipFill>
              <p:spPr>
                <a:xfrm>
                  <a:off x="1743632" y="3643638"/>
                  <a:ext cx="240480" cy="318960"/>
                </a:xfrm>
                <a:prstGeom prst="rect">
                  <a:avLst/>
                </a:prstGeom>
              </p:spPr>
            </p:pic>
          </mc:Fallback>
        </mc:AlternateContent>
      </p:grpSp>
      <p:grpSp>
        <p:nvGrpSpPr>
          <p:cNvPr id="56" name="Группа 55">
            <a:extLst>
              <a:ext uri="{FF2B5EF4-FFF2-40B4-BE49-F238E27FC236}">
                <a16:creationId xmlns:a16="http://schemas.microsoft.com/office/drawing/2014/main" id="{84562F15-DB2B-4A16-84DD-51256AD07381}"/>
              </a:ext>
            </a:extLst>
          </p:cNvPr>
          <p:cNvGrpSpPr/>
          <p:nvPr/>
        </p:nvGrpSpPr>
        <p:grpSpPr>
          <a:xfrm>
            <a:off x="220472" y="4378398"/>
            <a:ext cx="336600" cy="281520"/>
            <a:chOff x="220472" y="4378398"/>
            <a:chExt cx="336600" cy="281520"/>
          </a:xfrm>
        </p:grpSpPr>
        <mc:AlternateContent xmlns:mc="http://schemas.openxmlformats.org/markup-compatibility/2006" xmlns:p14="http://schemas.microsoft.com/office/powerpoint/2010/main">
          <mc:Choice Requires="p14">
            <p:contentPart p14:bwMode="auto" r:id="rId77">
              <p14:nvContentPartPr>
                <p14:cNvPr id="54" name="Рукописный ввод 53">
                  <a:extLst>
                    <a:ext uri="{FF2B5EF4-FFF2-40B4-BE49-F238E27FC236}">
                      <a16:creationId xmlns:a16="http://schemas.microsoft.com/office/drawing/2014/main" id="{4522658E-1BEC-4B3B-B643-49D3B8AADD86}"/>
                    </a:ext>
                  </a:extLst>
                </p14:cNvPr>
                <p14:cNvContentPartPr/>
                <p14:nvPr/>
              </p14:nvContentPartPr>
              <p14:xfrm>
                <a:off x="220472" y="4378398"/>
                <a:ext cx="202320" cy="281520"/>
              </p14:xfrm>
            </p:contentPart>
          </mc:Choice>
          <mc:Fallback xmlns="">
            <p:pic>
              <p:nvPicPr>
                <p:cNvPr id="54" name="Рукописный ввод 53">
                  <a:extLst>
                    <a:ext uri="{FF2B5EF4-FFF2-40B4-BE49-F238E27FC236}">
                      <a16:creationId xmlns:a16="http://schemas.microsoft.com/office/drawing/2014/main" id="{4522658E-1BEC-4B3B-B643-49D3B8AADD86}"/>
                    </a:ext>
                  </a:extLst>
                </p:cNvPr>
                <p:cNvPicPr/>
                <p:nvPr/>
              </p:nvPicPr>
              <p:blipFill>
                <a:blip r:embed="rId78"/>
                <a:stretch>
                  <a:fillRect/>
                </a:stretch>
              </p:blipFill>
              <p:spPr>
                <a:xfrm>
                  <a:off x="216152" y="4374078"/>
                  <a:ext cx="21096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5" name="Рукописный ввод 54">
                  <a:extLst>
                    <a:ext uri="{FF2B5EF4-FFF2-40B4-BE49-F238E27FC236}">
                      <a16:creationId xmlns:a16="http://schemas.microsoft.com/office/drawing/2014/main" id="{6A70B3E4-FEF1-4960-AC0E-62E05BA2E30E}"/>
                    </a:ext>
                  </a:extLst>
                </p14:cNvPr>
                <p14:cNvContentPartPr/>
                <p14:nvPr/>
              </p14:nvContentPartPr>
              <p14:xfrm>
                <a:off x="536192" y="4613478"/>
                <a:ext cx="20880" cy="27720"/>
              </p14:xfrm>
            </p:contentPart>
          </mc:Choice>
          <mc:Fallback xmlns="">
            <p:pic>
              <p:nvPicPr>
                <p:cNvPr id="55" name="Рукописный ввод 54">
                  <a:extLst>
                    <a:ext uri="{FF2B5EF4-FFF2-40B4-BE49-F238E27FC236}">
                      <a16:creationId xmlns:a16="http://schemas.microsoft.com/office/drawing/2014/main" id="{6A70B3E4-FEF1-4960-AC0E-62E05BA2E30E}"/>
                    </a:ext>
                  </a:extLst>
                </p:cNvPr>
                <p:cNvPicPr/>
                <p:nvPr/>
              </p:nvPicPr>
              <p:blipFill>
                <a:blip r:embed="rId80"/>
                <a:stretch>
                  <a:fillRect/>
                </a:stretch>
              </p:blipFill>
              <p:spPr>
                <a:xfrm>
                  <a:off x="531872" y="4609158"/>
                  <a:ext cx="29520" cy="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1">
            <p14:nvContentPartPr>
              <p14:cNvPr id="57" name="Рукописный ввод 56">
                <a:extLst>
                  <a:ext uri="{FF2B5EF4-FFF2-40B4-BE49-F238E27FC236}">
                    <a16:creationId xmlns:a16="http://schemas.microsoft.com/office/drawing/2014/main" id="{093AFAD9-83AC-424A-B91A-C9BDE5BEE09B}"/>
                  </a:ext>
                </a:extLst>
              </p14:cNvPr>
              <p14:cNvContentPartPr/>
              <p14:nvPr/>
            </p14:nvContentPartPr>
            <p14:xfrm>
              <a:off x="5466752" y="2529798"/>
              <a:ext cx="170280" cy="245520"/>
            </p14:xfrm>
          </p:contentPart>
        </mc:Choice>
        <mc:Fallback xmlns="">
          <p:pic>
            <p:nvPicPr>
              <p:cNvPr id="57" name="Рукописный ввод 56">
                <a:extLst>
                  <a:ext uri="{FF2B5EF4-FFF2-40B4-BE49-F238E27FC236}">
                    <a16:creationId xmlns:a16="http://schemas.microsoft.com/office/drawing/2014/main" id="{093AFAD9-83AC-424A-B91A-C9BDE5BEE09B}"/>
                  </a:ext>
                </a:extLst>
              </p:cNvPr>
              <p:cNvPicPr/>
              <p:nvPr/>
            </p:nvPicPr>
            <p:blipFill>
              <a:blip r:embed="rId82"/>
              <a:stretch>
                <a:fillRect/>
              </a:stretch>
            </p:blipFill>
            <p:spPr>
              <a:xfrm>
                <a:off x="5462432" y="2525478"/>
                <a:ext cx="178920" cy="254160"/>
              </a:xfrm>
              <a:prstGeom prst="rect">
                <a:avLst/>
              </a:prstGeom>
            </p:spPr>
          </p:pic>
        </mc:Fallback>
      </mc:AlternateContent>
      <p:grpSp>
        <p:nvGrpSpPr>
          <p:cNvPr id="60" name="Группа 59">
            <a:extLst>
              <a:ext uri="{FF2B5EF4-FFF2-40B4-BE49-F238E27FC236}">
                <a16:creationId xmlns:a16="http://schemas.microsoft.com/office/drawing/2014/main" id="{AEB118E3-F169-4A79-9F40-3975EB614626}"/>
              </a:ext>
            </a:extLst>
          </p:cNvPr>
          <p:cNvGrpSpPr/>
          <p:nvPr/>
        </p:nvGrpSpPr>
        <p:grpSpPr>
          <a:xfrm>
            <a:off x="7951112" y="2644278"/>
            <a:ext cx="443880" cy="144360"/>
            <a:chOff x="7951112" y="2644278"/>
            <a:chExt cx="443880" cy="144360"/>
          </a:xfrm>
        </p:grpSpPr>
        <mc:AlternateContent xmlns:mc="http://schemas.openxmlformats.org/markup-compatibility/2006" xmlns:p14="http://schemas.microsoft.com/office/powerpoint/2010/main">
          <mc:Choice Requires="p14">
            <p:contentPart p14:bwMode="auto" r:id="rId83">
              <p14:nvContentPartPr>
                <p14:cNvPr id="58" name="Рукописный ввод 57">
                  <a:extLst>
                    <a:ext uri="{FF2B5EF4-FFF2-40B4-BE49-F238E27FC236}">
                      <a16:creationId xmlns:a16="http://schemas.microsoft.com/office/drawing/2014/main" id="{54373D70-831C-4472-9E1F-D351620D313A}"/>
                    </a:ext>
                  </a:extLst>
                </p14:cNvPr>
                <p14:cNvContentPartPr/>
                <p14:nvPr/>
              </p14:nvContentPartPr>
              <p14:xfrm>
                <a:off x="7951112" y="2644278"/>
                <a:ext cx="231120" cy="134280"/>
              </p14:xfrm>
            </p:contentPart>
          </mc:Choice>
          <mc:Fallback xmlns="">
            <p:pic>
              <p:nvPicPr>
                <p:cNvPr id="58" name="Рукописный ввод 57">
                  <a:extLst>
                    <a:ext uri="{FF2B5EF4-FFF2-40B4-BE49-F238E27FC236}">
                      <a16:creationId xmlns:a16="http://schemas.microsoft.com/office/drawing/2014/main" id="{54373D70-831C-4472-9E1F-D351620D313A}"/>
                    </a:ext>
                  </a:extLst>
                </p:cNvPr>
                <p:cNvPicPr/>
                <p:nvPr/>
              </p:nvPicPr>
              <p:blipFill>
                <a:blip r:embed="rId84"/>
                <a:stretch>
                  <a:fillRect/>
                </a:stretch>
              </p:blipFill>
              <p:spPr>
                <a:xfrm>
                  <a:off x="7946792" y="2639958"/>
                  <a:ext cx="2397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9" name="Рукописный ввод 58">
                  <a:extLst>
                    <a:ext uri="{FF2B5EF4-FFF2-40B4-BE49-F238E27FC236}">
                      <a16:creationId xmlns:a16="http://schemas.microsoft.com/office/drawing/2014/main" id="{EE1396CD-B2E2-4483-A0C8-527F50B21A14}"/>
                    </a:ext>
                  </a:extLst>
                </p14:cNvPr>
                <p14:cNvContentPartPr/>
                <p14:nvPr/>
              </p14:nvContentPartPr>
              <p14:xfrm>
                <a:off x="8070272" y="2671998"/>
                <a:ext cx="324720" cy="116640"/>
              </p14:xfrm>
            </p:contentPart>
          </mc:Choice>
          <mc:Fallback xmlns="">
            <p:pic>
              <p:nvPicPr>
                <p:cNvPr id="59" name="Рукописный ввод 58">
                  <a:extLst>
                    <a:ext uri="{FF2B5EF4-FFF2-40B4-BE49-F238E27FC236}">
                      <a16:creationId xmlns:a16="http://schemas.microsoft.com/office/drawing/2014/main" id="{EE1396CD-B2E2-4483-A0C8-527F50B21A14}"/>
                    </a:ext>
                  </a:extLst>
                </p:cNvPr>
                <p:cNvPicPr/>
                <p:nvPr/>
              </p:nvPicPr>
              <p:blipFill>
                <a:blip r:embed="rId86"/>
                <a:stretch>
                  <a:fillRect/>
                </a:stretch>
              </p:blipFill>
              <p:spPr>
                <a:xfrm>
                  <a:off x="8065952" y="2667678"/>
                  <a:ext cx="333360" cy="125280"/>
                </a:xfrm>
                <a:prstGeom prst="rect">
                  <a:avLst/>
                </a:prstGeom>
              </p:spPr>
            </p:pic>
          </mc:Fallback>
        </mc:AlternateContent>
      </p:grpSp>
      <p:grpSp>
        <p:nvGrpSpPr>
          <p:cNvPr id="65" name="Группа 64">
            <a:extLst>
              <a:ext uri="{FF2B5EF4-FFF2-40B4-BE49-F238E27FC236}">
                <a16:creationId xmlns:a16="http://schemas.microsoft.com/office/drawing/2014/main" id="{33901E4D-88A5-4F16-BAD5-D9B92BAE25BF}"/>
              </a:ext>
            </a:extLst>
          </p:cNvPr>
          <p:cNvGrpSpPr/>
          <p:nvPr/>
        </p:nvGrpSpPr>
        <p:grpSpPr>
          <a:xfrm>
            <a:off x="772352" y="4150158"/>
            <a:ext cx="1335240" cy="394560"/>
            <a:chOff x="772352" y="4150158"/>
            <a:chExt cx="1335240" cy="394560"/>
          </a:xfrm>
        </p:grpSpPr>
        <mc:AlternateContent xmlns:mc="http://schemas.openxmlformats.org/markup-compatibility/2006" xmlns:p14="http://schemas.microsoft.com/office/powerpoint/2010/main">
          <mc:Choice Requires="p14">
            <p:contentPart p14:bwMode="auto" r:id="rId87">
              <p14:nvContentPartPr>
                <p14:cNvPr id="61" name="Рукописный ввод 60">
                  <a:extLst>
                    <a:ext uri="{FF2B5EF4-FFF2-40B4-BE49-F238E27FC236}">
                      <a16:creationId xmlns:a16="http://schemas.microsoft.com/office/drawing/2014/main" id="{8ED5677E-B2C4-41BD-8EAC-09C8A7C1098C}"/>
                    </a:ext>
                  </a:extLst>
                </p14:cNvPr>
                <p14:cNvContentPartPr/>
                <p14:nvPr/>
              </p14:nvContentPartPr>
              <p14:xfrm>
                <a:off x="772352" y="4211718"/>
                <a:ext cx="329400" cy="333000"/>
              </p14:xfrm>
            </p:contentPart>
          </mc:Choice>
          <mc:Fallback xmlns="">
            <p:pic>
              <p:nvPicPr>
                <p:cNvPr id="61" name="Рукописный ввод 60">
                  <a:extLst>
                    <a:ext uri="{FF2B5EF4-FFF2-40B4-BE49-F238E27FC236}">
                      <a16:creationId xmlns:a16="http://schemas.microsoft.com/office/drawing/2014/main" id="{8ED5677E-B2C4-41BD-8EAC-09C8A7C1098C}"/>
                    </a:ext>
                  </a:extLst>
                </p:cNvPr>
                <p:cNvPicPr/>
                <p:nvPr/>
              </p:nvPicPr>
              <p:blipFill>
                <a:blip r:embed="rId88"/>
                <a:stretch>
                  <a:fillRect/>
                </a:stretch>
              </p:blipFill>
              <p:spPr>
                <a:xfrm>
                  <a:off x="768032" y="4207398"/>
                  <a:ext cx="3380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2" name="Рукописный ввод 61">
                  <a:extLst>
                    <a:ext uri="{FF2B5EF4-FFF2-40B4-BE49-F238E27FC236}">
                      <a16:creationId xmlns:a16="http://schemas.microsoft.com/office/drawing/2014/main" id="{557BEF94-4AAD-4A50-8A97-336BF343A512}"/>
                    </a:ext>
                  </a:extLst>
                </p14:cNvPr>
                <p14:cNvContentPartPr/>
                <p14:nvPr/>
              </p14:nvContentPartPr>
              <p14:xfrm>
                <a:off x="1314872" y="4224318"/>
                <a:ext cx="248400" cy="178920"/>
              </p14:xfrm>
            </p:contentPart>
          </mc:Choice>
          <mc:Fallback xmlns="">
            <p:pic>
              <p:nvPicPr>
                <p:cNvPr id="62" name="Рукописный ввод 61">
                  <a:extLst>
                    <a:ext uri="{FF2B5EF4-FFF2-40B4-BE49-F238E27FC236}">
                      <a16:creationId xmlns:a16="http://schemas.microsoft.com/office/drawing/2014/main" id="{557BEF94-4AAD-4A50-8A97-336BF343A512}"/>
                    </a:ext>
                  </a:extLst>
                </p:cNvPr>
                <p:cNvPicPr/>
                <p:nvPr/>
              </p:nvPicPr>
              <p:blipFill>
                <a:blip r:embed="rId90"/>
                <a:stretch>
                  <a:fillRect/>
                </a:stretch>
              </p:blipFill>
              <p:spPr>
                <a:xfrm>
                  <a:off x="1310552" y="4219998"/>
                  <a:ext cx="2570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3" name="Рукописный ввод 62">
                  <a:extLst>
                    <a:ext uri="{FF2B5EF4-FFF2-40B4-BE49-F238E27FC236}">
                      <a16:creationId xmlns:a16="http://schemas.microsoft.com/office/drawing/2014/main" id="{B6489789-CC60-4F12-8B87-00AAAEE237E3}"/>
                    </a:ext>
                  </a:extLst>
                </p14:cNvPr>
                <p14:cNvContentPartPr/>
                <p14:nvPr/>
              </p14:nvContentPartPr>
              <p14:xfrm>
                <a:off x="1683152" y="4150158"/>
                <a:ext cx="381240" cy="353880"/>
              </p14:xfrm>
            </p:contentPart>
          </mc:Choice>
          <mc:Fallback xmlns="">
            <p:pic>
              <p:nvPicPr>
                <p:cNvPr id="63" name="Рукописный ввод 62">
                  <a:extLst>
                    <a:ext uri="{FF2B5EF4-FFF2-40B4-BE49-F238E27FC236}">
                      <a16:creationId xmlns:a16="http://schemas.microsoft.com/office/drawing/2014/main" id="{B6489789-CC60-4F12-8B87-00AAAEE237E3}"/>
                    </a:ext>
                  </a:extLst>
                </p:cNvPr>
                <p:cNvPicPr/>
                <p:nvPr/>
              </p:nvPicPr>
              <p:blipFill>
                <a:blip r:embed="rId92"/>
                <a:stretch>
                  <a:fillRect/>
                </a:stretch>
              </p:blipFill>
              <p:spPr>
                <a:xfrm>
                  <a:off x="1678832" y="4145838"/>
                  <a:ext cx="38988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4" name="Рукописный ввод 63">
                  <a:extLst>
                    <a:ext uri="{FF2B5EF4-FFF2-40B4-BE49-F238E27FC236}">
                      <a16:creationId xmlns:a16="http://schemas.microsoft.com/office/drawing/2014/main" id="{DE47CC33-F7A5-4A39-AD51-B1C9FF26D597}"/>
                    </a:ext>
                  </a:extLst>
                </p14:cNvPr>
                <p14:cNvContentPartPr/>
                <p14:nvPr/>
              </p14:nvContentPartPr>
              <p14:xfrm>
                <a:off x="1828952" y="4177878"/>
                <a:ext cx="278640" cy="263520"/>
              </p14:xfrm>
            </p:contentPart>
          </mc:Choice>
          <mc:Fallback xmlns="">
            <p:pic>
              <p:nvPicPr>
                <p:cNvPr id="64" name="Рукописный ввод 63">
                  <a:extLst>
                    <a:ext uri="{FF2B5EF4-FFF2-40B4-BE49-F238E27FC236}">
                      <a16:creationId xmlns:a16="http://schemas.microsoft.com/office/drawing/2014/main" id="{DE47CC33-F7A5-4A39-AD51-B1C9FF26D597}"/>
                    </a:ext>
                  </a:extLst>
                </p:cNvPr>
                <p:cNvPicPr/>
                <p:nvPr/>
              </p:nvPicPr>
              <p:blipFill>
                <a:blip r:embed="rId94"/>
                <a:stretch>
                  <a:fillRect/>
                </a:stretch>
              </p:blipFill>
              <p:spPr>
                <a:xfrm>
                  <a:off x="1824632" y="4173558"/>
                  <a:ext cx="287280" cy="272160"/>
                </a:xfrm>
                <a:prstGeom prst="rect">
                  <a:avLst/>
                </a:prstGeom>
              </p:spPr>
            </p:pic>
          </mc:Fallback>
        </mc:AlternateContent>
      </p:grpSp>
      <p:grpSp>
        <p:nvGrpSpPr>
          <p:cNvPr id="68" name="Группа 67">
            <a:extLst>
              <a:ext uri="{FF2B5EF4-FFF2-40B4-BE49-F238E27FC236}">
                <a16:creationId xmlns:a16="http://schemas.microsoft.com/office/drawing/2014/main" id="{ACC50E99-EF3B-44AA-AD76-E4D667030C6F}"/>
              </a:ext>
            </a:extLst>
          </p:cNvPr>
          <p:cNvGrpSpPr/>
          <p:nvPr/>
        </p:nvGrpSpPr>
        <p:grpSpPr>
          <a:xfrm>
            <a:off x="2424032" y="3666678"/>
            <a:ext cx="601560" cy="296640"/>
            <a:chOff x="2424032" y="3666678"/>
            <a:chExt cx="601560" cy="296640"/>
          </a:xfrm>
        </p:grpSpPr>
        <mc:AlternateContent xmlns:mc="http://schemas.openxmlformats.org/markup-compatibility/2006" xmlns:p14="http://schemas.microsoft.com/office/powerpoint/2010/main">
          <mc:Choice Requires="p14">
            <p:contentPart p14:bwMode="auto" r:id="rId95">
              <p14:nvContentPartPr>
                <p14:cNvPr id="66" name="Рукописный ввод 65">
                  <a:extLst>
                    <a:ext uri="{FF2B5EF4-FFF2-40B4-BE49-F238E27FC236}">
                      <a16:creationId xmlns:a16="http://schemas.microsoft.com/office/drawing/2014/main" id="{CA243A9D-5FB7-4CA2-9FEC-E2420AD54ECE}"/>
                    </a:ext>
                  </a:extLst>
                </p14:cNvPr>
                <p14:cNvContentPartPr/>
                <p14:nvPr/>
              </p14:nvContentPartPr>
              <p14:xfrm>
                <a:off x="2424032" y="3847038"/>
                <a:ext cx="266040" cy="39960"/>
              </p14:xfrm>
            </p:contentPart>
          </mc:Choice>
          <mc:Fallback xmlns="">
            <p:pic>
              <p:nvPicPr>
                <p:cNvPr id="66" name="Рукописный ввод 65">
                  <a:extLst>
                    <a:ext uri="{FF2B5EF4-FFF2-40B4-BE49-F238E27FC236}">
                      <a16:creationId xmlns:a16="http://schemas.microsoft.com/office/drawing/2014/main" id="{CA243A9D-5FB7-4CA2-9FEC-E2420AD54ECE}"/>
                    </a:ext>
                  </a:extLst>
                </p:cNvPr>
                <p:cNvPicPr/>
                <p:nvPr/>
              </p:nvPicPr>
              <p:blipFill>
                <a:blip r:embed="rId96"/>
                <a:stretch>
                  <a:fillRect/>
                </a:stretch>
              </p:blipFill>
              <p:spPr>
                <a:xfrm>
                  <a:off x="2415032" y="3838038"/>
                  <a:ext cx="2836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Рукописный ввод 66">
                  <a:extLst>
                    <a:ext uri="{FF2B5EF4-FFF2-40B4-BE49-F238E27FC236}">
                      <a16:creationId xmlns:a16="http://schemas.microsoft.com/office/drawing/2014/main" id="{B513CD79-DA8D-49DF-9E22-E71565E34B84}"/>
                    </a:ext>
                  </a:extLst>
                </p14:cNvPr>
                <p14:cNvContentPartPr/>
                <p14:nvPr/>
              </p14:nvContentPartPr>
              <p14:xfrm>
                <a:off x="2760992" y="3666678"/>
                <a:ext cx="264600" cy="296640"/>
              </p14:xfrm>
            </p:contentPart>
          </mc:Choice>
          <mc:Fallback xmlns="">
            <p:pic>
              <p:nvPicPr>
                <p:cNvPr id="67" name="Рукописный ввод 66">
                  <a:extLst>
                    <a:ext uri="{FF2B5EF4-FFF2-40B4-BE49-F238E27FC236}">
                      <a16:creationId xmlns:a16="http://schemas.microsoft.com/office/drawing/2014/main" id="{B513CD79-DA8D-49DF-9E22-E71565E34B84}"/>
                    </a:ext>
                  </a:extLst>
                </p:cNvPr>
                <p:cNvPicPr/>
                <p:nvPr/>
              </p:nvPicPr>
              <p:blipFill>
                <a:blip r:embed="rId98"/>
                <a:stretch>
                  <a:fillRect/>
                </a:stretch>
              </p:blipFill>
              <p:spPr>
                <a:xfrm>
                  <a:off x="2752352" y="3657678"/>
                  <a:ext cx="282240" cy="314280"/>
                </a:xfrm>
                <a:prstGeom prst="rect">
                  <a:avLst/>
                </a:prstGeom>
              </p:spPr>
            </p:pic>
          </mc:Fallback>
        </mc:AlternateContent>
      </p:grpSp>
      <p:grpSp>
        <p:nvGrpSpPr>
          <p:cNvPr id="88" name="Группа 87">
            <a:extLst>
              <a:ext uri="{FF2B5EF4-FFF2-40B4-BE49-F238E27FC236}">
                <a16:creationId xmlns:a16="http://schemas.microsoft.com/office/drawing/2014/main" id="{BC482866-413D-4B3B-B8C9-AA53236B03DF}"/>
              </a:ext>
            </a:extLst>
          </p:cNvPr>
          <p:cNvGrpSpPr/>
          <p:nvPr/>
        </p:nvGrpSpPr>
        <p:grpSpPr>
          <a:xfrm>
            <a:off x="4031072" y="3280038"/>
            <a:ext cx="5126400" cy="677520"/>
            <a:chOff x="4031072" y="3280038"/>
            <a:chExt cx="5126400" cy="677520"/>
          </a:xfrm>
        </p:grpSpPr>
        <mc:AlternateContent xmlns:mc="http://schemas.openxmlformats.org/markup-compatibility/2006" xmlns:p14="http://schemas.microsoft.com/office/powerpoint/2010/main">
          <mc:Choice Requires="p14">
            <p:contentPart p14:bwMode="auto" r:id="rId99">
              <p14:nvContentPartPr>
                <p14:cNvPr id="69" name="Рукописный ввод 68">
                  <a:extLst>
                    <a:ext uri="{FF2B5EF4-FFF2-40B4-BE49-F238E27FC236}">
                      <a16:creationId xmlns:a16="http://schemas.microsoft.com/office/drawing/2014/main" id="{DB54A08E-675E-40A9-91B7-598853E010EC}"/>
                    </a:ext>
                  </a:extLst>
                </p14:cNvPr>
                <p14:cNvContentPartPr/>
                <p14:nvPr/>
              </p14:nvContentPartPr>
              <p14:xfrm>
                <a:off x="4031072" y="3309198"/>
                <a:ext cx="252720" cy="375480"/>
              </p14:xfrm>
            </p:contentPart>
          </mc:Choice>
          <mc:Fallback xmlns="">
            <p:pic>
              <p:nvPicPr>
                <p:cNvPr id="69" name="Рукописный ввод 68">
                  <a:extLst>
                    <a:ext uri="{FF2B5EF4-FFF2-40B4-BE49-F238E27FC236}">
                      <a16:creationId xmlns:a16="http://schemas.microsoft.com/office/drawing/2014/main" id="{DB54A08E-675E-40A9-91B7-598853E010EC}"/>
                    </a:ext>
                  </a:extLst>
                </p:cNvPr>
                <p:cNvPicPr/>
                <p:nvPr/>
              </p:nvPicPr>
              <p:blipFill>
                <a:blip r:embed="rId100"/>
                <a:stretch>
                  <a:fillRect/>
                </a:stretch>
              </p:blipFill>
              <p:spPr>
                <a:xfrm>
                  <a:off x="4022072" y="3300558"/>
                  <a:ext cx="2703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0" name="Рукописный ввод 69">
                  <a:extLst>
                    <a:ext uri="{FF2B5EF4-FFF2-40B4-BE49-F238E27FC236}">
                      <a16:creationId xmlns:a16="http://schemas.microsoft.com/office/drawing/2014/main" id="{4DDA1B35-C392-44DE-B93E-BF0956C0E4C4}"/>
                    </a:ext>
                  </a:extLst>
                </p14:cNvPr>
                <p14:cNvContentPartPr/>
                <p14:nvPr/>
              </p14:nvContentPartPr>
              <p14:xfrm>
                <a:off x="4478192" y="3496398"/>
                <a:ext cx="151920" cy="141120"/>
              </p14:xfrm>
            </p:contentPart>
          </mc:Choice>
          <mc:Fallback xmlns="">
            <p:pic>
              <p:nvPicPr>
                <p:cNvPr id="70" name="Рукописный ввод 69">
                  <a:extLst>
                    <a:ext uri="{FF2B5EF4-FFF2-40B4-BE49-F238E27FC236}">
                      <a16:creationId xmlns:a16="http://schemas.microsoft.com/office/drawing/2014/main" id="{4DDA1B35-C392-44DE-B93E-BF0956C0E4C4}"/>
                    </a:ext>
                  </a:extLst>
                </p:cNvPr>
                <p:cNvPicPr/>
                <p:nvPr/>
              </p:nvPicPr>
              <p:blipFill>
                <a:blip r:embed="rId102"/>
                <a:stretch>
                  <a:fillRect/>
                </a:stretch>
              </p:blipFill>
              <p:spPr>
                <a:xfrm>
                  <a:off x="4469192" y="3487398"/>
                  <a:ext cx="169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1" name="Рукописный ввод 70">
                  <a:extLst>
                    <a:ext uri="{FF2B5EF4-FFF2-40B4-BE49-F238E27FC236}">
                      <a16:creationId xmlns:a16="http://schemas.microsoft.com/office/drawing/2014/main" id="{7B0AEC3E-DAAF-4B39-8B76-0C3EFCE6AD65}"/>
                    </a:ext>
                  </a:extLst>
                </p14:cNvPr>
                <p14:cNvContentPartPr/>
                <p14:nvPr/>
              </p14:nvContentPartPr>
              <p14:xfrm>
                <a:off x="4790672" y="3453918"/>
                <a:ext cx="244800" cy="107280"/>
              </p14:xfrm>
            </p:contentPart>
          </mc:Choice>
          <mc:Fallback xmlns="">
            <p:pic>
              <p:nvPicPr>
                <p:cNvPr id="71" name="Рукописный ввод 70">
                  <a:extLst>
                    <a:ext uri="{FF2B5EF4-FFF2-40B4-BE49-F238E27FC236}">
                      <a16:creationId xmlns:a16="http://schemas.microsoft.com/office/drawing/2014/main" id="{7B0AEC3E-DAAF-4B39-8B76-0C3EFCE6AD65}"/>
                    </a:ext>
                  </a:extLst>
                </p:cNvPr>
                <p:cNvPicPr/>
                <p:nvPr/>
              </p:nvPicPr>
              <p:blipFill>
                <a:blip r:embed="rId104"/>
                <a:stretch>
                  <a:fillRect/>
                </a:stretch>
              </p:blipFill>
              <p:spPr>
                <a:xfrm>
                  <a:off x="4781672" y="3445278"/>
                  <a:ext cx="2624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2" name="Рукописный ввод 71">
                  <a:extLst>
                    <a:ext uri="{FF2B5EF4-FFF2-40B4-BE49-F238E27FC236}">
                      <a16:creationId xmlns:a16="http://schemas.microsoft.com/office/drawing/2014/main" id="{72EE17C6-F38A-4674-BB9B-2CF0FDF8E267}"/>
                    </a:ext>
                  </a:extLst>
                </p14:cNvPr>
                <p14:cNvContentPartPr/>
                <p14:nvPr/>
              </p14:nvContentPartPr>
              <p14:xfrm>
                <a:off x="5165432" y="3295878"/>
                <a:ext cx="300960" cy="300960"/>
              </p14:xfrm>
            </p:contentPart>
          </mc:Choice>
          <mc:Fallback xmlns="">
            <p:pic>
              <p:nvPicPr>
                <p:cNvPr id="72" name="Рукописный ввод 71">
                  <a:extLst>
                    <a:ext uri="{FF2B5EF4-FFF2-40B4-BE49-F238E27FC236}">
                      <a16:creationId xmlns:a16="http://schemas.microsoft.com/office/drawing/2014/main" id="{72EE17C6-F38A-4674-BB9B-2CF0FDF8E267}"/>
                    </a:ext>
                  </a:extLst>
                </p:cNvPr>
                <p:cNvPicPr/>
                <p:nvPr/>
              </p:nvPicPr>
              <p:blipFill>
                <a:blip r:embed="rId106"/>
                <a:stretch>
                  <a:fillRect/>
                </a:stretch>
              </p:blipFill>
              <p:spPr>
                <a:xfrm>
                  <a:off x="5156432" y="3286878"/>
                  <a:ext cx="3186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3" name="Рукописный ввод 72">
                  <a:extLst>
                    <a:ext uri="{FF2B5EF4-FFF2-40B4-BE49-F238E27FC236}">
                      <a16:creationId xmlns:a16="http://schemas.microsoft.com/office/drawing/2014/main" id="{C7535AC5-AC07-46D2-9871-D62368DD06C7}"/>
                    </a:ext>
                  </a:extLst>
                </p14:cNvPr>
                <p14:cNvContentPartPr/>
                <p14:nvPr/>
              </p14:nvContentPartPr>
              <p14:xfrm>
                <a:off x="5506712" y="3297678"/>
                <a:ext cx="315360" cy="498600"/>
              </p14:xfrm>
            </p:contentPart>
          </mc:Choice>
          <mc:Fallback xmlns="">
            <p:pic>
              <p:nvPicPr>
                <p:cNvPr id="73" name="Рукописный ввод 72">
                  <a:extLst>
                    <a:ext uri="{FF2B5EF4-FFF2-40B4-BE49-F238E27FC236}">
                      <a16:creationId xmlns:a16="http://schemas.microsoft.com/office/drawing/2014/main" id="{C7535AC5-AC07-46D2-9871-D62368DD06C7}"/>
                    </a:ext>
                  </a:extLst>
                </p:cNvPr>
                <p:cNvPicPr/>
                <p:nvPr/>
              </p:nvPicPr>
              <p:blipFill>
                <a:blip r:embed="rId108"/>
                <a:stretch>
                  <a:fillRect/>
                </a:stretch>
              </p:blipFill>
              <p:spPr>
                <a:xfrm>
                  <a:off x="5498072" y="3289038"/>
                  <a:ext cx="33300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5" name="Рукописный ввод 74">
                  <a:extLst>
                    <a:ext uri="{FF2B5EF4-FFF2-40B4-BE49-F238E27FC236}">
                      <a16:creationId xmlns:a16="http://schemas.microsoft.com/office/drawing/2014/main" id="{0C347348-B702-4F87-A177-F9315B8863EC}"/>
                    </a:ext>
                  </a:extLst>
                </p14:cNvPr>
                <p14:cNvContentPartPr/>
                <p14:nvPr/>
              </p14:nvContentPartPr>
              <p14:xfrm>
                <a:off x="5807312" y="3354558"/>
                <a:ext cx="351000" cy="244080"/>
              </p14:xfrm>
            </p:contentPart>
          </mc:Choice>
          <mc:Fallback xmlns="">
            <p:pic>
              <p:nvPicPr>
                <p:cNvPr id="75" name="Рукописный ввод 74">
                  <a:extLst>
                    <a:ext uri="{FF2B5EF4-FFF2-40B4-BE49-F238E27FC236}">
                      <a16:creationId xmlns:a16="http://schemas.microsoft.com/office/drawing/2014/main" id="{0C347348-B702-4F87-A177-F9315B8863EC}"/>
                    </a:ext>
                  </a:extLst>
                </p:cNvPr>
                <p:cNvPicPr/>
                <p:nvPr/>
              </p:nvPicPr>
              <p:blipFill>
                <a:blip r:embed="rId110"/>
                <a:stretch>
                  <a:fillRect/>
                </a:stretch>
              </p:blipFill>
              <p:spPr>
                <a:xfrm>
                  <a:off x="5798672" y="3345918"/>
                  <a:ext cx="3686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6" name="Рукописный ввод 75">
                  <a:extLst>
                    <a:ext uri="{FF2B5EF4-FFF2-40B4-BE49-F238E27FC236}">
                      <a16:creationId xmlns:a16="http://schemas.microsoft.com/office/drawing/2014/main" id="{353D889A-40D6-4EFC-9303-CF964BE93CDE}"/>
                    </a:ext>
                  </a:extLst>
                </p14:cNvPr>
                <p14:cNvContentPartPr/>
                <p14:nvPr/>
              </p14:nvContentPartPr>
              <p14:xfrm>
                <a:off x="6021512" y="3353478"/>
                <a:ext cx="296280" cy="215280"/>
              </p14:xfrm>
            </p:contentPart>
          </mc:Choice>
          <mc:Fallback xmlns="">
            <p:pic>
              <p:nvPicPr>
                <p:cNvPr id="76" name="Рукописный ввод 75">
                  <a:extLst>
                    <a:ext uri="{FF2B5EF4-FFF2-40B4-BE49-F238E27FC236}">
                      <a16:creationId xmlns:a16="http://schemas.microsoft.com/office/drawing/2014/main" id="{353D889A-40D6-4EFC-9303-CF964BE93CDE}"/>
                    </a:ext>
                  </a:extLst>
                </p:cNvPr>
                <p:cNvPicPr/>
                <p:nvPr/>
              </p:nvPicPr>
              <p:blipFill>
                <a:blip r:embed="rId112"/>
                <a:stretch>
                  <a:fillRect/>
                </a:stretch>
              </p:blipFill>
              <p:spPr>
                <a:xfrm>
                  <a:off x="6012872" y="3344478"/>
                  <a:ext cx="3139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7" name="Рукописный ввод 76">
                  <a:extLst>
                    <a:ext uri="{FF2B5EF4-FFF2-40B4-BE49-F238E27FC236}">
                      <a16:creationId xmlns:a16="http://schemas.microsoft.com/office/drawing/2014/main" id="{E48A7A5E-22DD-49E8-B612-D29D2A355BEE}"/>
                    </a:ext>
                  </a:extLst>
                </p14:cNvPr>
                <p14:cNvContentPartPr/>
                <p14:nvPr/>
              </p14:nvContentPartPr>
              <p14:xfrm>
                <a:off x="6449192" y="3384438"/>
                <a:ext cx="128520" cy="175320"/>
              </p14:xfrm>
            </p:contentPart>
          </mc:Choice>
          <mc:Fallback xmlns="">
            <p:pic>
              <p:nvPicPr>
                <p:cNvPr id="77" name="Рукописный ввод 76">
                  <a:extLst>
                    <a:ext uri="{FF2B5EF4-FFF2-40B4-BE49-F238E27FC236}">
                      <a16:creationId xmlns:a16="http://schemas.microsoft.com/office/drawing/2014/main" id="{E48A7A5E-22DD-49E8-B612-D29D2A355BEE}"/>
                    </a:ext>
                  </a:extLst>
                </p:cNvPr>
                <p:cNvPicPr/>
                <p:nvPr/>
              </p:nvPicPr>
              <p:blipFill>
                <a:blip r:embed="rId114"/>
                <a:stretch>
                  <a:fillRect/>
                </a:stretch>
              </p:blipFill>
              <p:spPr>
                <a:xfrm>
                  <a:off x="6440192" y="3375438"/>
                  <a:ext cx="1461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9" name="Рукописный ввод 78">
                  <a:extLst>
                    <a:ext uri="{FF2B5EF4-FFF2-40B4-BE49-F238E27FC236}">
                      <a16:creationId xmlns:a16="http://schemas.microsoft.com/office/drawing/2014/main" id="{8BB31421-6904-40A4-9BB1-E9964BDD6F95}"/>
                    </a:ext>
                  </a:extLst>
                </p14:cNvPr>
                <p14:cNvContentPartPr/>
                <p14:nvPr/>
              </p14:nvContentPartPr>
              <p14:xfrm>
                <a:off x="6727472" y="3446718"/>
                <a:ext cx="229680" cy="60480"/>
              </p14:xfrm>
            </p:contentPart>
          </mc:Choice>
          <mc:Fallback xmlns="">
            <p:pic>
              <p:nvPicPr>
                <p:cNvPr id="79" name="Рукописный ввод 78">
                  <a:extLst>
                    <a:ext uri="{FF2B5EF4-FFF2-40B4-BE49-F238E27FC236}">
                      <a16:creationId xmlns:a16="http://schemas.microsoft.com/office/drawing/2014/main" id="{8BB31421-6904-40A4-9BB1-E9964BDD6F95}"/>
                    </a:ext>
                  </a:extLst>
                </p:cNvPr>
                <p:cNvPicPr/>
                <p:nvPr/>
              </p:nvPicPr>
              <p:blipFill>
                <a:blip r:embed="rId116"/>
                <a:stretch>
                  <a:fillRect/>
                </a:stretch>
              </p:blipFill>
              <p:spPr>
                <a:xfrm>
                  <a:off x="6718832" y="3438078"/>
                  <a:ext cx="2473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0" name="Рукописный ввод 79">
                  <a:extLst>
                    <a:ext uri="{FF2B5EF4-FFF2-40B4-BE49-F238E27FC236}">
                      <a16:creationId xmlns:a16="http://schemas.microsoft.com/office/drawing/2014/main" id="{487E131A-F36B-4700-9DDD-CB7E08CCD935}"/>
                    </a:ext>
                  </a:extLst>
                </p14:cNvPr>
                <p14:cNvContentPartPr/>
                <p14:nvPr/>
              </p14:nvContentPartPr>
              <p14:xfrm>
                <a:off x="7068752" y="3288678"/>
                <a:ext cx="299160" cy="295200"/>
              </p14:xfrm>
            </p:contentPart>
          </mc:Choice>
          <mc:Fallback xmlns="">
            <p:pic>
              <p:nvPicPr>
                <p:cNvPr id="80" name="Рукописный ввод 79">
                  <a:extLst>
                    <a:ext uri="{FF2B5EF4-FFF2-40B4-BE49-F238E27FC236}">
                      <a16:creationId xmlns:a16="http://schemas.microsoft.com/office/drawing/2014/main" id="{487E131A-F36B-4700-9DDD-CB7E08CCD935}"/>
                    </a:ext>
                  </a:extLst>
                </p:cNvPr>
                <p:cNvPicPr/>
                <p:nvPr/>
              </p:nvPicPr>
              <p:blipFill>
                <a:blip r:embed="rId118"/>
                <a:stretch>
                  <a:fillRect/>
                </a:stretch>
              </p:blipFill>
              <p:spPr>
                <a:xfrm>
                  <a:off x="7059752" y="3279678"/>
                  <a:ext cx="3168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1" name="Рукописный ввод 80">
                  <a:extLst>
                    <a:ext uri="{FF2B5EF4-FFF2-40B4-BE49-F238E27FC236}">
                      <a16:creationId xmlns:a16="http://schemas.microsoft.com/office/drawing/2014/main" id="{C4371F4C-61C1-46FD-9E1C-0176A442F578}"/>
                    </a:ext>
                  </a:extLst>
                </p14:cNvPr>
                <p14:cNvContentPartPr/>
                <p14:nvPr/>
              </p14:nvContentPartPr>
              <p14:xfrm>
                <a:off x="7317512" y="3280038"/>
                <a:ext cx="345960" cy="582480"/>
              </p14:xfrm>
            </p:contentPart>
          </mc:Choice>
          <mc:Fallback xmlns="">
            <p:pic>
              <p:nvPicPr>
                <p:cNvPr id="81" name="Рукописный ввод 80">
                  <a:extLst>
                    <a:ext uri="{FF2B5EF4-FFF2-40B4-BE49-F238E27FC236}">
                      <a16:creationId xmlns:a16="http://schemas.microsoft.com/office/drawing/2014/main" id="{C4371F4C-61C1-46FD-9E1C-0176A442F578}"/>
                    </a:ext>
                  </a:extLst>
                </p:cNvPr>
                <p:cNvPicPr/>
                <p:nvPr/>
              </p:nvPicPr>
              <p:blipFill>
                <a:blip r:embed="rId120"/>
                <a:stretch>
                  <a:fillRect/>
                </a:stretch>
              </p:blipFill>
              <p:spPr>
                <a:xfrm>
                  <a:off x="7308872" y="3271398"/>
                  <a:ext cx="363600" cy="600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2" name="Рукописный ввод 81">
                  <a:extLst>
                    <a:ext uri="{FF2B5EF4-FFF2-40B4-BE49-F238E27FC236}">
                      <a16:creationId xmlns:a16="http://schemas.microsoft.com/office/drawing/2014/main" id="{775DD95B-FDBA-4AD2-8BAE-33AD16B96B4C}"/>
                    </a:ext>
                  </a:extLst>
                </p14:cNvPr>
                <p14:cNvContentPartPr/>
                <p14:nvPr/>
              </p14:nvContentPartPr>
              <p14:xfrm>
                <a:off x="7490672" y="3326118"/>
                <a:ext cx="379440" cy="631440"/>
              </p14:xfrm>
            </p:contentPart>
          </mc:Choice>
          <mc:Fallback xmlns="">
            <p:pic>
              <p:nvPicPr>
                <p:cNvPr id="82" name="Рукописный ввод 81">
                  <a:extLst>
                    <a:ext uri="{FF2B5EF4-FFF2-40B4-BE49-F238E27FC236}">
                      <a16:creationId xmlns:a16="http://schemas.microsoft.com/office/drawing/2014/main" id="{775DD95B-FDBA-4AD2-8BAE-33AD16B96B4C}"/>
                    </a:ext>
                  </a:extLst>
                </p:cNvPr>
                <p:cNvPicPr/>
                <p:nvPr/>
              </p:nvPicPr>
              <p:blipFill>
                <a:blip r:embed="rId122"/>
                <a:stretch>
                  <a:fillRect/>
                </a:stretch>
              </p:blipFill>
              <p:spPr>
                <a:xfrm>
                  <a:off x="7482032" y="3317118"/>
                  <a:ext cx="39708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4" name="Рукописный ввод 83">
                  <a:extLst>
                    <a:ext uri="{FF2B5EF4-FFF2-40B4-BE49-F238E27FC236}">
                      <a16:creationId xmlns:a16="http://schemas.microsoft.com/office/drawing/2014/main" id="{F7DD186D-6648-4C7C-A83E-E368CA788D4B}"/>
                    </a:ext>
                  </a:extLst>
                </p14:cNvPr>
                <p14:cNvContentPartPr/>
                <p14:nvPr/>
              </p14:nvContentPartPr>
              <p14:xfrm>
                <a:off x="8070992" y="3393798"/>
                <a:ext cx="323640" cy="255960"/>
              </p14:xfrm>
            </p:contentPart>
          </mc:Choice>
          <mc:Fallback xmlns="">
            <p:pic>
              <p:nvPicPr>
                <p:cNvPr id="84" name="Рукописный ввод 83">
                  <a:extLst>
                    <a:ext uri="{FF2B5EF4-FFF2-40B4-BE49-F238E27FC236}">
                      <a16:creationId xmlns:a16="http://schemas.microsoft.com/office/drawing/2014/main" id="{F7DD186D-6648-4C7C-A83E-E368CA788D4B}"/>
                    </a:ext>
                  </a:extLst>
                </p:cNvPr>
                <p:cNvPicPr/>
                <p:nvPr/>
              </p:nvPicPr>
              <p:blipFill>
                <a:blip r:embed="rId124"/>
                <a:stretch>
                  <a:fillRect/>
                </a:stretch>
              </p:blipFill>
              <p:spPr>
                <a:xfrm>
                  <a:off x="8061992" y="3385158"/>
                  <a:ext cx="3412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5" name="Рукописный ввод 84">
                  <a:extLst>
                    <a:ext uri="{FF2B5EF4-FFF2-40B4-BE49-F238E27FC236}">
                      <a16:creationId xmlns:a16="http://schemas.microsoft.com/office/drawing/2014/main" id="{4F1F7E6A-0C08-496E-823E-C43EE3282F04}"/>
                    </a:ext>
                  </a:extLst>
                </p14:cNvPr>
                <p14:cNvContentPartPr/>
                <p14:nvPr/>
              </p14:nvContentPartPr>
              <p14:xfrm>
                <a:off x="8487152" y="3413958"/>
                <a:ext cx="140760" cy="146160"/>
              </p14:xfrm>
            </p:contentPart>
          </mc:Choice>
          <mc:Fallback xmlns="">
            <p:pic>
              <p:nvPicPr>
                <p:cNvPr id="85" name="Рукописный ввод 84">
                  <a:extLst>
                    <a:ext uri="{FF2B5EF4-FFF2-40B4-BE49-F238E27FC236}">
                      <a16:creationId xmlns:a16="http://schemas.microsoft.com/office/drawing/2014/main" id="{4F1F7E6A-0C08-496E-823E-C43EE3282F04}"/>
                    </a:ext>
                  </a:extLst>
                </p:cNvPr>
                <p:cNvPicPr/>
                <p:nvPr/>
              </p:nvPicPr>
              <p:blipFill>
                <a:blip r:embed="rId126"/>
                <a:stretch>
                  <a:fillRect/>
                </a:stretch>
              </p:blipFill>
              <p:spPr>
                <a:xfrm>
                  <a:off x="8478512" y="3405318"/>
                  <a:ext cx="1584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6" name="Рукописный ввод 85">
                  <a:extLst>
                    <a:ext uri="{FF2B5EF4-FFF2-40B4-BE49-F238E27FC236}">
                      <a16:creationId xmlns:a16="http://schemas.microsoft.com/office/drawing/2014/main" id="{99944F04-A9D2-47A3-A3F6-7277037910DC}"/>
                    </a:ext>
                  </a:extLst>
                </p14:cNvPr>
                <p14:cNvContentPartPr/>
                <p14:nvPr/>
              </p14:nvContentPartPr>
              <p14:xfrm>
                <a:off x="8729432" y="3349518"/>
                <a:ext cx="287280" cy="216720"/>
              </p14:xfrm>
            </p:contentPart>
          </mc:Choice>
          <mc:Fallback xmlns="">
            <p:pic>
              <p:nvPicPr>
                <p:cNvPr id="86" name="Рукописный ввод 85">
                  <a:extLst>
                    <a:ext uri="{FF2B5EF4-FFF2-40B4-BE49-F238E27FC236}">
                      <a16:creationId xmlns:a16="http://schemas.microsoft.com/office/drawing/2014/main" id="{99944F04-A9D2-47A3-A3F6-7277037910DC}"/>
                    </a:ext>
                  </a:extLst>
                </p:cNvPr>
                <p:cNvPicPr/>
                <p:nvPr/>
              </p:nvPicPr>
              <p:blipFill>
                <a:blip r:embed="rId128"/>
                <a:stretch>
                  <a:fillRect/>
                </a:stretch>
              </p:blipFill>
              <p:spPr>
                <a:xfrm>
                  <a:off x="8720432" y="3340878"/>
                  <a:ext cx="3049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7" name="Рукописный ввод 86">
                  <a:extLst>
                    <a:ext uri="{FF2B5EF4-FFF2-40B4-BE49-F238E27FC236}">
                      <a16:creationId xmlns:a16="http://schemas.microsoft.com/office/drawing/2014/main" id="{F0218ABA-287E-4202-8014-D49580AF708B}"/>
                    </a:ext>
                  </a:extLst>
                </p14:cNvPr>
                <p14:cNvContentPartPr/>
                <p14:nvPr/>
              </p14:nvContentPartPr>
              <p14:xfrm>
                <a:off x="8845352" y="3346998"/>
                <a:ext cx="312120" cy="169200"/>
              </p14:xfrm>
            </p:contentPart>
          </mc:Choice>
          <mc:Fallback xmlns="">
            <p:pic>
              <p:nvPicPr>
                <p:cNvPr id="87" name="Рукописный ввод 86">
                  <a:extLst>
                    <a:ext uri="{FF2B5EF4-FFF2-40B4-BE49-F238E27FC236}">
                      <a16:creationId xmlns:a16="http://schemas.microsoft.com/office/drawing/2014/main" id="{F0218ABA-287E-4202-8014-D49580AF708B}"/>
                    </a:ext>
                  </a:extLst>
                </p:cNvPr>
                <p:cNvPicPr/>
                <p:nvPr/>
              </p:nvPicPr>
              <p:blipFill>
                <a:blip r:embed="rId130"/>
                <a:stretch>
                  <a:fillRect/>
                </a:stretch>
              </p:blipFill>
              <p:spPr>
                <a:xfrm>
                  <a:off x="8836352" y="3338358"/>
                  <a:ext cx="329760" cy="18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1">
            <p14:nvContentPartPr>
              <p14:cNvPr id="89" name="Рукописный ввод 88">
                <a:extLst>
                  <a:ext uri="{FF2B5EF4-FFF2-40B4-BE49-F238E27FC236}">
                    <a16:creationId xmlns:a16="http://schemas.microsoft.com/office/drawing/2014/main" id="{5B639368-C07F-45E1-B053-E1ACB67E791D}"/>
                  </a:ext>
                </a:extLst>
              </p14:cNvPr>
              <p14:cNvContentPartPr/>
              <p14:nvPr/>
            </p14:nvContentPartPr>
            <p14:xfrm>
              <a:off x="6000632" y="4111638"/>
              <a:ext cx="1301040" cy="132840"/>
            </p14:xfrm>
          </p:contentPart>
        </mc:Choice>
        <mc:Fallback xmlns="">
          <p:pic>
            <p:nvPicPr>
              <p:cNvPr id="89" name="Рукописный ввод 88">
                <a:extLst>
                  <a:ext uri="{FF2B5EF4-FFF2-40B4-BE49-F238E27FC236}">
                    <a16:creationId xmlns:a16="http://schemas.microsoft.com/office/drawing/2014/main" id="{5B639368-C07F-45E1-B053-E1ACB67E791D}"/>
                  </a:ext>
                </a:extLst>
              </p:cNvPr>
              <p:cNvPicPr/>
              <p:nvPr/>
            </p:nvPicPr>
            <p:blipFill>
              <a:blip r:embed="rId132"/>
              <a:stretch>
                <a:fillRect/>
              </a:stretch>
            </p:blipFill>
            <p:spPr>
              <a:xfrm>
                <a:off x="5991992" y="4102638"/>
                <a:ext cx="1318680" cy="150480"/>
              </a:xfrm>
              <a:prstGeom prst="rect">
                <a:avLst/>
              </a:prstGeom>
            </p:spPr>
          </p:pic>
        </mc:Fallback>
      </mc:AlternateContent>
      <p:grpSp>
        <p:nvGrpSpPr>
          <p:cNvPr id="94" name="Группа 93">
            <a:extLst>
              <a:ext uri="{FF2B5EF4-FFF2-40B4-BE49-F238E27FC236}">
                <a16:creationId xmlns:a16="http://schemas.microsoft.com/office/drawing/2014/main" id="{6229552D-E600-412B-B1B1-3FFC3D9259CA}"/>
              </a:ext>
            </a:extLst>
          </p:cNvPr>
          <p:cNvGrpSpPr/>
          <p:nvPr/>
        </p:nvGrpSpPr>
        <p:grpSpPr>
          <a:xfrm>
            <a:off x="6601112" y="5106678"/>
            <a:ext cx="1050840" cy="451800"/>
            <a:chOff x="6601112" y="5106678"/>
            <a:chExt cx="1050840" cy="451800"/>
          </a:xfrm>
        </p:grpSpPr>
        <mc:AlternateContent xmlns:mc="http://schemas.openxmlformats.org/markup-compatibility/2006" xmlns:p14="http://schemas.microsoft.com/office/powerpoint/2010/main">
          <mc:Choice Requires="p14">
            <p:contentPart p14:bwMode="auto" r:id="rId133">
              <p14:nvContentPartPr>
                <p14:cNvPr id="90" name="Рукописный ввод 89">
                  <a:extLst>
                    <a:ext uri="{FF2B5EF4-FFF2-40B4-BE49-F238E27FC236}">
                      <a16:creationId xmlns:a16="http://schemas.microsoft.com/office/drawing/2014/main" id="{9B0CEF76-38FC-4263-AB1E-C81A4D918FC9}"/>
                    </a:ext>
                  </a:extLst>
                </p14:cNvPr>
                <p14:cNvContentPartPr/>
                <p14:nvPr/>
              </p14:nvContentPartPr>
              <p14:xfrm>
                <a:off x="6601112" y="5128638"/>
                <a:ext cx="293760" cy="429840"/>
              </p14:xfrm>
            </p:contentPart>
          </mc:Choice>
          <mc:Fallback xmlns="">
            <p:pic>
              <p:nvPicPr>
                <p:cNvPr id="90" name="Рукописный ввод 89">
                  <a:extLst>
                    <a:ext uri="{FF2B5EF4-FFF2-40B4-BE49-F238E27FC236}">
                      <a16:creationId xmlns:a16="http://schemas.microsoft.com/office/drawing/2014/main" id="{9B0CEF76-38FC-4263-AB1E-C81A4D918FC9}"/>
                    </a:ext>
                  </a:extLst>
                </p:cNvPr>
                <p:cNvPicPr/>
                <p:nvPr/>
              </p:nvPicPr>
              <p:blipFill>
                <a:blip r:embed="rId134"/>
                <a:stretch>
                  <a:fillRect/>
                </a:stretch>
              </p:blipFill>
              <p:spPr>
                <a:xfrm>
                  <a:off x="6592472" y="5119998"/>
                  <a:ext cx="31140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1" name="Рукописный ввод 90">
                  <a:extLst>
                    <a:ext uri="{FF2B5EF4-FFF2-40B4-BE49-F238E27FC236}">
                      <a16:creationId xmlns:a16="http://schemas.microsoft.com/office/drawing/2014/main" id="{1BE384BE-BE2C-43C1-A775-B46DA9698FF3}"/>
                    </a:ext>
                  </a:extLst>
                </p14:cNvPr>
                <p14:cNvContentPartPr/>
                <p14:nvPr/>
              </p14:nvContentPartPr>
              <p14:xfrm>
                <a:off x="7164872" y="5312598"/>
                <a:ext cx="108720" cy="41400"/>
              </p14:xfrm>
            </p:contentPart>
          </mc:Choice>
          <mc:Fallback xmlns="">
            <p:pic>
              <p:nvPicPr>
                <p:cNvPr id="91" name="Рукописный ввод 90">
                  <a:extLst>
                    <a:ext uri="{FF2B5EF4-FFF2-40B4-BE49-F238E27FC236}">
                      <a16:creationId xmlns:a16="http://schemas.microsoft.com/office/drawing/2014/main" id="{1BE384BE-BE2C-43C1-A775-B46DA9698FF3}"/>
                    </a:ext>
                  </a:extLst>
                </p:cNvPr>
                <p:cNvPicPr/>
                <p:nvPr/>
              </p:nvPicPr>
              <p:blipFill>
                <a:blip r:embed="rId136"/>
                <a:stretch>
                  <a:fillRect/>
                </a:stretch>
              </p:blipFill>
              <p:spPr>
                <a:xfrm>
                  <a:off x="7156232" y="5303958"/>
                  <a:ext cx="1263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2" name="Рукописный ввод 91">
                  <a:extLst>
                    <a:ext uri="{FF2B5EF4-FFF2-40B4-BE49-F238E27FC236}">
                      <a16:creationId xmlns:a16="http://schemas.microsoft.com/office/drawing/2014/main" id="{20BDF748-38B3-46A3-8FB9-3B455F3DF731}"/>
                    </a:ext>
                  </a:extLst>
                </p14:cNvPr>
                <p14:cNvContentPartPr/>
                <p14:nvPr/>
              </p14:nvContentPartPr>
              <p14:xfrm>
                <a:off x="7118432" y="5351838"/>
                <a:ext cx="100080" cy="76680"/>
              </p14:xfrm>
            </p:contentPart>
          </mc:Choice>
          <mc:Fallback xmlns="">
            <p:pic>
              <p:nvPicPr>
                <p:cNvPr id="92" name="Рукописный ввод 91">
                  <a:extLst>
                    <a:ext uri="{FF2B5EF4-FFF2-40B4-BE49-F238E27FC236}">
                      <a16:creationId xmlns:a16="http://schemas.microsoft.com/office/drawing/2014/main" id="{20BDF748-38B3-46A3-8FB9-3B455F3DF731}"/>
                    </a:ext>
                  </a:extLst>
                </p:cNvPr>
                <p:cNvPicPr/>
                <p:nvPr/>
              </p:nvPicPr>
              <p:blipFill>
                <a:blip r:embed="rId138"/>
                <a:stretch>
                  <a:fillRect/>
                </a:stretch>
              </p:blipFill>
              <p:spPr>
                <a:xfrm>
                  <a:off x="7109792" y="5342838"/>
                  <a:ext cx="1177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3" name="Рукописный ввод 92">
                  <a:extLst>
                    <a:ext uri="{FF2B5EF4-FFF2-40B4-BE49-F238E27FC236}">
                      <a16:creationId xmlns:a16="http://schemas.microsoft.com/office/drawing/2014/main" id="{6E31AFCA-8D15-45E1-86E5-0E2F705FE04A}"/>
                    </a:ext>
                  </a:extLst>
                </p14:cNvPr>
                <p14:cNvContentPartPr/>
                <p14:nvPr/>
              </p14:nvContentPartPr>
              <p14:xfrm>
                <a:off x="7399232" y="5106678"/>
                <a:ext cx="252720" cy="378720"/>
              </p14:xfrm>
            </p:contentPart>
          </mc:Choice>
          <mc:Fallback xmlns="">
            <p:pic>
              <p:nvPicPr>
                <p:cNvPr id="93" name="Рукописный ввод 92">
                  <a:extLst>
                    <a:ext uri="{FF2B5EF4-FFF2-40B4-BE49-F238E27FC236}">
                      <a16:creationId xmlns:a16="http://schemas.microsoft.com/office/drawing/2014/main" id="{6E31AFCA-8D15-45E1-86E5-0E2F705FE04A}"/>
                    </a:ext>
                  </a:extLst>
                </p:cNvPr>
                <p:cNvPicPr/>
                <p:nvPr/>
              </p:nvPicPr>
              <p:blipFill>
                <a:blip r:embed="rId140"/>
                <a:stretch>
                  <a:fillRect/>
                </a:stretch>
              </p:blipFill>
              <p:spPr>
                <a:xfrm>
                  <a:off x="7390232" y="5098038"/>
                  <a:ext cx="270360" cy="396360"/>
                </a:xfrm>
                <a:prstGeom prst="rect">
                  <a:avLst/>
                </a:prstGeom>
              </p:spPr>
            </p:pic>
          </mc:Fallback>
        </mc:AlternateContent>
      </p:grpSp>
    </p:spTree>
    <p:extLst>
      <p:ext uri="{BB962C8B-B14F-4D97-AF65-F5344CB8AC3E}">
        <p14:creationId xmlns:p14="http://schemas.microsoft.com/office/powerpoint/2010/main" val="162883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Группа 15">
            <a:extLst>
              <a:ext uri="{FF2B5EF4-FFF2-40B4-BE49-F238E27FC236}">
                <a16:creationId xmlns:a16="http://schemas.microsoft.com/office/drawing/2014/main" id="{59906A9C-222D-4AB3-AF64-4C92457635DA}"/>
              </a:ext>
            </a:extLst>
          </p:cNvPr>
          <p:cNvGrpSpPr/>
          <p:nvPr/>
        </p:nvGrpSpPr>
        <p:grpSpPr>
          <a:xfrm>
            <a:off x="999668" y="289518"/>
            <a:ext cx="6447240" cy="1276920"/>
            <a:chOff x="1282472" y="913758"/>
            <a:chExt cx="6447240" cy="1276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27CD76D4-06F6-498E-9134-69FBB8E7B8F0}"/>
                    </a:ext>
                  </a:extLst>
                </p14:cNvPr>
                <p14:cNvContentPartPr/>
                <p14:nvPr/>
              </p14:nvContentPartPr>
              <p14:xfrm>
                <a:off x="1282472" y="1327038"/>
                <a:ext cx="423720" cy="569520"/>
              </p14:xfrm>
            </p:contentPart>
          </mc:Choice>
          <mc:Fallback xmlns="">
            <p:pic>
              <p:nvPicPr>
                <p:cNvPr id="2" name="Рукописный ввод 1">
                  <a:extLst>
                    <a:ext uri="{FF2B5EF4-FFF2-40B4-BE49-F238E27FC236}">
                      <a16:creationId xmlns:a16="http://schemas.microsoft.com/office/drawing/2014/main" id="{27CD76D4-06F6-498E-9134-69FBB8E7B8F0}"/>
                    </a:ext>
                  </a:extLst>
                </p:cNvPr>
                <p:cNvPicPr/>
                <p:nvPr/>
              </p:nvPicPr>
              <p:blipFill>
                <a:blip r:embed="rId3"/>
                <a:stretch>
                  <a:fillRect/>
                </a:stretch>
              </p:blipFill>
              <p:spPr>
                <a:xfrm>
                  <a:off x="1264832" y="1309398"/>
                  <a:ext cx="45936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A565B05B-22AE-4A18-8E39-FFCB262A5D0B}"/>
                    </a:ext>
                  </a:extLst>
                </p14:cNvPr>
                <p14:cNvContentPartPr/>
                <p14:nvPr/>
              </p14:nvContentPartPr>
              <p14:xfrm>
                <a:off x="1810952" y="1512438"/>
                <a:ext cx="360720" cy="282600"/>
              </p14:xfrm>
            </p:contentPart>
          </mc:Choice>
          <mc:Fallback xmlns="">
            <p:pic>
              <p:nvPicPr>
                <p:cNvPr id="3" name="Рукописный ввод 2">
                  <a:extLst>
                    <a:ext uri="{FF2B5EF4-FFF2-40B4-BE49-F238E27FC236}">
                      <a16:creationId xmlns:a16="http://schemas.microsoft.com/office/drawing/2014/main" id="{A565B05B-22AE-4A18-8E39-FFCB262A5D0B}"/>
                    </a:ext>
                  </a:extLst>
                </p:cNvPr>
                <p:cNvPicPr/>
                <p:nvPr/>
              </p:nvPicPr>
              <p:blipFill>
                <a:blip r:embed="rId5"/>
                <a:stretch>
                  <a:fillRect/>
                </a:stretch>
              </p:blipFill>
              <p:spPr>
                <a:xfrm>
                  <a:off x="1792952" y="1494438"/>
                  <a:ext cx="3963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B063774E-2C8F-42C1-B183-6E024BEE65A1}"/>
                    </a:ext>
                  </a:extLst>
                </p14:cNvPr>
                <p14:cNvContentPartPr/>
                <p14:nvPr/>
              </p14:nvContentPartPr>
              <p14:xfrm>
                <a:off x="2482712" y="1515678"/>
                <a:ext cx="447120" cy="136440"/>
              </p14:xfrm>
            </p:contentPart>
          </mc:Choice>
          <mc:Fallback xmlns="">
            <p:pic>
              <p:nvPicPr>
                <p:cNvPr id="4" name="Рукописный ввод 3">
                  <a:extLst>
                    <a:ext uri="{FF2B5EF4-FFF2-40B4-BE49-F238E27FC236}">
                      <a16:creationId xmlns:a16="http://schemas.microsoft.com/office/drawing/2014/main" id="{B063774E-2C8F-42C1-B183-6E024BEE65A1}"/>
                    </a:ext>
                  </a:extLst>
                </p:cNvPr>
                <p:cNvPicPr/>
                <p:nvPr/>
              </p:nvPicPr>
              <p:blipFill>
                <a:blip r:embed="rId7"/>
                <a:stretch>
                  <a:fillRect/>
                </a:stretch>
              </p:blipFill>
              <p:spPr>
                <a:xfrm>
                  <a:off x="2465072" y="1498038"/>
                  <a:ext cx="482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27421951-7C07-4FF8-95CC-47A1E68F2841}"/>
                    </a:ext>
                  </a:extLst>
                </p14:cNvPr>
                <p14:cNvContentPartPr/>
                <p14:nvPr/>
              </p14:nvContentPartPr>
              <p14:xfrm>
                <a:off x="3163472" y="1252158"/>
                <a:ext cx="428040" cy="394200"/>
              </p14:xfrm>
            </p:contentPart>
          </mc:Choice>
          <mc:Fallback xmlns="">
            <p:pic>
              <p:nvPicPr>
                <p:cNvPr id="5" name="Рукописный ввод 4">
                  <a:extLst>
                    <a:ext uri="{FF2B5EF4-FFF2-40B4-BE49-F238E27FC236}">
                      <a16:creationId xmlns:a16="http://schemas.microsoft.com/office/drawing/2014/main" id="{27421951-7C07-4FF8-95CC-47A1E68F2841}"/>
                    </a:ext>
                  </a:extLst>
                </p:cNvPr>
                <p:cNvPicPr/>
                <p:nvPr/>
              </p:nvPicPr>
              <p:blipFill>
                <a:blip r:embed="rId9"/>
                <a:stretch>
                  <a:fillRect/>
                </a:stretch>
              </p:blipFill>
              <p:spPr>
                <a:xfrm>
                  <a:off x="3145832" y="1234158"/>
                  <a:ext cx="46368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762CF836-C24C-4951-AB02-73D4AB0E2D32}"/>
                    </a:ext>
                  </a:extLst>
                </p14:cNvPr>
                <p14:cNvContentPartPr/>
                <p14:nvPr/>
              </p14:nvContentPartPr>
              <p14:xfrm>
                <a:off x="3676112" y="1073598"/>
                <a:ext cx="477360" cy="1117080"/>
              </p14:xfrm>
            </p:contentPart>
          </mc:Choice>
          <mc:Fallback xmlns="">
            <p:pic>
              <p:nvPicPr>
                <p:cNvPr id="7" name="Рукописный ввод 6">
                  <a:extLst>
                    <a:ext uri="{FF2B5EF4-FFF2-40B4-BE49-F238E27FC236}">
                      <a16:creationId xmlns:a16="http://schemas.microsoft.com/office/drawing/2014/main" id="{762CF836-C24C-4951-AB02-73D4AB0E2D32}"/>
                    </a:ext>
                  </a:extLst>
                </p:cNvPr>
                <p:cNvPicPr/>
                <p:nvPr/>
              </p:nvPicPr>
              <p:blipFill>
                <a:blip r:embed="rId11"/>
                <a:stretch>
                  <a:fillRect/>
                </a:stretch>
              </p:blipFill>
              <p:spPr>
                <a:xfrm>
                  <a:off x="3658472" y="1055958"/>
                  <a:ext cx="51300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2295E1E9-EE68-452B-A867-3D196C1B746A}"/>
                    </a:ext>
                  </a:extLst>
                </p14:cNvPr>
                <p14:cNvContentPartPr/>
                <p14:nvPr/>
              </p14:nvContentPartPr>
              <p14:xfrm>
                <a:off x="4428512" y="1279158"/>
                <a:ext cx="448200" cy="412560"/>
              </p14:xfrm>
            </p:contentPart>
          </mc:Choice>
          <mc:Fallback xmlns="">
            <p:pic>
              <p:nvPicPr>
                <p:cNvPr id="9" name="Рукописный ввод 8">
                  <a:extLst>
                    <a:ext uri="{FF2B5EF4-FFF2-40B4-BE49-F238E27FC236}">
                      <a16:creationId xmlns:a16="http://schemas.microsoft.com/office/drawing/2014/main" id="{2295E1E9-EE68-452B-A867-3D196C1B746A}"/>
                    </a:ext>
                  </a:extLst>
                </p:cNvPr>
                <p:cNvPicPr/>
                <p:nvPr/>
              </p:nvPicPr>
              <p:blipFill>
                <a:blip r:embed="rId13"/>
                <a:stretch>
                  <a:fillRect/>
                </a:stretch>
              </p:blipFill>
              <p:spPr>
                <a:xfrm>
                  <a:off x="4410872" y="1261518"/>
                  <a:ext cx="48384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669A22F6-FFE5-434C-BD6F-889B4CB1ABED}"/>
                    </a:ext>
                  </a:extLst>
                </p14:cNvPr>
                <p14:cNvContentPartPr/>
                <p14:nvPr/>
              </p14:nvContentPartPr>
              <p14:xfrm>
                <a:off x="4621112" y="1271958"/>
                <a:ext cx="411840" cy="356040"/>
              </p14:xfrm>
            </p:contentPart>
          </mc:Choice>
          <mc:Fallback xmlns="">
            <p:pic>
              <p:nvPicPr>
                <p:cNvPr id="10" name="Рукописный ввод 9">
                  <a:extLst>
                    <a:ext uri="{FF2B5EF4-FFF2-40B4-BE49-F238E27FC236}">
                      <a16:creationId xmlns:a16="http://schemas.microsoft.com/office/drawing/2014/main" id="{669A22F6-FFE5-434C-BD6F-889B4CB1ABED}"/>
                    </a:ext>
                  </a:extLst>
                </p:cNvPr>
                <p:cNvPicPr/>
                <p:nvPr/>
              </p:nvPicPr>
              <p:blipFill>
                <a:blip r:embed="rId15"/>
                <a:stretch>
                  <a:fillRect/>
                </a:stretch>
              </p:blipFill>
              <p:spPr>
                <a:xfrm>
                  <a:off x="4603112" y="1254318"/>
                  <a:ext cx="4474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E4DE28EF-6486-478A-BE21-103B534480E4}"/>
                    </a:ext>
                  </a:extLst>
                </p14:cNvPr>
                <p14:cNvContentPartPr/>
                <p14:nvPr/>
              </p14:nvContentPartPr>
              <p14:xfrm>
                <a:off x="5223752" y="1313718"/>
                <a:ext cx="357840" cy="268200"/>
              </p14:xfrm>
            </p:contentPart>
          </mc:Choice>
          <mc:Fallback xmlns="">
            <p:pic>
              <p:nvPicPr>
                <p:cNvPr id="11" name="Рукописный ввод 10">
                  <a:extLst>
                    <a:ext uri="{FF2B5EF4-FFF2-40B4-BE49-F238E27FC236}">
                      <a16:creationId xmlns:a16="http://schemas.microsoft.com/office/drawing/2014/main" id="{E4DE28EF-6486-478A-BE21-103B534480E4}"/>
                    </a:ext>
                  </a:extLst>
                </p:cNvPr>
                <p:cNvPicPr/>
                <p:nvPr/>
              </p:nvPicPr>
              <p:blipFill>
                <a:blip r:embed="rId17"/>
                <a:stretch>
                  <a:fillRect/>
                </a:stretch>
              </p:blipFill>
              <p:spPr>
                <a:xfrm>
                  <a:off x="5206112" y="1295718"/>
                  <a:ext cx="3934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8D54012B-A39B-44CE-9301-180A6B3D8F3E}"/>
                    </a:ext>
                  </a:extLst>
                </p14:cNvPr>
                <p14:cNvContentPartPr/>
                <p14:nvPr/>
              </p14:nvContentPartPr>
              <p14:xfrm>
                <a:off x="5881472" y="1378518"/>
                <a:ext cx="399240" cy="178200"/>
              </p14:xfrm>
            </p:contentPart>
          </mc:Choice>
          <mc:Fallback xmlns="">
            <p:pic>
              <p:nvPicPr>
                <p:cNvPr id="12" name="Рукописный ввод 11">
                  <a:extLst>
                    <a:ext uri="{FF2B5EF4-FFF2-40B4-BE49-F238E27FC236}">
                      <a16:creationId xmlns:a16="http://schemas.microsoft.com/office/drawing/2014/main" id="{8D54012B-A39B-44CE-9301-180A6B3D8F3E}"/>
                    </a:ext>
                  </a:extLst>
                </p:cNvPr>
                <p:cNvPicPr/>
                <p:nvPr/>
              </p:nvPicPr>
              <p:blipFill>
                <a:blip r:embed="rId19"/>
                <a:stretch>
                  <a:fillRect/>
                </a:stretch>
              </p:blipFill>
              <p:spPr>
                <a:xfrm>
                  <a:off x="5863832" y="1360878"/>
                  <a:ext cx="434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68066B3E-0098-4737-B441-35529F4EB999}"/>
                    </a:ext>
                  </a:extLst>
                </p14:cNvPr>
                <p14:cNvContentPartPr/>
                <p14:nvPr/>
              </p14:nvContentPartPr>
              <p14:xfrm>
                <a:off x="6497792" y="1238478"/>
                <a:ext cx="464040" cy="389160"/>
              </p14:xfrm>
            </p:contentPart>
          </mc:Choice>
          <mc:Fallback xmlns="">
            <p:pic>
              <p:nvPicPr>
                <p:cNvPr id="13" name="Рукописный ввод 12">
                  <a:extLst>
                    <a:ext uri="{FF2B5EF4-FFF2-40B4-BE49-F238E27FC236}">
                      <a16:creationId xmlns:a16="http://schemas.microsoft.com/office/drawing/2014/main" id="{68066B3E-0098-4737-B441-35529F4EB999}"/>
                    </a:ext>
                  </a:extLst>
                </p:cNvPr>
                <p:cNvPicPr/>
                <p:nvPr/>
              </p:nvPicPr>
              <p:blipFill>
                <a:blip r:embed="rId21"/>
                <a:stretch>
                  <a:fillRect/>
                </a:stretch>
              </p:blipFill>
              <p:spPr>
                <a:xfrm>
                  <a:off x="6479792" y="1220838"/>
                  <a:ext cx="4996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A0578A9D-B787-4553-8DB5-84FBD6C21697}"/>
                    </a:ext>
                  </a:extLst>
                </p14:cNvPr>
                <p14:cNvContentPartPr/>
                <p14:nvPr/>
              </p14:nvContentPartPr>
              <p14:xfrm>
                <a:off x="7205552" y="937878"/>
                <a:ext cx="262080" cy="941400"/>
              </p14:xfrm>
            </p:contentPart>
          </mc:Choice>
          <mc:Fallback xmlns="">
            <p:pic>
              <p:nvPicPr>
                <p:cNvPr id="14" name="Рукописный ввод 13">
                  <a:extLst>
                    <a:ext uri="{FF2B5EF4-FFF2-40B4-BE49-F238E27FC236}">
                      <a16:creationId xmlns:a16="http://schemas.microsoft.com/office/drawing/2014/main" id="{A0578A9D-B787-4553-8DB5-84FBD6C21697}"/>
                    </a:ext>
                  </a:extLst>
                </p:cNvPr>
                <p:cNvPicPr/>
                <p:nvPr/>
              </p:nvPicPr>
              <p:blipFill>
                <a:blip r:embed="rId23"/>
                <a:stretch>
                  <a:fillRect/>
                </a:stretch>
              </p:blipFill>
              <p:spPr>
                <a:xfrm>
                  <a:off x="7187912" y="920238"/>
                  <a:ext cx="297720"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73F6DD63-7DD3-4F8A-AC6B-62E6FBFEC444}"/>
                    </a:ext>
                  </a:extLst>
                </p14:cNvPr>
                <p14:cNvContentPartPr/>
                <p14:nvPr/>
              </p14:nvContentPartPr>
              <p14:xfrm>
                <a:off x="7421192" y="913758"/>
                <a:ext cx="308520" cy="1006560"/>
              </p14:xfrm>
            </p:contentPart>
          </mc:Choice>
          <mc:Fallback xmlns="">
            <p:pic>
              <p:nvPicPr>
                <p:cNvPr id="15" name="Рукописный ввод 14">
                  <a:extLst>
                    <a:ext uri="{FF2B5EF4-FFF2-40B4-BE49-F238E27FC236}">
                      <a16:creationId xmlns:a16="http://schemas.microsoft.com/office/drawing/2014/main" id="{73F6DD63-7DD3-4F8A-AC6B-62E6FBFEC444}"/>
                    </a:ext>
                  </a:extLst>
                </p:cNvPr>
                <p:cNvPicPr/>
                <p:nvPr/>
              </p:nvPicPr>
              <p:blipFill>
                <a:blip r:embed="rId25"/>
                <a:stretch>
                  <a:fillRect/>
                </a:stretch>
              </p:blipFill>
              <p:spPr>
                <a:xfrm>
                  <a:off x="7403192" y="895758"/>
                  <a:ext cx="344160" cy="1042200"/>
                </a:xfrm>
                <a:prstGeom prst="rect">
                  <a:avLst/>
                </a:prstGeom>
              </p:spPr>
            </p:pic>
          </mc:Fallback>
        </mc:AlternateContent>
      </p:grpSp>
      <p:grpSp>
        <p:nvGrpSpPr>
          <p:cNvPr id="21" name="Группа 20">
            <a:extLst>
              <a:ext uri="{FF2B5EF4-FFF2-40B4-BE49-F238E27FC236}">
                <a16:creationId xmlns:a16="http://schemas.microsoft.com/office/drawing/2014/main" id="{37C9DDB6-7A84-48C2-8159-03056DB65900}"/>
              </a:ext>
            </a:extLst>
          </p:cNvPr>
          <p:cNvGrpSpPr/>
          <p:nvPr/>
        </p:nvGrpSpPr>
        <p:grpSpPr>
          <a:xfrm>
            <a:off x="7861628" y="577407"/>
            <a:ext cx="2094840" cy="567360"/>
            <a:chOff x="8098712" y="1148838"/>
            <a:chExt cx="2094840" cy="567360"/>
          </a:xfrm>
        </p:grpSpPr>
        <mc:AlternateContent xmlns:mc="http://schemas.openxmlformats.org/markup-compatibility/2006" xmlns:p14="http://schemas.microsoft.com/office/powerpoint/2010/main">
          <mc:Choice Requires="p14">
            <p:contentPart p14:bwMode="auto" r:id="rId26">
              <p14:nvContentPartPr>
                <p14:cNvPr id="17" name="Рукописный ввод 16">
                  <a:extLst>
                    <a:ext uri="{FF2B5EF4-FFF2-40B4-BE49-F238E27FC236}">
                      <a16:creationId xmlns:a16="http://schemas.microsoft.com/office/drawing/2014/main" id="{EDDB7860-3EFF-43CA-84E3-19288C243509}"/>
                    </a:ext>
                  </a:extLst>
                </p14:cNvPr>
                <p14:cNvContentPartPr/>
                <p14:nvPr/>
              </p14:nvContentPartPr>
              <p14:xfrm>
                <a:off x="8098712" y="1211478"/>
                <a:ext cx="408960" cy="504720"/>
              </p14:xfrm>
            </p:contentPart>
          </mc:Choice>
          <mc:Fallback xmlns="">
            <p:pic>
              <p:nvPicPr>
                <p:cNvPr id="17" name="Рукописный ввод 16">
                  <a:extLst>
                    <a:ext uri="{FF2B5EF4-FFF2-40B4-BE49-F238E27FC236}">
                      <a16:creationId xmlns:a16="http://schemas.microsoft.com/office/drawing/2014/main" id="{EDDB7860-3EFF-43CA-84E3-19288C243509}"/>
                    </a:ext>
                  </a:extLst>
                </p:cNvPr>
                <p:cNvPicPr/>
                <p:nvPr/>
              </p:nvPicPr>
              <p:blipFill>
                <a:blip r:embed="rId27"/>
                <a:stretch>
                  <a:fillRect/>
                </a:stretch>
              </p:blipFill>
              <p:spPr>
                <a:xfrm>
                  <a:off x="8080712" y="1193838"/>
                  <a:ext cx="444600" cy="54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Рукописный ввод 17">
                  <a:extLst>
                    <a:ext uri="{FF2B5EF4-FFF2-40B4-BE49-F238E27FC236}">
                      <a16:creationId xmlns:a16="http://schemas.microsoft.com/office/drawing/2014/main" id="{B4F86787-391C-4E2D-9F87-2EAC3369F091}"/>
                    </a:ext>
                  </a:extLst>
                </p14:cNvPr>
                <p14:cNvContentPartPr/>
                <p14:nvPr/>
              </p14:nvContentPartPr>
              <p14:xfrm>
                <a:off x="8747072" y="1372398"/>
                <a:ext cx="331200" cy="257400"/>
              </p14:xfrm>
            </p:contentPart>
          </mc:Choice>
          <mc:Fallback xmlns="">
            <p:pic>
              <p:nvPicPr>
                <p:cNvPr id="18" name="Рукописный ввод 17">
                  <a:extLst>
                    <a:ext uri="{FF2B5EF4-FFF2-40B4-BE49-F238E27FC236}">
                      <a16:creationId xmlns:a16="http://schemas.microsoft.com/office/drawing/2014/main" id="{B4F86787-391C-4E2D-9F87-2EAC3369F091}"/>
                    </a:ext>
                  </a:extLst>
                </p:cNvPr>
                <p:cNvPicPr/>
                <p:nvPr/>
              </p:nvPicPr>
              <p:blipFill>
                <a:blip r:embed="rId29"/>
                <a:stretch>
                  <a:fillRect/>
                </a:stretch>
              </p:blipFill>
              <p:spPr>
                <a:xfrm>
                  <a:off x="8729432" y="1354758"/>
                  <a:ext cx="3668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9FDE2667-6704-490B-B4AB-ED631D35AB71}"/>
                    </a:ext>
                  </a:extLst>
                </p14:cNvPr>
                <p14:cNvContentPartPr/>
                <p14:nvPr/>
              </p14:nvContentPartPr>
              <p14:xfrm>
                <a:off x="9363032" y="1148838"/>
                <a:ext cx="477720" cy="441000"/>
              </p14:xfrm>
            </p:contentPart>
          </mc:Choice>
          <mc:Fallback xmlns="">
            <p:pic>
              <p:nvPicPr>
                <p:cNvPr id="19" name="Рукописный ввод 18">
                  <a:extLst>
                    <a:ext uri="{FF2B5EF4-FFF2-40B4-BE49-F238E27FC236}">
                      <a16:creationId xmlns:a16="http://schemas.microsoft.com/office/drawing/2014/main" id="{9FDE2667-6704-490B-B4AB-ED631D35AB71}"/>
                    </a:ext>
                  </a:extLst>
                </p:cNvPr>
                <p:cNvPicPr/>
                <p:nvPr/>
              </p:nvPicPr>
              <p:blipFill>
                <a:blip r:embed="rId31"/>
                <a:stretch>
                  <a:fillRect/>
                </a:stretch>
              </p:blipFill>
              <p:spPr>
                <a:xfrm>
                  <a:off x="9345032" y="1131198"/>
                  <a:ext cx="51336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BB45A675-8552-4B04-AF52-61F313C1A776}"/>
                    </a:ext>
                  </a:extLst>
                </p14:cNvPr>
                <p14:cNvContentPartPr/>
                <p14:nvPr/>
              </p14:nvContentPartPr>
              <p14:xfrm>
                <a:off x="9561032" y="1161078"/>
                <a:ext cx="632520" cy="405360"/>
              </p14:xfrm>
            </p:contentPart>
          </mc:Choice>
          <mc:Fallback xmlns="">
            <p:pic>
              <p:nvPicPr>
                <p:cNvPr id="20" name="Рукописный ввод 19">
                  <a:extLst>
                    <a:ext uri="{FF2B5EF4-FFF2-40B4-BE49-F238E27FC236}">
                      <a16:creationId xmlns:a16="http://schemas.microsoft.com/office/drawing/2014/main" id="{BB45A675-8552-4B04-AF52-61F313C1A776}"/>
                    </a:ext>
                  </a:extLst>
                </p:cNvPr>
                <p:cNvPicPr/>
                <p:nvPr/>
              </p:nvPicPr>
              <p:blipFill>
                <a:blip r:embed="rId33"/>
                <a:stretch>
                  <a:fillRect/>
                </a:stretch>
              </p:blipFill>
              <p:spPr>
                <a:xfrm>
                  <a:off x="9543032" y="1143438"/>
                  <a:ext cx="668160" cy="441000"/>
                </a:xfrm>
                <a:prstGeom prst="rect">
                  <a:avLst/>
                </a:prstGeom>
              </p:spPr>
            </p:pic>
          </mc:Fallback>
        </mc:AlternateContent>
      </p:grpSp>
      <p:sp>
        <p:nvSpPr>
          <p:cNvPr id="6" name="TextBox 4">
            <a:extLst>
              <a:ext uri="{FF2B5EF4-FFF2-40B4-BE49-F238E27FC236}">
                <a16:creationId xmlns:a16="http://schemas.microsoft.com/office/drawing/2014/main" id="{711C906C-91C3-4E7C-9E96-B95B1878CC36}"/>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13</a:t>
            </a:r>
            <a:endParaRPr lang="en-GB" dirty="0"/>
          </a:p>
        </p:txBody>
      </p:sp>
      <p:grpSp>
        <p:nvGrpSpPr>
          <p:cNvPr id="46" name="Группа 45">
            <a:extLst>
              <a:ext uri="{FF2B5EF4-FFF2-40B4-BE49-F238E27FC236}">
                <a16:creationId xmlns:a16="http://schemas.microsoft.com/office/drawing/2014/main" id="{6F6810AC-85A0-4819-83DB-95F2F06A60D7}"/>
              </a:ext>
            </a:extLst>
          </p:cNvPr>
          <p:cNvGrpSpPr/>
          <p:nvPr/>
        </p:nvGrpSpPr>
        <p:grpSpPr>
          <a:xfrm>
            <a:off x="1048472" y="1579398"/>
            <a:ext cx="233640" cy="396000"/>
            <a:chOff x="1048472" y="1579398"/>
            <a:chExt cx="233640" cy="396000"/>
          </a:xfrm>
        </p:grpSpPr>
        <mc:AlternateContent xmlns:mc="http://schemas.openxmlformats.org/markup-compatibility/2006" xmlns:p14="http://schemas.microsoft.com/office/powerpoint/2010/main">
          <mc:Choice Requires="p14">
            <p:contentPart p14:bwMode="auto" r:id="rId34">
              <p14:nvContentPartPr>
                <p14:cNvPr id="8" name="Рукописный ввод 7">
                  <a:extLst>
                    <a:ext uri="{FF2B5EF4-FFF2-40B4-BE49-F238E27FC236}">
                      <a16:creationId xmlns:a16="http://schemas.microsoft.com/office/drawing/2014/main" id="{5B7B015B-5BBB-46A6-93AC-42E850FD6C07}"/>
                    </a:ext>
                  </a:extLst>
                </p14:cNvPr>
                <p14:cNvContentPartPr/>
                <p14:nvPr/>
              </p14:nvContentPartPr>
              <p14:xfrm>
                <a:off x="1114712" y="1618278"/>
                <a:ext cx="34200" cy="357120"/>
              </p14:xfrm>
            </p:contentPart>
          </mc:Choice>
          <mc:Fallback xmlns="">
            <p:pic>
              <p:nvPicPr>
                <p:cNvPr id="8" name="Рукописный ввод 7">
                  <a:extLst>
                    <a:ext uri="{FF2B5EF4-FFF2-40B4-BE49-F238E27FC236}">
                      <a16:creationId xmlns:a16="http://schemas.microsoft.com/office/drawing/2014/main" id="{5B7B015B-5BBB-46A6-93AC-42E850FD6C07}"/>
                    </a:ext>
                  </a:extLst>
                </p:cNvPr>
                <p:cNvPicPr/>
                <p:nvPr/>
              </p:nvPicPr>
              <p:blipFill>
                <a:blip r:embed="rId35"/>
                <a:stretch>
                  <a:fillRect/>
                </a:stretch>
              </p:blipFill>
              <p:spPr>
                <a:xfrm>
                  <a:off x="1105712" y="1609638"/>
                  <a:ext cx="5184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Рукописный ввод 21">
                  <a:extLst>
                    <a:ext uri="{FF2B5EF4-FFF2-40B4-BE49-F238E27FC236}">
                      <a16:creationId xmlns:a16="http://schemas.microsoft.com/office/drawing/2014/main" id="{6745BE49-F576-4915-9A4E-C8A13BB15628}"/>
                    </a:ext>
                  </a:extLst>
                </p14:cNvPr>
                <p14:cNvContentPartPr/>
                <p14:nvPr/>
              </p14:nvContentPartPr>
              <p14:xfrm>
                <a:off x="1048472" y="1579398"/>
                <a:ext cx="233640" cy="34200"/>
              </p14:xfrm>
            </p:contentPart>
          </mc:Choice>
          <mc:Fallback xmlns="">
            <p:pic>
              <p:nvPicPr>
                <p:cNvPr id="22" name="Рукописный ввод 21">
                  <a:extLst>
                    <a:ext uri="{FF2B5EF4-FFF2-40B4-BE49-F238E27FC236}">
                      <a16:creationId xmlns:a16="http://schemas.microsoft.com/office/drawing/2014/main" id="{6745BE49-F576-4915-9A4E-C8A13BB15628}"/>
                    </a:ext>
                  </a:extLst>
                </p:cNvPr>
                <p:cNvPicPr/>
                <p:nvPr/>
              </p:nvPicPr>
              <p:blipFill>
                <a:blip r:embed="rId37"/>
                <a:stretch>
                  <a:fillRect/>
                </a:stretch>
              </p:blipFill>
              <p:spPr>
                <a:xfrm>
                  <a:off x="1039472" y="1570398"/>
                  <a:ext cx="251280" cy="51840"/>
                </a:xfrm>
                <a:prstGeom prst="rect">
                  <a:avLst/>
                </a:prstGeom>
              </p:spPr>
            </p:pic>
          </mc:Fallback>
        </mc:AlternateContent>
      </p:grpSp>
      <p:grpSp>
        <p:nvGrpSpPr>
          <p:cNvPr id="45" name="Группа 44">
            <a:extLst>
              <a:ext uri="{FF2B5EF4-FFF2-40B4-BE49-F238E27FC236}">
                <a16:creationId xmlns:a16="http://schemas.microsoft.com/office/drawing/2014/main" id="{A4B94246-9A1D-4F4A-8A8B-A75CC8AE3BA7}"/>
              </a:ext>
            </a:extLst>
          </p:cNvPr>
          <p:cNvGrpSpPr/>
          <p:nvPr/>
        </p:nvGrpSpPr>
        <p:grpSpPr>
          <a:xfrm>
            <a:off x="1051712" y="2242158"/>
            <a:ext cx="214200" cy="324360"/>
            <a:chOff x="1051712" y="2242158"/>
            <a:chExt cx="214200" cy="324360"/>
          </a:xfrm>
        </p:grpSpPr>
        <mc:AlternateContent xmlns:mc="http://schemas.openxmlformats.org/markup-compatibility/2006" xmlns:p14="http://schemas.microsoft.com/office/powerpoint/2010/main">
          <mc:Choice Requires="p14">
            <p:contentPart p14:bwMode="auto" r:id="rId38">
              <p14:nvContentPartPr>
                <p14:cNvPr id="23" name="Рукописный ввод 22">
                  <a:extLst>
                    <a:ext uri="{FF2B5EF4-FFF2-40B4-BE49-F238E27FC236}">
                      <a16:creationId xmlns:a16="http://schemas.microsoft.com/office/drawing/2014/main" id="{4503870E-17A8-4976-8C88-205B1F0EFB5E}"/>
                    </a:ext>
                  </a:extLst>
                </p14:cNvPr>
                <p14:cNvContentPartPr/>
                <p14:nvPr/>
              </p14:nvContentPartPr>
              <p14:xfrm>
                <a:off x="1126592" y="2253678"/>
                <a:ext cx="29520" cy="312840"/>
              </p14:xfrm>
            </p:contentPart>
          </mc:Choice>
          <mc:Fallback xmlns="">
            <p:pic>
              <p:nvPicPr>
                <p:cNvPr id="23" name="Рукописный ввод 22">
                  <a:extLst>
                    <a:ext uri="{FF2B5EF4-FFF2-40B4-BE49-F238E27FC236}">
                      <a16:creationId xmlns:a16="http://schemas.microsoft.com/office/drawing/2014/main" id="{4503870E-17A8-4976-8C88-205B1F0EFB5E}"/>
                    </a:ext>
                  </a:extLst>
                </p:cNvPr>
                <p:cNvPicPr/>
                <p:nvPr/>
              </p:nvPicPr>
              <p:blipFill>
                <a:blip r:embed="rId39"/>
                <a:stretch>
                  <a:fillRect/>
                </a:stretch>
              </p:blipFill>
              <p:spPr>
                <a:xfrm>
                  <a:off x="1117952" y="2244678"/>
                  <a:ext cx="4716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Рукописный ввод 23">
                  <a:extLst>
                    <a:ext uri="{FF2B5EF4-FFF2-40B4-BE49-F238E27FC236}">
                      <a16:creationId xmlns:a16="http://schemas.microsoft.com/office/drawing/2014/main" id="{1F782D68-8788-419F-97AC-8957822E8C82}"/>
                    </a:ext>
                  </a:extLst>
                </p14:cNvPr>
                <p14:cNvContentPartPr/>
                <p14:nvPr/>
              </p14:nvContentPartPr>
              <p14:xfrm>
                <a:off x="1051712" y="2242158"/>
                <a:ext cx="214200" cy="45360"/>
              </p14:xfrm>
            </p:contentPart>
          </mc:Choice>
          <mc:Fallback xmlns="">
            <p:pic>
              <p:nvPicPr>
                <p:cNvPr id="24" name="Рукописный ввод 23">
                  <a:extLst>
                    <a:ext uri="{FF2B5EF4-FFF2-40B4-BE49-F238E27FC236}">
                      <a16:creationId xmlns:a16="http://schemas.microsoft.com/office/drawing/2014/main" id="{1F782D68-8788-419F-97AC-8957822E8C82}"/>
                    </a:ext>
                  </a:extLst>
                </p:cNvPr>
                <p:cNvPicPr/>
                <p:nvPr/>
              </p:nvPicPr>
              <p:blipFill>
                <a:blip r:embed="rId41"/>
                <a:stretch>
                  <a:fillRect/>
                </a:stretch>
              </p:blipFill>
              <p:spPr>
                <a:xfrm>
                  <a:off x="1043072" y="2233158"/>
                  <a:ext cx="231840" cy="63000"/>
                </a:xfrm>
                <a:prstGeom prst="rect">
                  <a:avLst/>
                </a:prstGeom>
              </p:spPr>
            </p:pic>
          </mc:Fallback>
        </mc:AlternateContent>
      </p:grpSp>
      <p:grpSp>
        <p:nvGrpSpPr>
          <p:cNvPr id="44" name="Группа 43">
            <a:extLst>
              <a:ext uri="{FF2B5EF4-FFF2-40B4-BE49-F238E27FC236}">
                <a16:creationId xmlns:a16="http://schemas.microsoft.com/office/drawing/2014/main" id="{05337A2B-8710-4189-BEFC-A5CB73A9324C}"/>
              </a:ext>
            </a:extLst>
          </p:cNvPr>
          <p:cNvGrpSpPr/>
          <p:nvPr/>
        </p:nvGrpSpPr>
        <p:grpSpPr>
          <a:xfrm>
            <a:off x="1015712" y="2727078"/>
            <a:ext cx="225360" cy="367560"/>
            <a:chOff x="1015712" y="2727078"/>
            <a:chExt cx="225360" cy="367560"/>
          </a:xfrm>
        </p:grpSpPr>
        <mc:AlternateContent xmlns:mc="http://schemas.openxmlformats.org/markup-compatibility/2006" xmlns:p14="http://schemas.microsoft.com/office/powerpoint/2010/main">
          <mc:Choice Requires="p14">
            <p:contentPart p14:bwMode="auto" r:id="rId42">
              <p14:nvContentPartPr>
                <p14:cNvPr id="25" name="Рукописный ввод 24">
                  <a:extLst>
                    <a:ext uri="{FF2B5EF4-FFF2-40B4-BE49-F238E27FC236}">
                      <a16:creationId xmlns:a16="http://schemas.microsoft.com/office/drawing/2014/main" id="{E61ED8BA-146B-4866-9CA6-71917C01728B}"/>
                    </a:ext>
                  </a:extLst>
                </p14:cNvPr>
                <p14:cNvContentPartPr/>
                <p14:nvPr/>
              </p14:nvContentPartPr>
              <p14:xfrm>
                <a:off x="1090232" y="2842998"/>
                <a:ext cx="18720" cy="251640"/>
              </p14:xfrm>
            </p:contentPart>
          </mc:Choice>
          <mc:Fallback xmlns="">
            <p:pic>
              <p:nvPicPr>
                <p:cNvPr id="25" name="Рукописный ввод 24">
                  <a:extLst>
                    <a:ext uri="{FF2B5EF4-FFF2-40B4-BE49-F238E27FC236}">
                      <a16:creationId xmlns:a16="http://schemas.microsoft.com/office/drawing/2014/main" id="{E61ED8BA-146B-4866-9CA6-71917C01728B}"/>
                    </a:ext>
                  </a:extLst>
                </p:cNvPr>
                <p:cNvPicPr/>
                <p:nvPr/>
              </p:nvPicPr>
              <p:blipFill>
                <a:blip r:embed="rId43"/>
                <a:stretch>
                  <a:fillRect/>
                </a:stretch>
              </p:blipFill>
              <p:spPr>
                <a:xfrm>
                  <a:off x="1081232" y="2834358"/>
                  <a:ext cx="363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Рукописный ввод 25">
                  <a:extLst>
                    <a:ext uri="{FF2B5EF4-FFF2-40B4-BE49-F238E27FC236}">
                      <a16:creationId xmlns:a16="http://schemas.microsoft.com/office/drawing/2014/main" id="{F1262CEF-8FB7-4E81-8FF4-5E1BA03EC991}"/>
                    </a:ext>
                  </a:extLst>
                </p14:cNvPr>
                <p14:cNvContentPartPr/>
                <p14:nvPr/>
              </p14:nvContentPartPr>
              <p14:xfrm>
                <a:off x="1015712" y="2727078"/>
                <a:ext cx="225360" cy="29880"/>
              </p14:xfrm>
            </p:contentPart>
          </mc:Choice>
          <mc:Fallback xmlns="">
            <p:pic>
              <p:nvPicPr>
                <p:cNvPr id="26" name="Рукописный ввод 25">
                  <a:extLst>
                    <a:ext uri="{FF2B5EF4-FFF2-40B4-BE49-F238E27FC236}">
                      <a16:creationId xmlns:a16="http://schemas.microsoft.com/office/drawing/2014/main" id="{F1262CEF-8FB7-4E81-8FF4-5E1BA03EC991}"/>
                    </a:ext>
                  </a:extLst>
                </p:cNvPr>
                <p:cNvPicPr/>
                <p:nvPr/>
              </p:nvPicPr>
              <p:blipFill>
                <a:blip r:embed="rId45"/>
                <a:stretch>
                  <a:fillRect/>
                </a:stretch>
              </p:blipFill>
              <p:spPr>
                <a:xfrm>
                  <a:off x="1006712" y="2718078"/>
                  <a:ext cx="243000" cy="47520"/>
                </a:xfrm>
                <a:prstGeom prst="rect">
                  <a:avLst/>
                </a:prstGeom>
              </p:spPr>
            </p:pic>
          </mc:Fallback>
        </mc:AlternateContent>
      </p:grpSp>
      <p:grpSp>
        <p:nvGrpSpPr>
          <p:cNvPr id="43" name="Группа 42">
            <a:extLst>
              <a:ext uri="{FF2B5EF4-FFF2-40B4-BE49-F238E27FC236}">
                <a16:creationId xmlns:a16="http://schemas.microsoft.com/office/drawing/2014/main" id="{FFAA69C4-F8D0-4005-B9F4-505FD720E268}"/>
              </a:ext>
            </a:extLst>
          </p:cNvPr>
          <p:cNvGrpSpPr/>
          <p:nvPr/>
        </p:nvGrpSpPr>
        <p:grpSpPr>
          <a:xfrm>
            <a:off x="1007792" y="3389118"/>
            <a:ext cx="242280" cy="430920"/>
            <a:chOff x="1007792" y="3389118"/>
            <a:chExt cx="242280" cy="430920"/>
          </a:xfrm>
        </p:grpSpPr>
        <mc:AlternateContent xmlns:mc="http://schemas.openxmlformats.org/markup-compatibility/2006" xmlns:p14="http://schemas.microsoft.com/office/powerpoint/2010/main">
          <mc:Choice Requires="p14">
            <p:contentPart p14:bwMode="auto" r:id="rId46">
              <p14:nvContentPartPr>
                <p14:cNvPr id="27" name="Рукописный ввод 26">
                  <a:extLst>
                    <a:ext uri="{FF2B5EF4-FFF2-40B4-BE49-F238E27FC236}">
                      <a16:creationId xmlns:a16="http://schemas.microsoft.com/office/drawing/2014/main" id="{02639369-3C1C-4AF3-A975-3BE3CA0ADE0C}"/>
                    </a:ext>
                  </a:extLst>
                </p14:cNvPr>
                <p14:cNvContentPartPr/>
                <p14:nvPr/>
              </p14:nvContentPartPr>
              <p14:xfrm>
                <a:off x="1079792" y="3411078"/>
                <a:ext cx="51840" cy="408960"/>
              </p14:xfrm>
            </p:contentPart>
          </mc:Choice>
          <mc:Fallback xmlns="">
            <p:pic>
              <p:nvPicPr>
                <p:cNvPr id="27" name="Рукописный ввод 26">
                  <a:extLst>
                    <a:ext uri="{FF2B5EF4-FFF2-40B4-BE49-F238E27FC236}">
                      <a16:creationId xmlns:a16="http://schemas.microsoft.com/office/drawing/2014/main" id="{02639369-3C1C-4AF3-A975-3BE3CA0ADE0C}"/>
                    </a:ext>
                  </a:extLst>
                </p:cNvPr>
                <p:cNvPicPr/>
                <p:nvPr/>
              </p:nvPicPr>
              <p:blipFill>
                <a:blip r:embed="rId47"/>
                <a:stretch>
                  <a:fillRect/>
                </a:stretch>
              </p:blipFill>
              <p:spPr>
                <a:xfrm>
                  <a:off x="1070792" y="3402438"/>
                  <a:ext cx="6948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CC3C79CD-FEE7-494A-9496-307606128005}"/>
                    </a:ext>
                  </a:extLst>
                </p14:cNvPr>
                <p14:cNvContentPartPr/>
                <p14:nvPr/>
              </p14:nvContentPartPr>
              <p14:xfrm>
                <a:off x="1007792" y="3389118"/>
                <a:ext cx="242280" cy="68400"/>
              </p14:xfrm>
            </p:contentPart>
          </mc:Choice>
          <mc:Fallback xmlns="">
            <p:pic>
              <p:nvPicPr>
                <p:cNvPr id="28" name="Рукописный ввод 27">
                  <a:extLst>
                    <a:ext uri="{FF2B5EF4-FFF2-40B4-BE49-F238E27FC236}">
                      <a16:creationId xmlns:a16="http://schemas.microsoft.com/office/drawing/2014/main" id="{CC3C79CD-FEE7-494A-9496-307606128005}"/>
                    </a:ext>
                  </a:extLst>
                </p:cNvPr>
                <p:cNvPicPr/>
                <p:nvPr/>
              </p:nvPicPr>
              <p:blipFill>
                <a:blip r:embed="rId49"/>
                <a:stretch>
                  <a:fillRect/>
                </a:stretch>
              </p:blipFill>
              <p:spPr>
                <a:xfrm>
                  <a:off x="998792" y="3380118"/>
                  <a:ext cx="259920" cy="86040"/>
                </a:xfrm>
                <a:prstGeom prst="rect">
                  <a:avLst/>
                </a:prstGeom>
              </p:spPr>
            </p:pic>
          </mc:Fallback>
        </mc:AlternateContent>
      </p:grpSp>
      <p:grpSp>
        <p:nvGrpSpPr>
          <p:cNvPr id="42" name="Группа 41">
            <a:extLst>
              <a:ext uri="{FF2B5EF4-FFF2-40B4-BE49-F238E27FC236}">
                <a16:creationId xmlns:a16="http://schemas.microsoft.com/office/drawing/2014/main" id="{06520576-7A3F-432D-A51A-2AE89904D479}"/>
              </a:ext>
            </a:extLst>
          </p:cNvPr>
          <p:cNvGrpSpPr/>
          <p:nvPr/>
        </p:nvGrpSpPr>
        <p:grpSpPr>
          <a:xfrm>
            <a:off x="901232" y="4115238"/>
            <a:ext cx="288360" cy="388080"/>
            <a:chOff x="901232" y="4115238"/>
            <a:chExt cx="288360" cy="388080"/>
          </a:xfrm>
        </p:grpSpPr>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8CC57D3D-1EF0-440C-9055-6A1A9791F07E}"/>
                    </a:ext>
                  </a:extLst>
                </p14:cNvPr>
                <p14:cNvContentPartPr/>
                <p14:nvPr/>
              </p14:nvContentPartPr>
              <p14:xfrm>
                <a:off x="997712" y="4217478"/>
                <a:ext cx="48960" cy="285840"/>
              </p14:xfrm>
            </p:contentPart>
          </mc:Choice>
          <mc:Fallback xmlns="">
            <p:pic>
              <p:nvPicPr>
                <p:cNvPr id="29" name="Рукописный ввод 28">
                  <a:extLst>
                    <a:ext uri="{FF2B5EF4-FFF2-40B4-BE49-F238E27FC236}">
                      <a16:creationId xmlns:a16="http://schemas.microsoft.com/office/drawing/2014/main" id="{8CC57D3D-1EF0-440C-9055-6A1A9791F07E}"/>
                    </a:ext>
                  </a:extLst>
                </p:cNvPr>
                <p:cNvPicPr/>
                <p:nvPr/>
              </p:nvPicPr>
              <p:blipFill>
                <a:blip r:embed="rId51"/>
                <a:stretch>
                  <a:fillRect/>
                </a:stretch>
              </p:blipFill>
              <p:spPr>
                <a:xfrm>
                  <a:off x="988712" y="4208838"/>
                  <a:ext cx="666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7DB61343-0B06-4AEA-AD65-38F35F731203}"/>
                    </a:ext>
                  </a:extLst>
                </p14:cNvPr>
                <p14:cNvContentPartPr/>
                <p14:nvPr/>
              </p14:nvContentPartPr>
              <p14:xfrm>
                <a:off x="972512" y="4115238"/>
                <a:ext cx="217080" cy="34560"/>
              </p14:xfrm>
            </p:contentPart>
          </mc:Choice>
          <mc:Fallback xmlns="">
            <p:pic>
              <p:nvPicPr>
                <p:cNvPr id="30" name="Рукописный ввод 29">
                  <a:extLst>
                    <a:ext uri="{FF2B5EF4-FFF2-40B4-BE49-F238E27FC236}">
                      <a16:creationId xmlns:a16="http://schemas.microsoft.com/office/drawing/2014/main" id="{7DB61343-0B06-4AEA-AD65-38F35F731203}"/>
                    </a:ext>
                  </a:extLst>
                </p:cNvPr>
                <p:cNvPicPr/>
                <p:nvPr/>
              </p:nvPicPr>
              <p:blipFill>
                <a:blip r:embed="rId53"/>
                <a:stretch>
                  <a:fillRect/>
                </a:stretch>
              </p:blipFill>
              <p:spPr>
                <a:xfrm>
                  <a:off x="963872" y="4106238"/>
                  <a:ext cx="234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1AEFC0B0-F419-4DF8-9850-F55AB8B42990}"/>
                    </a:ext>
                  </a:extLst>
                </p14:cNvPr>
                <p14:cNvContentPartPr/>
                <p14:nvPr/>
              </p14:nvContentPartPr>
              <p14:xfrm>
                <a:off x="901232" y="4276518"/>
                <a:ext cx="252720" cy="27720"/>
              </p14:xfrm>
            </p:contentPart>
          </mc:Choice>
          <mc:Fallback xmlns="">
            <p:pic>
              <p:nvPicPr>
                <p:cNvPr id="31" name="Рукописный ввод 30">
                  <a:extLst>
                    <a:ext uri="{FF2B5EF4-FFF2-40B4-BE49-F238E27FC236}">
                      <a16:creationId xmlns:a16="http://schemas.microsoft.com/office/drawing/2014/main" id="{1AEFC0B0-F419-4DF8-9850-F55AB8B42990}"/>
                    </a:ext>
                  </a:extLst>
                </p:cNvPr>
                <p:cNvPicPr/>
                <p:nvPr/>
              </p:nvPicPr>
              <p:blipFill>
                <a:blip r:embed="rId55"/>
                <a:stretch>
                  <a:fillRect/>
                </a:stretch>
              </p:blipFill>
              <p:spPr>
                <a:xfrm>
                  <a:off x="892592" y="4267878"/>
                  <a:ext cx="270360" cy="45360"/>
                </a:xfrm>
                <a:prstGeom prst="rect">
                  <a:avLst/>
                </a:prstGeom>
              </p:spPr>
            </p:pic>
          </mc:Fallback>
        </mc:AlternateContent>
      </p:grpSp>
      <p:grpSp>
        <p:nvGrpSpPr>
          <p:cNvPr id="41" name="Группа 40">
            <a:extLst>
              <a:ext uri="{FF2B5EF4-FFF2-40B4-BE49-F238E27FC236}">
                <a16:creationId xmlns:a16="http://schemas.microsoft.com/office/drawing/2014/main" id="{2CEAEF5E-343F-4B53-97A5-A9F8692F545B}"/>
              </a:ext>
            </a:extLst>
          </p:cNvPr>
          <p:cNvGrpSpPr/>
          <p:nvPr/>
        </p:nvGrpSpPr>
        <p:grpSpPr>
          <a:xfrm>
            <a:off x="901232" y="4743798"/>
            <a:ext cx="269640" cy="369720"/>
            <a:chOff x="901232" y="4743798"/>
            <a:chExt cx="269640" cy="369720"/>
          </a:xfrm>
        </p:grpSpPr>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92D1F8FC-57FB-4A3B-944D-305D32C41E2C}"/>
                    </a:ext>
                  </a:extLst>
                </p14:cNvPr>
                <p14:cNvContentPartPr/>
                <p14:nvPr/>
              </p14:nvContentPartPr>
              <p14:xfrm>
                <a:off x="988712" y="4759998"/>
                <a:ext cx="53280" cy="353520"/>
              </p14:xfrm>
            </p:contentPart>
          </mc:Choice>
          <mc:Fallback xmlns="">
            <p:pic>
              <p:nvPicPr>
                <p:cNvPr id="32" name="Рукописный ввод 31">
                  <a:extLst>
                    <a:ext uri="{FF2B5EF4-FFF2-40B4-BE49-F238E27FC236}">
                      <a16:creationId xmlns:a16="http://schemas.microsoft.com/office/drawing/2014/main" id="{92D1F8FC-57FB-4A3B-944D-305D32C41E2C}"/>
                    </a:ext>
                  </a:extLst>
                </p:cNvPr>
                <p:cNvPicPr/>
                <p:nvPr/>
              </p:nvPicPr>
              <p:blipFill>
                <a:blip r:embed="rId57"/>
                <a:stretch>
                  <a:fillRect/>
                </a:stretch>
              </p:blipFill>
              <p:spPr>
                <a:xfrm>
                  <a:off x="979712" y="4751358"/>
                  <a:ext cx="709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Рукописный ввод 32">
                  <a:extLst>
                    <a:ext uri="{FF2B5EF4-FFF2-40B4-BE49-F238E27FC236}">
                      <a16:creationId xmlns:a16="http://schemas.microsoft.com/office/drawing/2014/main" id="{721493A0-F626-46D1-98B9-3AAA101AA18B}"/>
                    </a:ext>
                  </a:extLst>
                </p14:cNvPr>
                <p14:cNvContentPartPr/>
                <p14:nvPr/>
              </p14:nvContentPartPr>
              <p14:xfrm>
                <a:off x="901232" y="4743798"/>
                <a:ext cx="269640" cy="191880"/>
              </p14:xfrm>
            </p:contentPart>
          </mc:Choice>
          <mc:Fallback xmlns="">
            <p:pic>
              <p:nvPicPr>
                <p:cNvPr id="33" name="Рукописный ввод 32">
                  <a:extLst>
                    <a:ext uri="{FF2B5EF4-FFF2-40B4-BE49-F238E27FC236}">
                      <a16:creationId xmlns:a16="http://schemas.microsoft.com/office/drawing/2014/main" id="{721493A0-F626-46D1-98B9-3AAA101AA18B}"/>
                    </a:ext>
                  </a:extLst>
                </p:cNvPr>
                <p:cNvPicPr/>
                <p:nvPr/>
              </p:nvPicPr>
              <p:blipFill>
                <a:blip r:embed="rId59"/>
                <a:stretch>
                  <a:fillRect/>
                </a:stretch>
              </p:blipFill>
              <p:spPr>
                <a:xfrm>
                  <a:off x="892592" y="4735158"/>
                  <a:ext cx="287280" cy="209520"/>
                </a:xfrm>
                <a:prstGeom prst="rect">
                  <a:avLst/>
                </a:prstGeom>
              </p:spPr>
            </p:pic>
          </mc:Fallback>
        </mc:AlternateContent>
      </p:grpSp>
      <p:grpSp>
        <p:nvGrpSpPr>
          <p:cNvPr id="40" name="Группа 39">
            <a:extLst>
              <a:ext uri="{FF2B5EF4-FFF2-40B4-BE49-F238E27FC236}">
                <a16:creationId xmlns:a16="http://schemas.microsoft.com/office/drawing/2014/main" id="{D163202B-FC21-4FEC-AA04-5E6581B4E1D4}"/>
              </a:ext>
            </a:extLst>
          </p:cNvPr>
          <p:cNvGrpSpPr/>
          <p:nvPr/>
        </p:nvGrpSpPr>
        <p:grpSpPr>
          <a:xfrm>
            <a:off x="879992" y="5380278"/>
            <a:ext cx="296640" cy="390960"/>
            <a:chOff x="879992" y="5380278"/>
            <a:chExt cx="296640" cy="390960"/>
          </a:xfrm>
        </p:grpSpPr>
        <mc:AlternateContent xmlns:mc="http://schemas.openxmlformats.org/markup-compatibility/2006" xmlns:p14="http://schemas.microsoft.com/office/powerpoint/2010/main">
          <mc:Choice Requires="p14">
            <p:contentPart p14:bwMode="auto" r:id="rId60">
              <p14:nvContentPartPr>
                <p14:cNvPr id="34" name="Рукописный ввод 33">
                  <a:extLst>
                    <a:ext uri="{FF2B5EF4-FFF2-40B4-BE49-F238E27FC236}">
                      <a16:creationId xmlns:a16="http://schemas.microsoft.com/office/drawing/2014/main" id="{6F026FD0-2ACA-44CB-B714-F33D105B5BE9}"/>
                    </a:ext>
                  </a:extLst>
                </p14:cNvPr>
                <p14:cNvContentPartPr/>
                <p14:nvPr/>
              </p14:nvContentPartPr>
              <p14:xfrm>
                <a:off x="1005632" y="5405478"/>
                <a:ext cx="45360" cy="365760"/>
              </p14:xfrm>
            </p:contentPart>
          </mc:Choice>
          <mc:Fallback xmlns="">
            <p:pic>
              <p:nvPicPr>
                <p:cNvPr id="34" name="Рукописный ввод 33">
                  <a:extLst>
                    <a:ext uri="{FF2B5EF4-FFF2-40B4-BE49-F238E27FC236}">
                      <a16:creationId xmlns:a16="http://schemas.microsoft.com/office/drawing/2014/main" id="{6F026FD0-2ACA-44CB-B714-F33D105B5BE9}"/>
                    </a:ext>
                  </a:extLst>
                </p:cNvPr>
                <p:cNvPicPr/>
                <p:nvPr/>
              </p:nvPicPr>
              <p:blipFill>
                <a:blip r:embed="rId61"/>
                <a:stretch>
                  <a:fillRect/>
                </a:stretch>
              </p:blipFill>
              <p:spPr>
                <a:xfrm>
                  <a:off x="996992" y="5396838"/>
                  <a:ext cx="630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6F8E8FF3-2E8A-4C38-91BC-4F7037CB5E58}"/>
                    </a:ext>
                  </a:extLst>
                </p14:cNvPr>
                <p14:cNvContentPartPr/>
                <p14:nvPr/>
              </p14:nvContentPartPr>
              <p14:xfrm>
                <a:off x="977192" y="5380278"/>
                <a:ext cx="199440" cy="29880"/>
              </p14:xfrm>
            </p:contentPart>
          </mc:Choice>
          <mc:Fallback xmlns="">
            <p:pic>
              <p:nvPicPr>
                <p:cNvPr id="35" name="Рукописный ввод 34">
                  <a:extLst>
                    <a:ext uri="{FF2B5EF4-FFF2-40B4-BE49-F238E27FC236}">
                      <a16:creationId xmlns:a16="http://schemas.microsoft.com/office/drawing/2014/main" id="{6F8E8FF3-2E8A-4C38-91BC-4F7037CB5E58}"/>
                    </a:ext>
                  </a:extLst>
                </p:cNvPr>
                <p:cNvPicPr/>
                <p:nvPr/>
              </p:nvPicPr>
              <p:blipFill>
                <a:blip r:embed="rId63"/>
                <a:stretch>
                  <a:fillRect/>
                </a:stretch>
              </p:blipFill>
              <p:spPr>
                <a:xfrm>
                  <a:off x="968192" y="5371278"/>
                  <a:ext cx="2170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Рукописный ввод 35">
                  <a:extLst>
                    <a:ext uri="{FF2B5EF4-FFF2-40B4-BE49-F238E27FC236}">
                      <a16:creationId xmlns:a16="http://schemas.microsoft.com/office/drawing/2014/main" id="{E17F602D-B536-4BB8-AE0D-2E4FBF62ACE9}"/>
                    </a:ext>
                  </a:extLst>
                </p14:cNvPr>
                <p14:cNvContentPartPr/>
                <p14:nvPr/>
              </p14:nvContentPartPr>
              <p14:xfrm>
                <a:off x="879992" y="5614278"/>
                <a:ext cx="267480" cy="60480"/>
              </p14:xfrm>
            </p:contentPart>
          </mc:Choice>
          <mc:Fallback xmlns="">
            <p:pic>
              <p:nvPicPr>
                <p:cNvPr id="36" name="Рукописный ввод 35">
                  <a:extLst>
                    <a:ext uri="{FF2B5EF4-FFF2-40B4-BE49-F238E27FC236}">
                      <a16:creationId xmlns:a16="http://schemas.microsoft.com/office/drawing/2014/main" id="{E17F602D-B536-4BB8-AE0D-2E4FBF62ACE9}"/>
                    </a:ext>
                  </a:extLst>
                </p:cNvPr>
                <p:cNvPicPr/>
                <p:nvPr/>
              </p:nvPicPr>
              <p:blipFill>
                <a:blip r:embed="rId65"/>
                <a:stretch>
                  <a:fillRect/>
                </a:stretch>
              </p:blipFill>
              <p:spPr>
                <a:xfrm>
                  <a:off x="870992" y="5605278"/>
                  <a:ext cx="285120" cy="78120"/>
                </a:xfrm>
                <a:prstGeom prst="rect">
                  <a:avLst/>
                </a:prstGeom>
              </p:spPr>
            </p:pic>
          </mc:Fallback>
        </mc:AlternateContent>
      </p:grpSp>
      <p:grpSp>
        <p:nvGrpSpPr>
          <p:cNvPr id="39" name="Группа 38">
            <a:extLst>
              <a:ext uri="{FF2B5EF4-FFF2-40B4-BE49-F238E27FC236}">
                <a16:creationId xmlns:a16="http://schemas.microsoft.com/office/drawing/2014/main" id="{EA31A9B0-D461-44ED-AF85-0F4748B248A0}"/>
              </a:ext>
            </a:extLst>
          </p:cNvPr>
          <p:cNvGrpSpPr/>
          <p:nvPr/>
        </p:nvGrpSpPr>
        <p:grpSpPr>
          <a:xfrm>
            <a:off x="874232" y="5975358"/>
            <a:ext cx="388440" cy="412560"/>
            <a:chOff x="874232" y="5975358"/>
            <a:chExt cx="388440" cy="412560"/>
          </a:xfrm>
        </p:grpSpPr>
        <mc:AlternateContent xmlns:mc="http://schemas.openxmlformats.org/markup-compatibility/2006" xmlns:p14="http://schemas.microsoft.com/office/powerpoint/2010/main">
          <mc:Choice Requires="p14">
            <p:contentPart p14:bwMode="auto" r:id="rId66">
              <p14:nvContentPartPr>
                <p14:cNvPr id="37" name="Рукописный ввод 36">
                  <a:extLst>
                    <a:ext uri="{FF2B5EF4-FFF2-40B4-BE49-F238E27FC236}">
                      <a16:creationId xmlns:a16="http://schemas.microsoft.com/office/drawing/2014/main" id="{634CE01D-30C5-43F5-9C3C-E72A363D750E}"/>
                    </a:ext>
                  </a:extLst>
                </p14:cNvPr>
                <p14:cNvContentPartPr/>
                <p14:nvPr/>
              </p14:nvContentPartPr>
              <p14:xfrm>
                <a:off x="987272" y="5975358"/>
                <a:ext cx="275400" cy="412560"/>
              </p14:xfrm>
            </p:contentPart>
          </mc:Choice>
          <mc:Fallback xmlns="">
            <p:pic>
              <p:nvPicPr>
                <p:cNvPr id="37" name="Рукописный ввод 36">
                  <a:extLst>
                    <a:ext uri="{FF2B5EF4-FFF2-40B4-BE49-F238E27FC236}">
                      <a16:creationId xmlns:a16="http://schemas.microsoft.com/office/drawing/2014/main" id="{634CE01D-30C5-43F5-9C3C-E72A363D750E}"/>
                    </a:ext>
                  </a:extLst>
                </p:cNvPr>
                <p:cNvPicPr/>
                <p:nvPr/>
              </p:nvPicPr>
              <p:blipFill>
                <a:blip r:embed="rId67"/>
                <a:stretch>
                  <a:fillRect/>
                </a:stretch>
              </p:blipFill>
              <p:spPr>
                <a:xfrm>
                  <a:off x="978632" y="5966718"/>
                  <a:ext cx="2930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Рукописный ввод 37">
                  <a:extLst>
                    <a:ext uri="{FF2B5EF4-FFF2-40B4-BE49-F238E27FC236}">
                      <a16:creationId xmlns:a16="http://schemas.microsoft.com/office/drawing/2014/main" id="{64B71E72-27F0-4A16-AB65-4AFA3C32102A}"/>
                    </a:ext>
                  </a:extLst>
                </p14:cNvPr>
                <p14:cNvContentPartPr/>
                <p14:nvPr/>
              </p14:nvContentPartPr>
              <p14:xfrm>
                <a:off x="874232" y="6163278"/>
                <a:ext cx="335160" cy="27000"/>
              </p14:xfrm>
            </p:contentPart>
          </mc:Choice>
          <mc:Fallback xmlns="">
            <p:pic>
              <p:nvPicPr>
                <p:cNvPr id="38" name="Рукописный ввод 37">
                  <a:extLst>
                    <a:ext uri="{FF2B5EF4-FFF2-40B4-BE49-F238E27FC236}">
                      <a16:creationId xmlns:a16="http://schemas.microsoft.com/office/drawing/2014/main" id="{64B71E72-27F0-4A16-AB65-4AFA3C32102A}"/>
                    </a:ext>
                  </a:extLst>
                </p:cNvPr>
                <p:cNvPicPr/>
                <p:nvPr/>
              </p:nvPicPr>
              <p:blipFill>
                <a:blip r:embed="rId69"/>
                <a:stretch>
                  <a:fillRect/>
                </a:stretch>
              </p:blipFill>
              <p:spPr>
                <a:xfrm>
                  <a:off x="865592" y="6154278"/>
                  <a:ext cx="352800" cy="44640"/>
                </a:xfrm>
                <a:prstGeom prst="rect">
                  <a:avLst/>
                </a:prstGeom>
              </p:spPr>
            </p:pic>
          </mc:Fallback>
        </mc:AlternateContent>
      </p:grpSp>
      <p:grpSp>
        <p:nvGrpSpPr>
          <p:cNvPr id="72" name="Группа 71">
            <a:extLst>
              <a:ext uri="{FF2B5EF4-FFF2-40B4-BE49-F238E27FC236}">
                <a16:creationId xmlns:a16="http://schemas.microsoft.com/office/drawing/2014/main" id="{36B00DBA-BC01-4D99-93F0-ED97B3C8E678}"/>
              </a:ext>
            </a:extLst>
          </p:cNvPr>
          <p:cNvGrpSpPr/>
          <p:nvPr/>
        </p:nvGrpSpPr>
        <p:grpSpPr>
          <a:xfrm>
            <a:off x="2775752" y="1393638"/>
            <a:ext cx="334080" cy="373320"/>
            <a:chOff x="2775752" y="1393638"/>
            <a:chExt cx="334080" cy="373320"/>
          </a:xfrm>
        </p:grpSpPr>
        <mc:AlternateContent xmlns:mc="http://schemas.openxmlformats.org/markup-compatibility/2006" xmlns:p14="http://schemas.microsoft.com/office/powerpoint/2010/main">
          <mc:Choice Requires="p14">
            <p:contentPart p14:bwMode="auto" r:id="rId70">
              <p14:nvContentPartPr>
                <p14:cNvPr id="47" name="Рукописный ввод 46">
                  <a:extLst>
                    <a:ext uri="{FF2B5EF4-FFF2-40B4-BE49-F238E27FC236}">
                      <a16:creationId xmlns:a16="http://schemas.microsoft.com/office/drawing/2014/main" id="{FEE445FD-FAD5-4F1E-9723-2E74BA53E244}"/>
                    </a:ext>
                  </a:extLst>
                </p14:cNvPr>
                <p14:cNvContentPartPr/>
                <p14:nvPr/>
              </p14:nvContentPartPr>
              <p14:xfrm>
                <a:off x="2918312" y="1523598"/>
                <a:ext cx="27360" cy="181440"/>
              </p14:xfrm>
            </p:contentPart>
          </mc:Choice>
          <mc:Fallback xmlns="">
            <p:pic>
              <p:nvPicPr>
                <p:cNvPr id="47" name="Рукописный ввод 46">
                  <a:extLst>
                    <a:ext uri="{FF2B5EF4-FFF2-40B4-BE49-F238E27FC236}">
                      <a16:creationId xmlns:a16="http://schemas.microsoft.com/office/drawing/2014/main" id="{FEE445FD-FAD5-4F1E-9723-2E74BA53E244}"/>
                    </a:ext>
                  </a:extLst>
                </p:cNvPr>
                <p:cNvPicPr/>
                <p:nvPr/>
              </p:nvPicPr>
              <p:blipFill>
                <a:blip r:embed="rId71"/>
                <a:stretch>
                  <a:fillRect/>
                </a:stretch>
              </p:blipFill>
              <p:spPr>
                <a:xfrm>
                  <a:off x="2909672" y="1514958"/>
                  <a:ext cx="450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Рукописный ввод 47">
                  <a:extLst>
                    <a:ext uri="{FF2B5EF4-FFF2-40B4-BE49-F238E27FC236}">
                      <a16:creationId xmlns:a16="http://schemas.microsoft.com/office/drawing/2014/main" id="{C277FFAF-149B-411A-BD3A-D4B0C18E91C3}"/>
                    </a:ext>
                  </a:extLst>
                </p14:cNvPr>
                <p14:cNvContentPartPr/>
                <p14:nvPr/>
              </p14:nvContentPartPr>
              <p14:xfrm>
                <a:off x="2889152" y="1483278"/>
                <a:ext cx="47880" cy="283680"/>
              </p14:xfrm>
            </p:contentPart>
          </mc:Choice>
          <mc:Fallback xmlns="">
            <p:pic>
              <p:nvPicPr>
                <p:cNvPr id="48" name="Рукописный ввод 47">
                  <a:extLst>
                    <a:ext uri="{FF2B5EF4-FFF2-40B4-BE49-F238E27FC236}">
                      <a16:creationId xmlns:a16="http://schemas.microsoft.com/office/drawing/2014/main" id="{C277FFAF-149B-411A-BD3A-D4B0C18E91C3}"/>
                    </a:ext>
                  </a:extLst>
                </p:cNvPr>
                <p:cNvPicPr/>
                <p:nvPr/>
              </p:nvPicPr>
              <p:blipFill>
                <a:blip r:embed="rId73"/>
                <a:stretch>
                  <a:fillRect/>
                </a:stretch>
              </p:blipFill>
              <p:spPr>
                <a:xfrm>
                  <a:off x="2880152" y="1474278"/>
                  <a:ext cx="655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Рукописный ввод 48">
                  <a:extLst>
                    <a:ext uri="{FF2B5EF4-FFF2-40B4-BE49-F238E27FC236}">
                      <a16:creationId xmlns:a16="http://schemas.microsoft.com/office/drawing/2014/main" id="{25C3F5F6-1B32-409D-A7C4-514F5BC9A779}"/>
                    </a:ext>
                  </a:extLst>
                </p14:cNvPr>
                <p14:cNvContentPartPr/>
                <p14:nvPr/>
              </p14:nvContentPartPr>
              <p14:xfrm>
                <a:off x="2775752" y="1393638"/>
                <a:ext cx="334080" cy="38520"/>
              </p14:xfrm>
            </p:contentPart>
          </mc:Choice>
          <mc:Fallback xmlns="">
            <p:pic>
              <p:nvPicPr>
                <p:cNvPr id="49" name="Рукописный ввод 48">
                  <a:extLst>
                    <a:ext uri="{FF2B5EF4-FFF2-40B4-BE49-F238E27FC236}">
                      <a16:creationId xmlns:a16="http://schemas.microsoft.com/office/drawing/2014/main" id="{25C3F5F6-1B32-409D-A7C4-514F5BC9A779}"/>
                    </a:ext>
                  </a:extLst>
                </p:cNvPr>
                <p:cNvPicPr/>
                <p:nvPr/>
              </p:nvPicPr>
              <p:blipFill>
                <a:blip r:embed="rId75"/>
                <a:stretch>
                  <a:fillRect/>
                </a:stretch>
              </p:blipFill>
              <p:spPr>
                <a:xfrm>
                  <a:off x="2767112" y="1384998"/>
                  <a:ext cx="351720" cy="56160"/>
                </a:xfrm>
                <a:prstGeom prst="rect">
                  <a:avLst/>
                </a:prstGeom>
              </p:spPr>
            </p:pic>
          </mc:Fallback>
        </mc:AlternateContent>
      </p:grpSp>
      <p:grpSp>
        <p:nvGrpSpPr>
          <p:cNvPr id="71" name="Группа 70">
            <a:extLst>
              <a:ext uri="{FF2B5EF4-FFF2-40B4-BE49-F238E27FC236}">
                <a16:creationId xmlns:a16="http://schemas.microsoft.com/office/drawing/2014/main" id="{AA83AA82-F40E-4FD6-B78C-F660EB5646D7}"/>
              </a:ext>
            </a:extLst>
          </p:cNvPr>
          <p:cNvGrpSpPr/>
          <p:nvPr/>
        </p:nvGrpSpPr>
        <p:grpSpPr>
          <a:xfrm>
            <a:off x="2760992" y="2119398"/>
            <a:ext cx="287640" cy="361800"/>
            <a:chOff x="2760992" y="2119398"/>
            <a:chExt cx="287640" cy="361800"/>
          </a:xfrm>
        </p:grpSpPr>
        <mc:AlternateContent xmlns:mc="http://schemas.openxmlformats.org/markup-compatibility/2006" xmlns:p14="http://schemas.microsoft.com/office/powerpoint/2010/main">
          <mc:Choice Requires="p14">
            <p:contentPart p14:bwMode="auto" r:id="rId76">
              <p14:nvContentPartPr>
                <p14:cNvPr id="50" name="Рукописный ввод 49">
                  <a:extLst>
                    <a:ext uri="{FF2B5EF4-FFF2-40B4-BE49-F238E27FC236}">
                      <a16:creationId xmlns:a16="http://schemas.microsoft.com/office/drawing/2014/main" id="{64E6EB50-BA2E-47CC-A1C5-C951C95C495B}"/>
                    </a:ext>
                  </a:extLst>
                </p14:cNvPr>
                <p14:cNvContentPartPr/>
                <p14:nvPr/>
              </p14:nvContentPartPr>
              <p14:xfrm>
                <a:off x="2817512" y="2140638"/>
                <a:ext cx="5040" cy="11520"/>
              </p14:xfrm>
            </p:contentPart>
          </mc:Choice>
          <mc:Fallback xmlns="">
            <p:pic>
              <p:nvPicPr>
                <p:cNvPr id="50" name="Рукописный ввод 49">
                  <a:extLst>
                    <a:ext uri="{FF2B5EF4-FFF2-40B4-BE49-F238E27FC236}">
                      <a16:creationId xmlns:a16="http://schemas.microsoft.com/office/drawing/2014/main" id="{64E6EB50-BA2E-47CC-A1C5-C951C95C495B}"/>
                    </a:ext>
                  </a:extLst>
                </p:cNvPr>
                <p:cNvPicPr/>
                <p:nvPr/>
              </p:nvPicPr>
              <p:blipFill>
                <a:blip r:embed="rId77"/>
                <a:stretch>
                  <a:fillRect/>
                </a:stretch>
              </p:blipFill>
              <p:spPr>
                <a:xfrm>
                  <a:off x="2808872" y="2131638"/>
                  <a:ext cx="226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Рукописный ввод 50">
                  <a:extLst>
                    <a:ext uri="{FF2B5EF4-FFF2-40B4-BE49-F238E27FC236}">
                      <a16:creationId xmlns:a16="http://schemas.microsoft.com/office/drawing/2014/main" id="{5B66D6A9-2FDF-40DC-8AA7-AD28B36B7493}"/>
                    </a:ext>
                  </a:extLst>
                </p14:cNvPr>
                <p14:cNvContentPartPr/>
                <p14:nvPr/>
              </p14:nvContentPartPr>
              <p14:xfrm>
                <a:off x="2825432" y="2128398"/>
                <a:ext cx="27360" cy="352800"/>
              </p14:xfrm>
            </p:contentPart>
          </mc:Choice>
          <mc:Fallback xmlns="">
            <p:pic>
              <p:nvPicPr>
                <p:cNvPr id="51" name="Рукописный ввод 50">
                  <a:extLst>
                    <a:ext uri="{FF2B5EF4-FFF2-40B4-BE49-F238E27FC236}">
                      <a16:creationId xmlns:a16="http://schemas.microsoft.com/office/drawing/2014/main" id="{5B66D6A9-2FDF-40DC-8AA7-AD28B36B7493}"/>
                    </a:ext>
                  </a:extLst>
                </p:cNvPr>
                <p:cNvPicPr/>
                <p:nvPr/>
              </p:nvPicPr>
              <p:blipFill>
                <a:blip r:embed="rId79"/>
                <a:stretch>
                  <a:fillRect/>
                </a:stretch>
              </p:blipFill>
              <p:spPr>
                <a:xfrm>
                  <a:off x="2816792" y="2119758"/>
                  <a:ext cx="4500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Рукописный ввод 51">
                  <a:extLst>
                    <a:ext uri="{FF2B5EF4-FFF2-40B4-BE49-F238E27FC236}">
                      <a16:creationId xmlns:a16="http://schemas.microsoft.com/office/drawing/2014/main" id="{0699FE6F-FFFF-44C7-BBB6-DCB39E84E471}"/>
                    </a:ext>
                  </a:extLst>
                </p14:cNvPr>
                <p14:cNvContentPartPr/>
                <p14:nvPr/>
              </p14:nvContentPartPr>
              <p14:xfrm>
                <a:off x="2760992" y="2119398"/>
                <a:ext cx="287640" cy="69480"/>
              </p14:xfrm>
            </p:contentPart>
          </mc:Choice>
          <mc:Fallback xmlns="">
            <p:pic>
              <p:nvPicPr>
                <p:cNvPr id="52" name="Рукописный ввод 51">
                  <a:extLst>
                    <a:ext uri="{FF2B5EF4-FFF2-40B4-BE49-F238E27FC236}">
                      <a16:creationId xmlns:a16="http://schemas.microsoft.com/office/drawing/2014/main" id="{0699FE6F-FFFF-44C7-BBB6-DCB39E84E471}"/>
                    </a:ext>
                  </a:extLst>
                </p:cNvPr>
                <p:cNvPicPr/>
                <p:nvPr/>
              </p:nvPicPr>
              <p:blipFill>
                <a:blip r:embed="rId81"/>
                <a:stretch>
                  <a:fillRect/>
                </a:stretch>
              </p:blipFill>
              <p:spPr>
                <a:xfrm>
                  <a:off x="2752352" y="2110398"/>
                  <a:ext cx="305280" cy="87120"/>
                </a:xfrm>
                <a:prstGeom prst="rect">
                  <a:avLst/>
                </a:prstGeom>
              </p:spPr>
            </p:pic>
          </mc:Fallback>
        </mc:AlternateContent>
      </p:grpSp>
      <p:grpSp>
        <p:nvGrpSpPr>
          <p:cNvPr id="70" name="Группа 69">
            <a:extLst>
              <a:ext uri="{FF2B5EF4-FFF2-40B4-BE49-F238E27FC236}">
                <a16:creationId xmlns:a16="http://schemas.microsoft.com/office/drawing/2014/main" id="{3BC708D0-6DF4-438A-809D-DD6B45B1ED0F}"/>
              </a:ext>
            </a:extLst>
          </p:cNvPr>
          <p:cNvGrpSpPr/>
          <p:nvPr/>
        </p:nvGrpSpPr>
        <p:grpSpPr>
          <a:xfrm>
            <a:off x="2700152" y="2704038"/>
            <a:ext cx="321120" cy="414720"/>
            <a:chOff x="2700152" y="2704038"/>
            <a:chExt cx="321120" cy="414720"/>
          </a:xfrm>
        </p:grpSpPr>
        <mc:AlternateContent xmlns:mc="http://schemas.openxmlformats.org/markup-compatibility/2006" xmlns:p14="http://schemas.microsoft.com/office/powerpoint/2010/main">
          <mc:Choice Requires="p14">
            <p:contentPart p14:bwMode="auto" r:id="rId82">
              <p14:nvContentPartPr>
                <p14:cNvPr id="53" name="Рукописный ввод 52">
                  <a:extLst>
                    <a:ext uri="{FF2B5EF4-FFF2-40B4-BE49-F238E27FC236}">
                      <a16:creationId xmlns:a16="http://schemas.microsoft.com/office/drawing/2014/main" id="{5F5BF557-0C10-4995-B1F1-BB15E6B333E1}"/>
                    </a:ext>
                  </a:extLst>
                </p14:cNvPr>
                <p14:cNvContentPartPr/>
                <p14:nvPr/>
              </p14:nvContentPartPr>
              <p14:xfrm>
                <a:off x="2827592" y="2749758"/>
                <a:ext cx="13320" cy="369000"/>
              </p14:xfrm>
            </p:contentPart>
          </mc:Choice>
          <mc:Fallback xmlns="">
            <p:pic>
              <p:nvPicPr>
                <p:cNvPr id="53" name="Рукописный ввод 52">
                  <a:extLst>
                    <a:ext uri="{FF2B5EF4-FFF2-40B4-BE49-F238E27FC236}">
                      <a16:creationId xmlns:a16="http://schemas.microsoft.com/office/drawing/2014/main" id="{5F5BF557-0C10-4995-B1F1-BB15E6B333E1}"/>
                    </a:ext>
                  </a:extLst>
                </p:cNvPr>
                <p:cNvPicPr/>
                <p:nvPr/>
              </p:nvPicPr>
              <p:blipFill>
                <a:blip r:embed="rId83"/>
                <a:stretch>
                  <a:fillRect/>
                </a:stretch>
              </p:blipFill>
              <p:spPr>
                <a:xfrm>
                  <a:off x="2818952" y="2740758"/>
                  <a:ext cx="3096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Рукописный ввод 53">
                  <a:extLst>
                    <a:ext uri="{FF2B5EF4-FFF2-40B4-BE49-F238E27FC236}">
                      <a16:creationId xmlns:a16="http://schemas.microsoft.com/office/drawing/2014/main" id="{8A83A306-9762-4F83-B4EC-2F1B5820B33E}"/>
                    </a:ext>
                  </a:extLst>
                </p14:cNvPr>
                <p14:cNvContentPartPr/>
                <p14:nvPr/>
              </p14:nvContentPartPr>
              <p14:xfrm>
                <a:off x="2777912" y="2704038"/>
                <a:ext cx="243360" cy="59040"/>
              </p14:xfrm>
            </p:contentPart>
          </mc:Choice>
          <mc:Fallback xmlns="">
            <p:pic>
              <p:nvPicPr>
                <p:cNvPr id="54" name="Рукописный ввод 53">
                  <a:extLst>
                    <a:ext uri="{FF2B5EF4-FFF2-40B4-BE49-F238E27FC236}">
                      <a16:creationId xmlns:a16="http://schemas.microsoft.com/office/drawing/2014/main" id="{8A83A306-9762-4F83-B4EC-2F1B5820B33E}"/>
                    </a:ext>
                  </a:extLst>
                </p:cNvPr>
                <p:cNvPicPr/>
                <p:nvPr/>
              </p:nvPicPr>
              <p:blipFill>
                <a:blip r:embed="rId85"/>
                <a:stretch>
                  <a:fillRect/>
                </a:stretch>
              </p:blipFill>
              <p:spPr>
                <a:xfrm>
                  <a:off x="2769272" y="2695398"/>
                  <a:ext cx="261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Рукописный ввод 54">
                  <a:extLst>
                    <a:ext uri="{FF2B5EF4-FFF2-40B4-BE49-F238E27FC236}">
                      <a16:creationId xmlns:a16="http://schemas.microsoft.com/office/drawing/2014/main" id="{09B26479-F58B-4707-A2BA-2854BEA5A274}"/>
                    </a:ext>
                  </a:extLst>
                </p14:cNvPr>
                <p14:cNvContentPartPr/>
                <p14:nvPr/>
              </p14:nvContentPartPr>
              <p14:xfrm>
                <a:off x="2700152" y="2915358"/>
                <a:ext cx="236880" cy="74520"/>
              </p14:xfrm>
            </p:contentPart>
          </mc:Choice>
          <mc:Fallback xmlns="">
            <p:pic>
              <p:nvPicPr>
                <p:cNvPr id="55" name="Рукописный ввод 54">
                  <a:extLst>
                    <a:ext uri="{FF2B5EF4-FFF2-40B4-BE49-F238E27FC236}">
                      <a16:creationId xmlns:a16="http://schemas.microsoft.com/office/drawing/2014/main" id="{09B26479-F58B-4707-A2BA-2854BEA5A274}"/>
                    </a:ext>
                  </a:extLst>
                </p:cNvPr>
                <p:cNvPicPr/>
                <p:nvPr/>
              </p:nvPicPr>
              <p:blipFill>
                <a:blip r:embed="rId87"/>
                <a:stretch>
                  <a:fillRect/>
                </a:stretch>
              </p:blipFill>
              <p:spPr>
                <a:xfrm>
                  <a:off x="2691152" y="2906718"/>
                  <a:ext cx="254520" cy="92160"/>
                </a:xfrm>
                <a:prstGeom prst="rect">
                  <a:avLst/>
                </a:prstGeom>
              </p:spPr>
            </p:pic>
          </mc:Fallback>
        </mc:AlternateContent>
      </p:grpSp>
      <p:grpSp>
        <p:nvGrpSpPr>
          <p:cNvPr id="69" name="Группа 68">
            <a:extLst>
              <a:ext uri="{FF2B5EF4-FFF2-40B4-BE49-F238E27FC236}">
                <a16:creationId xmlns:a16="http://schemas.microsoft.com/office/drawing/2014/main" id="{B263AA38-972A-4347-B235-43AED48B4A37}"/>
              </a:ext>
            </a:extLst>
          </p:cNvPr>
          <p:cNvGrpSpPr/>
          <p:nvPr/>
        </p:nvGrpSpPr>
        <p:grpSpPr>
          <a:xfrm>
            <a:off x="2576672" y="3464718"/>
            <a:ext cx="364320" cy="451440"/>
            <a:chOff x="2576672" y="3464718"/>
            <a:chExt cx="364320" cy="451440"/>
          </a:xfrm>
        </p:grpSpPr>
        <mc:AlternateContent xmlns:mc="http://schemas.openxmlformats.org/markup-compatibility/2006" xmlns:p14="http://schemas.microsoft.com/office/powerpoint/2010/main">
          <mc:Choice Requires="p14">
            <p:contentPart p14:bwMode="auto" r:id="rId88">
              <p14:nvContentPartPr>
                <p14:cNvPr id="56" name="Рукописный ввод 55">
                  <a:extLst>
                    <a:ext uri="{FF2B5EF4-FFF2-40B4-BE49-F238E27FC236}">
                      <a16:creationId xmlns:a16="http://schemas.microsoft.com/office/drawing/2014/main" id="{1135619E-F26C-4EEC-9F8A-EA17D095132C}"/>
                    </a:ext>
                  </a:extLst>
                </p14:cNvPr>
                <p14:cNvContentPartPr/>
                <p14:nvPr/>
              </p14:nvContentPartPr>
              <p14:xfrm>
                <a:off x="2723912" y="3464718"/>
                <a:ext cx="217080" cy="451440"/>
              </p14:xfrm>
            </p:contentPart>
          </mc:Choice>
          <mc:Fallback xmlns="">
            <p:pic>
              <p:nvPicPr>
                <p:cNvPr id="56" name="Рукописный ввод 55">
                  <a:extLst>
                    <a:ext uri="{FF2B5EF4-FFF2-40B4-BE49-F238E27FC236}">
                      <a16:creationId xmlns:a16="http://schemas.microsoft.com/office/drawing/2014/main" id="{1135619E-F26C-4EEC-9F8A-EA17D095132C}"/>
                    </a:ext>
                  </a:extLst>
                </p:cNvPr>
                <p:cNvPicPr/>
                <p:nvPr/>
              </p:nvPicPr>
              <p:blipFill>
                <a:blip r:embed="rId89"/>
                <a:stretch>
                  <a:fillRect/>
                </a:stretch>
              </p:blipFill>
              <p:spPr>
                <a:xfrm>
                  <a:off x="2714912" y="3455718"/>
                  <a:ext cx="23472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Рукописный ввод 56">
                  <a:extLst>
                    <a:ext uri="{FF2B5EF4-FFF2-40B4-BE49-F238E27FC236}">
                      <a16:creationId xmlns:a16="http://schemas.microsoft.com/office/drawing/2014/main" id="{59AE23B0-C6A0-4D60-AADC-1F3EEEECEEA5}"/>
                    </a:ext>
                  </a:extLst>
                </p14:cNvPr>
                <p14:cNvContentPartPr/>
                <p14:nvPr/>
              </p14:nvContentPartPr>
              <p14:xfrm>
                <a:off x="2576672" y="3676758"/>
                <a:ext cx="321480" cy="62640"/>
              </p14:xfrm>
            </p:contentPart>
          </mc:Choice>
          <mc:Fallback xmlns="">
            <p:pic>
              <p:nvPicPr>
                <p:cNvPr id="57" name="Рукописный ввод 56">
                  <a:extLst>
                    <a:ext uri="{FF2B5EF4-FFF2-40B4-BE49-F238E27FC236}">
                      <a16:creationId xmlns:a16="http://schemas.microsoft.com/office/drawing/2014/main" id="{59AE23B0-C6A0-4D60-AADC-1F3EEEECEEA5}"/>
                    </a:ext>
                  </a:extLst>
                </p:cNvPr>
                <p:cNvPicPr/>
                <p:nvPr/>
              </p:nvPicPr>
              <p:blipFill>
                <a:blip r:embed="rId91"/>
                <a:stretch>
                  <a:fillRect/>
                </a:stretch>
              </p:blipFill>
              <p:spPr>
                <a:xfrm>
                  <a:off x="2568032" y="3668118"/>
                  <a:ext cx="339120" cy="80280"/>
                </a:xfrm>
                <a:prstGeom prst="rect">
                  <a:avLst/>
                </a:prstGeom>
              </p:spPr>
            </p:pic>
          </mc:Fallback>
        </mc:AlternateContent>
      </p:grpSp>
      <p:grpSp>
        <p:nvGrpSpPr>
          <p:cNvPr id="68" name="Группа 67">
            <a:extLst>
              <a:ext uri="{FF2B5EF4-FFF2-40B4-BE49-F238E27FC236}">
                <a16:creationId xmlns:a16="http://schemas.microsoft.com/office/drawing/2014/main" id="{A243AA31-92AC-4132-A008-C249A51B84C4}"/>
              </a:ext>
            </a:extLst>
          </p:cNvPr>
          <p:cNvGrpSpPr/>
          <p:nvPr/>
        </p:nvGrpSpPr>
        <p:grpSpPr>
          <a:xfrm>
            <a:off x="2643632" y="4244118"/>
            <a:ext cx="339840" cy="351360"/>
            <a:chOff x="2643632" y="4244118"/>
            <a:chExt cx="339840" cy="351360"/>
          </a:xfrm>
        </p:grpSpPr>
        <mc:AlternateContent xmlns:mc="http://schemas.openxmlformats.org/markup-compatibility/2006" xmlns:p14="http://schemas.microsoft.com/office/powerpoint/2010/main">
          <mc:Choice Requires="p14">
            <p:contentPart p14:bwMode="auto" r:id="rId92">
              <p14:nvContentPartPr>
                <p14:cNvPr id="58" name="Рукописный ввод 57">
                  <a:extLst>
                    <a:ext uri="{FF2B5EF4-FFF2-40B4-BE49-F238E27FC236}">
                      <a16:creationId xmlns:a16="http://schemas.microsoft.com/office/drawing/2014/main" id="{A77D8A8D-8BBE-4C95-9F48-1966582A0039}"/>
                    </a:ext>
                  </a:extLst>
                </p14:cNvPr>
                <p14:cNvContentPartPr/>
                <p14:nvPr/>
              </p14:nvContentPartPr>
              <p14:xfrm>
                <a:off x="2747672" y="4251318"/>
                <a:ext cx="17280" cy="344160"/>
              </p14:xfrm>
            </p:contentPart>
          </mc:Choice>
          <mc:Fallback xmlns="">
            <p:pic>
              <p:nvPicPr>
                <p:cNvPr id="58" name="Рукописный ввод 57">
                  <a:extLst>
                    <a:ext uri="{FF2B5EF4-FFF2-40B4-BE49-F238E27FC236}">
                      <a16:creationId xmlns:a16="http://schemas.microsoft.com/office/drawing/2014/main" id="{A77D8A8D-8BBE-4C95-9F48-1966582A0039}"/>
                    </a:ext>
                  </a:extLst>
                </p:cNvPr>
                <p:cNvPicPr/>
                <p:nvPr/>
              </p:nvPicPr>
              <p:blipFill>
                <a:blip r:embed="rId93"/>
                <a:stretch>
                  <a:fillRect/>
                </a:stretch>
              </p:blipFill>
              <p:spPr>
                <a:xfrm>
                  <a:off x="2739032" y="4242678"/>
                  <a:ext cx="349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Рукописный ввод 58">
                  <a:extLst>
                    <a:ext uri="{FF2B5EF4-FFF2-40B4-BE49-F238E27FC236}">
                      <a16:creationId xmlns:a16="http://schemas.microsoft.com/office/drawing/2014/main" id="{EA061CB2-36BD-4927-B2E2-D594C07C2E2A}"/>
                    </a:ext>
                  </a:extLst>
                </p14:cNvPr>
                <p14:cNvContentPartPr/>
                <p14:nvPr/>
              </p14:nvContentPartPr>
              <p14:xfrm>
                <a:off x="2643632" y="4244118"/>
                <a:ext cx="339840" cy="68400"/>
              </p14:xfrm>
            </p:contentPart>
          </mc:Choice>
          <mc:Fallback xmlns="">
            <p:pic>
              <p:nvPicPr>
                <p:cNvPr id="59" name="Рукописный ввод 58">
                  <a:extLst>
                    <a:ext uri="{FF2B5EF4-FFF2-40B4-BE49-F238E27FC236}">
                      <a16:creationId xmlns:a16="http://schemas.microsoft.com/office/drawing/2014/main" id="{EA061CB2-36BD-4927-B2E2-D594C07C2E2A}"/>
                    </a:ext>
                  </a:extLst>
                </p:cNvPr>
                <p:cNvPicPr/>
                <p:nvPr/>
              </p:nvPicPr>
              <p:blipFill>
                <a:blip r:embed="rId95"/>
                <a:stretch>
                  <a:fillRect/>
                </a:stretch>
              </p:blipFill>
              <p:spPr>
                <a:xfrm>
                  <a:off x="2634632" y="4235118"/>
                  <a:ext cx="357480" cy="86040"/>
                </a:xfrm>
                <a:prstGeom prst="rect">
                  <a:avLst/>
                </a:prstGeom>
              </p:spPr>
            </p:pic>
          </mc:Fallback>
        </mc:AlternateContent>
      </p:grpSp>
      <p:grpSp>
        <p:nvGrpSpPr>
          <p:cNvPr id="67" name="Группа 66">
            <a:extLst>
              <a:ext uri="{FF2B5EF4-FFF2-40B4-BE49-F238E27FC236}">
                <a16:creationId xmlns:a16="http://schemas.microsoft.com/office/drawing/2014/main" id="{3E21507B-565D-4731-8EDB-3421A049EE0B}"/>
              </a:ext>
            </a:extLst>
          </p:cNvPr>
          <p:cNvGrpSpPr/>
          <p:nvPr/>
        </p:nvGrpSpPr>
        <p:grpSpPr>
          <a:xfrm>
            <a:off x="2581352" y="4842798"/>
            <a:ext cx="329400" cy="372960"/>
            <a:chOff x="2581352" y="4842798"/>
            <a:chExt cx="329400" cy="372960"/>
          </a:xfrm>
        </p:grpSpPr>
        <mc:AlternateContent xmlns:mc="http://schemas.openxmlformats.org/markup-compatibility/2006" xmlns:p14="http://schemas.microsoft.com/office/powerpoint/2010/main">
          <mc:Choice Requires="p14">
            <p:contentPart p14:bwMode="auto" r:id="rId96">
              <p14:nvContentPartPr>
                <p14:cNvPr id="60" name="Рукописный ввод 59">
                  <a:extLst>
                    <a:ext uri="{FF2B5EF4-FFF2-40B4-BE49-F238E27FC236}">
                      <a16:creationId xmlns:a16="http://schemas.microsoft.com/office/drawing/2014/main" id="{A94C0D37-61E3-4763-9BC7-E707049EA942}"/>
                    </a:ext>
                  </a:extLst>
                </p14:cNvPr>
                <p14:cNvContentPartPr/>
                <p14:nvPr/>
              </p14:nvContentPartPr>
              <p14:xfrm>
                <a:off x="2714552" y="4842798"/>
                <a:ext cx="25200" cy="372960"/>
              </p14:xfrm>
            </p:contentPart>
          </mc:Choice>
          <mc:Fallback xmlns="">
            <p:pic>
              <p:nvPicPr>
                <p:cNvPr id="60" name="Рукописный ввод 59">
                  <a:extLst>
                    <a:ext uri="{FF2B5EF4-FFF2-40B4-BE49-F238E27FC236}">
                      <a16:creationId xmlns:a16="http://schemas.microsoft.com/office/drawing/2014/main" id="{A94C0D37-61E3-4763-9BC7-E707049EA942}"/>
                    </a:ext>
                  </a:extLst>
                </p:cNvPr>
                <p:cNvPicPr/>
                <p:nvPr/>
              </p:nvPicPr>
              <p:blipFill>
                <a:blip r:embed="rId97"/>
                <a:stretch>
                  <a:fillRect/>
                </a:stretch>
              </p:blipFill>
              <p:spPr>
                <a:xfrm>
                  <a:off x="2705912" y="4833798"/>
                  <a:ext cx="4284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1" name="Рукописный ввод 60">
                  <a:extLst>
                    <a:ext uri="{FF2B5EF4-FFF2-40B4-BE49-F238E27FC236}">
                      <a16:creationId xmlns:a16="http://schemas.microsoft.com/office/drawing/2014/main" id="{06D21D3F-567C-464C-9C02-9CEA2DA10F4A}"/>
                    </a:ext>
                  </a:extLst>
                </p14:cNvPr>
                <p14:cNvContentPartPr/>
                <p14:nvPr/>
              </p14:nvContentPartPr>
              <p14:xfrm>
                <a:off x="2581352" y="4864038"/>
                <a:ext cx="329400" cy="66600"/>
              </p14:xfrm>
            </p:contentPart>
          </mc:Choice>
          <mc:Fallback xmlns="">
            <p:pic>
              <p:nvPicPr>
                <p:cNvPr id="61" name="Рукописный ввод 60">
                  <a:extLst>
                    <a:ext uri="{FF2B5EF4-FFF2-40B4-BE49-F238E27FC236}">
                      <a16:creationId xmlns:a16="http://schemas.microsoft.com/office/drawing/2014/main" id="{06D21D3F-567C-464C-9C02-9CEA2DA10F4A}"/>
                    </a:ext>
                  </a:extLst>
                </p:cNvPr>
                <p:cNvPicPr/>
                <p:nvPr/>
              </p:nvPicPr>
              <p:blipFill>
                <a:blip r:embed="rId99"/>
                <a:stretch>
                  <a:fillRect/>
                </a:stretch>
              </p:blipFill>
              <p:spPr>
                <a:xfrm>
                  <a:off x="2572352" y="4855038"/>
                  <a:ext cx="347040" cy="84240"/>
                </a:xfrm>
                <a:prstGeom prst="rect">
                  <a:avLst/>
                </a:prstGeom>
              </p:spPr>
            </p:pic>
          </mc:Fallback>
        </mc:AlternateContent>
      </p:grpSp>
      <p:grpSp>
        <p:nvGrpSpPr>
          <p:cNvPr id="66" name="Группа 65">
            <a:extLst>
              <a:ext uri="{FF2B5EF4-FFF2-40B4-BE49-F238E27FC236}">
                <a16:creationId xmlns:a16="http://schemas.microsoft.com/office/drawing/2014/main" id="{ADEB969E-546B-4FC9-848E-0611CBFF0253}"/>
              </a:ext>
            </a:extLst>
          </p:cNvPr>
          <p:cNvGrpSpPr/>
          <p:nvPr/>
        </p:nvGrpSpPr>
        <p:grpSpPr>
          <a:xfrm>
            <a:off x="2286152" y="5481798"/>
            <a:ext cx="520200" cy="990720"/>
            <a:chOff x="2286152" y="5481798"/>
            <a:chExt cx="520200" cy="990720"/>
          </a:xfrm>
        </p:grpSpPr>
        <mc:AlternateContent xmlns:mc="http://schemas.openxmlformats.org/markup-compatibility/2006" xmlns:p14="http://schemas.microsoft.com/office/powerpoint/2010/main">
          <mc:Choice Requires="p14">
            <p:contentPart p14:bwMode="auto" r:id="rId100">
              <p14:nvContentPartPr>
                <p14:cNvPr id="62" name="Рукописный ввод 61">
                  <a:extLst>
                    <a:ext uri="{FF2B5EF4-FFF2-40B4-BE49-F238E27FC236}">
                      <a16:creationId xmlns:a16="http://schemas.microsoft.com/office/drawing/2014/main" id="{8AA064AC-2A1E-49A4-BC9B-1DCE6CE1F947}"/>
                    </a:ext>
                  </a:extLst>
                </p14:cNvPr>
                <p14:cNvContentPartPr/>
                <p14:nvPr/>
              </p14:nvContentPartPr>
              <p14:xfrm>
                <a:off x="2580272" y="5542998"/>
                <a:ext cx="61560" cy="319320"/>
              </p14:xfrm>
            </p:contentPart>
          </mc:Choice>
          <mc:Fallback xmlns="">
            <p:pic>
              <p:nvPicPr>
                <p:cNvPr id="62" name="Рукописный ввод 61">
                  <a:extLst>
                    <a:ext uri="{FF2B5EF4-FFF2-40B4-BE49-F238E27FC236}">
                      <a16:creationId xmlns:a16="http://schemas.microsoft.com/office/drawing/2014/main" id="{8AA064AC-2A1E-49A4-BC9B-1DCE6CE1F947}"/>
                    </a:ext>
                  </a:extLst>
                </p:cNvPr>
                <p:cNvPicPr/>
                <p:nvPr/>
              </p:nvPicPr>
              <p:blipFill>
                <a:blip r:embed="rId101"/>
                <a:stretch>
                  <a:fillRect/>
                </a:stretch>
              </p:blipFill>
              <p:spPr>
                <a:xfrm>
                  <a:off x="2571272" y="5534358"/>
                  <a:ext cx="792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Рукописный ввод 62">
                  <a:extLst>
                    <a:ext uri="{FF2B5EF4-FFF2-40B4-BE49-F238E27FC236}">
                      <a16:creationId xmlns:a16="http://schemas.microsoft.com/office/drawing/2014/main" id="{2D4638C6-2297-4B36-94ED-91CAACF82924}"/>
                    </a:ext>
                  </a:extLst>
                </p14:cNvPr>
                <p14:cNvContentPartPr/>
                <p14:nvPr/>
              </p14:nvContentPartPr>
              <p14:xfrm>
                <a:off x="2581352" y="5481798"/>
                <a:ext cx="225000" cy="64800"/>
              </p14:xfrm>
            </p:contentPart>
          </mc:Choice>
          <mc:Fallback xmlns="">
            <p:pic>
              <p:nvPicPr>
                <p:cNvPr id="63" name="Рукописный ввод 62">
                  <a:extLst>
                    <a:ext uri="{FF2B5EF4-FFF2-40B4-BE49-F238E27FC236}">
                      <a16:creationId xmlns:a16="http://schemas.microsoft.com/office/drawing/2014/main" id="{2D4638C6-2297-4B36-94ED-91CAACF82924}"/>
                    </a:ext>
                  </a:extLst>
                </p:cNvPr>
                <p:cNvPicPr/>
                <p:nvPr/>
              </p:nvPicPr>
              <p:blipFill>
                <a:blip r:embed="rId103"/>
                <a:stretch>
                  <a:fillRect/>
                </a:stretch>
              </p:blipFill>
              <p:spPr>
                <a:xfrm>
                  <a:off x="2572352" y="5472798"/>
                  <a:ext cx="2426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Рукописный ввод 63">
                  <a:extLst>
                    <a:ext uri="{FF2B5EF4-FFF2-40B4-BE49-F238E27FC236}">
                      <a16:creationId xmlns:a16="http://schemas.microsoft.com/office/drawing/2014/main" id="{7ECBB4B7-CB31-4CED-9E01-A5CDBAD30E46}"/>
                    </a:ext>
                  </a:extLst>
                </p14:cNvPr>
                <p14:cNvContentPartPr/>
                <p14:nvPr/>
              </p14:nvContentPartPr>
              <p14:xfrm>
                <a:off x="2479472" y="5690598"/>
                <a:ext cx="288720" cy="781920"/>
              </p14:xfrm>
            </p:contentPart>
          </mc:Choice>
          <mc:Fallback xmlns="">
            <p:pic>
              <p:nvPicPr>
                <p:cNvPr id="64" name="Рукописный ввод 63">
                  <a:extLst>
                    <a:ext uri="{FF2B5EF4-FFF2-40B4-BE49-F238E27FC236}">
                      <a16:creationId xmlns:a16="http://schemas.microsoft.com/office/drawing/2014/main" id="{7ECBB4B7-CB31-4CED-9E01-A5CDBAD30E46}"/>
                    </a:ext>
                  </a:extLst>
                </p:cNvPr>
                <p:cNvPicPr/>
                <p:nvPr/>
              </p:nvPicPr>
              <p:blipFill>
                <a:blip r:embed="rId105"/>
                <a:stretch>
                  <a:fillRect/>
                </a:stretch>
              </p:blipFill>
              <p:spPr>
                <a:xfrm>
                  <a:off x="2470472" y="5681958"/>
                  <a:ext cx="30636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Рукописный ввод 64">
                  <a:extLst>
                    <a:ext uri="{FF2B5EF4-FFF2-40B4-BE49-F238E27FC236}">
                      <a16:creationId xmlns:a16="http://schemas.microsoft.com/office/drawing/2014/main" id="{CAA5A193-3AD6-4A04-854A-AFFD97D79A61}"/>
                    </a:ext>
                  </a:extLst>
                </p14:cNvPr>
                <p14:cNvContentPartPr/>
                <p14:nvPr/>
              </p14:nvContentPartPr>
              <p14:xfrm>
                <a:off x="2286152" y="6070758"/>
                <a:ext cx="515520" cy="261720"/>
              </p14:xfrm>
            </p:contentPart>
          </mc:Choice>
          <mc:Fallback xmlns="">
            <p:pic>
              <p:nvPicPr>
                <p:cNvPr id="65" name="Рукописный ввод 64">
                  <a:extLst>
                    <a:ext uri="{FF2B5EF4-FFF2-40B4-BE49-F238E27FC236}">
                      <a16:creationId xmlns:a16="http://schemas.microsoft.com/office/drawing/2014/main" id="{CAA5A193-3AD6-4A04-854A-AFFD97D79A61}"/>
                    </a:ext>
                  </a:extLst>
                </p:cNvPr>
                <p:cNvPicPr/>
                <p:nvPr/>
              </p:nvPicPr>
              <p:blipFill>
                <a:blip r:embed="rId107"/>
                <a:stretch>
                  <a:fillRect/>
                </a:stretch>
              </p:blipFill>
              <p:spPr>
                <a:xfrm>
                  <a:off x="2277152" y="6061758"/>
                  <a:ext cx="533160" cy="279360"/>
                </a:xfrm>
                <a:prstGeom prst="rect">
                  <a:avLst/>
                </a:prstGeom>
              </p:spPr>
            </p:pic>
          </mc:Fallback>
        </mc:AlternateContent>
      </p:grpSp>
      <p:grpSp>
        <p:nvGrpSpPr>
          <p:cNvPr id="97" name="Группа 96">
            <a:extLst>
              <a:ext uri="{FF2B5EF4-FFF2-40B4-BE49-F238E27FC236}">
                <a16:creationId xmlns:a16="http://schemas.microsoft.com/office/drawing/2014/main" id="{6494B820-9DD7-4CD2-911B-1FDC7F0BCAD5}"/>
              </a:ext>
            </a:extLst>
          </p:cNvPr>
          <p:cNvGrpSpPr/>
          <p:nvPr/>
        </p:nvGrpSpPr>
        <p:grpSpPr>
          <a:xfrm>
            <a:off x="4445432" y="1265478"/>
            <a:ext cx="299880" cy="338040"/>
            <a:chOff x="4445432" y="1265478"/>
            <a:chExt cx="299880" cy="338040"/>
          </a:xfrm>
        </p:grpSpPr>
        <mc:AlternateContent xmlns:mc="http://schemas.openxmlformats.org/markup-compatibility/2006" xmlns:p14="http://schemas.microsoft.com/office/powerpoint/2010/main">
          <mc:Choice Requires="p14">
            <p:contentPart p14:bwMode="auto" r:id="rId108">
              <p14:nvContentPartPr>
                <p14:cNvPr id="73" name="Рукописный ввод 72">
                  <a:extLst>
                    <a:ext uri="{FF2B5EF4-FFF2-40B4-BE49-F238E27FC236}">
                      <a16:creationId xmlns:a16="http://schemas.microsoft.com/office/drawing/2014/main" id="{A0653BD7-1CE1-4780-8775-865E7BA6305B}"/>
                    </a:ext>
                  </a:extLst>
                </p14:cNvPr>
                <p14:cNvContentPartPr/>
                <p14:nvPr/>
              </p14:nvContentPartPr>
              <p14:xfrm>
                <a:off x="4554872" y="1276998"/>
                <a:ext cx="10440" cy="326520"/>
              </p14:xfrm>
            </p:contentPart>
          </mc:Choice>
          <mc:Fallback xmlns="">
            <p:pic>
              <p:nvPicPr>
                <p:cNvPr id="73" name="Рукописный ввод 72">
                  <a:extLst>
                    <a:ext uri="{FF2B5EF4-FFF2-40B4-BE49-F238E27FC236}">
                      <a16:creationId xmlns:a16="http://schemas.microsoft.com/office/drawing/2014/main" id="{A0653BD7-1CE1-4780-8775-865E7BA6305B}"/>
                    </a:ext>
                  </a:extLst>
                </p:cNvPr>
                <p:cNvPicPr/>
                <p:nvPr/>
              </p:nvPicPr>
              <p:blipFill>
                <a:blip r:embed="rId109"/>
                <a:stretch>
                  <a:fillRect/>
                </a:stretch>
              </p:blipFill>
              <p:spPr>
                <a:xfrm>
                  <a:off x="4546232" y="1268358"/>
                  <a:ext cx="280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Рукописный ввод 73">
                  <a:extLst>
                    <a:ext uri="{FF2B5EF4-FFF2-40B4-BE49-F238E27FC236}">
                      <a16:creationId xmlns:a16="http://schemas.microsoft.com/office/drawing/2014/main" id="{50C496D9-0E3C-44F7-BA79-8936502DA22F}"/>
                    </a:ext>
                  </a:extLst>
                </p14:cNvPr>
                <p14:cNvContentPartPr/>
                <p14:nvPr/>
              </p14:nvContentPartPr>
              <p14:xfrm>
                <a:off x="4445432" y="1265478"/>
                <a:ext cx="299880" cy="48600"/>
              </p14:xfrm>
            </p:contentPart>
          </mc:Choice>
          <mc:Fallback xmlns="">
            <p:pic>
              <p:nvPicPr>
                <p:cNvPr id="74" name="Рукописный ввод 73">
                  <a:extLst>
                    <a:ext uri="{FF2B5EF4-FFF2-40B4-BE49-F238E27FC236}">
                      <a16:creationId xmlns:a16="http://schemas.microsoft.com/office/drawing/2014/main" id="{50C496D9-0E3C-44F7-BA79-8936502DA22F}"/>
                    </a:ext>
                  </a:extLst>
                </p:cNvPr>
                <p:cNvPicPr/>
                <p:nvPr/>
              </p:nvPicPr>
              <p:blipFill>
                <a:blip r:embed="rId111"/>
                <a:stretch>
                  <a:fillRect/>
                </a:stretch>
              </p:blipFill>
              <p:spPr>
                <a:xfrm>
                  <a:off x="4436792" y="1256838"/>
                  <a:ext cx="317520" cy="66240"/>
                </a:xfrm>
                <a:prstGeom prst="rect">
                  <a:avLst/>
                </a:prstGeom>
              </p:spPr>
            </p:pic>
          </mc:Fallback>
        </mc:AlternateContent>
      </p:grpSp>
      <p:grpSp>
        <p:nvGrpSpPr>
          <p:cNvPr id="96" name="Группа 95">
            <a:extLst>
              <a:ext uri="{FF2B5EF4-FFF2-40B4-BE49-F238E27FC236}">
                <a16:creationId xmlns:a16="http://schemas.microsoft.com/office/drawing/2014/main" id="{292916DF-D183-4E48-83D4-6CC2727B311A}"/>
              </a:ext>
            </a:extLst>
          </p:cNvPr>
          <p:cNvGrpSpPr/>
          <p:nvPr/>
        </p:nvGrpSpPr>
        <p:grpSpPr>
          <a:xfrm>
            <a:off x="4260032" y="1994838"/>
            <a:ext cx="388440" cy="370080"/>
            <a:chOff x="4260032" y="1994838"/>
            <a:chExt cx="388440" cy="370080"/>
          </a:xfrm>
        </p:grpSpPr>
        <mc:AlternateContent xmlns:mc="http://schemas.openxmlformats.org/markup-compatibility/2006" xmlns:p14="http://schemas.microsoft.com/office/powerpoint/2010/main">
          <mc:Choice Requires="p14">
            <p:contentPart p14:bwMode="auto" r:id="rId112">
              <p14:nvContentPartPr>
                <p14:cNvPr id="75" name="Рукописный ввод 74">
                  <a:extLst>
                    <a:ext uri="{FF2B5EF4-FFF2-40B4-BE49-F238E27FC236}">
                      <a16:creationId xmlns:a16="http://schemas.microsoft.com/office/drawing/2014/main" id="{2E74905B-4F4C-4BC1-B748-3CAAEADC253E}"/>
                    </a:ext>
                  </a:extLst>
                </p14:cNvPr>
                <p14:cNvContentPartPr/>
                <p14:nvPr/>
              </p14:nvContentPartPr>
              <p14:xfrm>
                <a:off x="4446512" y="2031558"/>
                <a:ext cx="21600" cy="333360"/>
              </p14:xfrm>
            </p:contentPart>
          </mc:Choice>
          <mc:Fallback xmlns="">
            <p:pic>
              <p:nvPicPr>
                <p:cNvPr id="75" name="Рукописный ввод 74">
                  <a:extLst>
                    <a:ext uri="{FF2B5EF4-FFF2-40B4-BE49-F238E27FC236}">
                      <a16:creationId xmlns:a16="http://schemas.microsoft.com/office/drawing/2014/main" id="{2E74905B-4F4C-4BC1-B748-3CAAEADC253E}"/>
                    </a:ext>
                  </a:extLst>
                </p:cNvPr>
                <p:cNvPicPr/>
                <p:nvPr/>
              </p:nvPicPr>
              <p:blipFill>
                <a:blip r:embed="rId113"/>
                <a:stretch>
                  <a:fillRect/>
                </a:stretch>
              </p:blipFill>
              <p:spPr>
                <a:xfrm>
                  <a:off x="4437512" y="2022918"/>
                  <a:ext cx="3924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Рукописный ввод 75">
                  <a:extLst>
                    <a:ext uri="{FF2B5EF4-FFF2-40B4-BE49-F238E27FC236}">
                      <a16:creationId xmlns:a16="http://schemas.microsoft.com/office/drawing/2014/main" id="{3824BF22-EFF1-4553-8030-97548ED61CBF}"/>
                    </a:ext>
                  </a:extLst>
                </p14:cNvPr>
                <p14:cNvContentPartPr/>
                <p14:nvPr/>
              </p14:nvContentPartPr>
              <p14:xfrm>
                <a:off x="4409432" y="1994838"/>
                <a:ext cx="239040" cy="43560"/>
              </p14:xfrm>
            </p:contentPart>
          </mc:Choice>
          <mc:Fallback xmlns="">
            <p:pic>
              <p:nvPicPr>
                <p:cNvPr id="76" name="Рукописный ввод 75">
                  <a:extLst>
                    <a:ext uri="{FF2B5EF4-FFF2-40B4-BE49-F238E27FC236}">
                      <a16:creationId xmlns:a16="http://schemas.microsoft.com/office/drawing/2014/main" id="{3824BF22-EFF1-4553-8030-97548ED61CBF}"/>
                    </a:ext>
                  </a:extLst>
                </p:cNvPr>
                <p:cNvPicPr/>
                <p:nvPr/>
              </p:nvPicPr>
              <p:blipFill>
                <a:blip r:embed="rId115"/>
                <a:stretch>
                  <a:fillRect/>
                </a:stretch>
              </p:blipFill>
              <p:spPr>
                <a:xfrm>
                  <a:off x="4400432" y="1985838"/>
                  <a:ext cx="256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7" name="Рукописный ввод 76">
                  <a:extLst>
                    <a:ext uri="{FF2B5EF4-FFF2-40B4-BE49-F238E27FC236}">
                      <a16:creationId xmlns:a16="http://schemas.microsoft.com/office/drawing/2014/main" id="{AD319B56-9AC4-408D-88A1-53B11156DD84}"/>
                    </a:ext>
                  </a:extLst>
                </p14:cNvPr>
                <p14:cNvContentPartPr/>
                <p14:nvPr/>
              </p14:nvContentPartPr>
              <p14:xfrm>
                <a:off x="4260032" y="2166198"/>
                <a:ext cx="346680" cy="80640"/>
              </p14:xfrm>
            </p:contentPart>
          </mc:Choice>
          <mc:Fallback xmlns="">
            <p:pic>
              <p:nvPicPr>
                <p:cNvPr id="77" name="Рукописный ввод 76">
                  <a:extLst>
                    <a:ext uri="{FF2B5EF4-FFF2-40B4-BE49-F238E27FC236}">
                      <a16:creationId xmlns:a16="http://schemas.microsoft.com/office/drawing/2014/main" id="{AD319B56-9AC4-408D-88A1-53B11156DD84}"/>
                    </a:ext>
                  </a:extLst>
                </p:cNvPr>
                <p:cNvPicPr/>
                <p:nvPr/>
              </p:nvPicPr>
              <p:blipFill>
                <a:blip r:embed="rId117"/>
                <a:stretch>
                  <a:fillRect/>
                </a:stretch>
              </p:blipFill>
              <p:spPr>
                <a:xfrm>
                  <a:off x="4251032" y="2157198"/>
                  <a:ext cx="364320" cy="98280"/>
                </a:xfrm>
                <a:prstGeom prst="rect">
                  <a:avLst/>
                </a:prstGeom>
              </p:spPr>
            </p:pic>
          </mc:Fallback>
        </mc:AlternateContent>
      </p:grpSp>
      <p:grpSp>
        <p:nvGrpSpPr>
          <p:cNvPr id="95" name="Группа 94">
            <a:extLst>
              <a:ext uri="{FF2B5EF4-FFF2-40B4-BE49-F238E27FC236}">
                <a16:creationId xmlns:a16="http://schemas.microsoft.com/office/drawing/2014/main" id="{5154EB8C-E0A4-4943-84F5-818A2AB6F208}"/>
              </a:ext>
            </a:extLst>
          </p:cNvPr>
          <p:cNvGrpSpPr/>
          <p:nvPr/>
        </p:nvGrpSpPr>
        <p:grpSpPr>
          <a:xfrm>
            <a:off x="4200992" y="2834358"/>
            <a:ext cx="446760" cy="258120"/>
            <a:chOff x="4200992" y="2834358"/>
            <a:chExt cx="446760" cy="258120"/>
          </a:xfrm>
        </p:grpSpPr>
        <mc:AlternateContent xmlns:mc="http://schemas.openxmlformats.org/markup-compatibility/2006" xmlns:p14="http://schemas.microsoft.com/office/powerpoint/2010/main">
          <mc:Choice Requires="p14">
            <p:contentPart p14:bwMode="auto" r:id="rId118">
              <p14:nvContentPartPr>
                <p14:cNvPr id="78" name="Рукописный ввод 77">
                  <a:extLst>
                    <a:ext uri="{FF2B5EF4-FFF2-40B4-BE49-F238E27FC236}">
                      <a16:creationId xmlns:a16="http://schemas.microsoft.com/office/drawing/2014/main" id="{ACD5CF69-BFD4-4B67-9A2D-D16CC4C87D7C}"/>
                    </a:ext>
                  </a:extLst>
                </p14:cNvPr>
                <p14:cNvContentPartPr/>
                <p14:nvPr/>
              </p14:nvContentPartPr>
              <p14:xfrm>
                <a:off x="4414112" y="2842998"/>
                <a:ext cx="36360" cy="249480"/>
              </p14:xfrm>
            </p:contentPart>
          </mc:Choice>
          <mc:Fallback xmlns="">
            <p:pic>
              <p:nvPicPr>
                <p:cNvPr id="78" name="Рукописный ввод 77">
                  <a:extLst>
                    <a:ext uri="{FF2B5EF4-FFF2-40B4-BE49-F238E27FC236}">
                      <a16:creationId xmlns:a16="http://schemas.microsoft.com/office/drawing/2014/main" id="{ACD5CF69-BFD4-4B67-9A2D-D16CC4C87D7C}"/>
                    </a:ext>
                  </a:extLst>
                </p:cNvPr>
                <p:cNvPicPr/>
                <p:nvPr/>
              </p:nvPicPr>
              <p:blipFill>
                <a:blip r:embed="rId119"/>
                <a:stretch>
                  <a:fillRect/>
                </a:stretch>
              </p:blipFill>
              <p:spPr>
                <a:xfrm>
                  <a:off x="4405112" y="2834358"/>
                  <a:ext cx="540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9" name="Рукописный ввод 78">
                  <a:extLst>
                    <a:ext uri="{FF2B5EF4-FFF2-40B4-BE49-F238E27FC236}">
                      <a16:creationId xmlns:a16="http://schemas.microsoft.com/office/drawing/2014/main" id="{5CA0E7D1-ACB9-42E4-8FCD-DE1A20CC49E7}"/>
                    </a:ext>
                  </a:extLst>
                </p14:cNvPr>
                <p14:cNvContentPartPr/>
                <p14:nvPr/>
              </p14:nvContentPartPr>
              <p14:xfrm>
                <a:off x="4200992" y="2834358"/>
                <a:ext cx="446760" cy="75240"/>
              </p14:xfrm>
            </p:contentPart>
          </mc:Choice>
          <mc:Fallback xmlns="">
            <p:pic>
              <p:nvPicPr>
                <p:cNvPr id="79" name="Рукописный ввод 78">
                  <a:extLst>
                    <a:ext uri="{FF2B5EF4-FFF2-40B4-BE49-F238E27FC236}">
                      <a16:creationId xmlns:a16="http://schemas.microsoft.com/office/drawing/2014/main" id="{5CA0E7D1-ACB9-42E4-8FCD-DE1A20CC49E7}"/>
                    </a:ext>
                  </a:extLst>
                </p:cNvPr>
                <p:cNvPicPr/>
                <p:nvPr/>
              </p:nvPicPr>
              <p:blipFill>
                <a:blip r:embed="rId121"/>
                <a:stretch>
                  <a:fillRect/>
                </a:stretch>
              </p:blipFill>
              <p:spPr>
                <a:xfrm>
                  <a:off x="4192352" y="2825718"/>
                  <a:ext cx="464400" cy="92880"/>
                </a:xfrm>
                <a:prstGeom prst="rect">
                  <a:avLst/>
                </a:prstGeom>
              </p:spPr>
            </p:pic>
          </mc:Fallback>
        </mc:AlternateContent>
      </p:grpSp>
      <p:grpSp>
        <p:nvGrpSpPr>
          <p:cNvPr id="94" name="Группа 93">
            <a:extLst>
              <a:ext uri="{FF2B5EF4-FFF2-40B4-BE49-F238E27FC236}">
                <a16:creationId xmlns:a16="http://schemas.microsoft.com/office/drawing/2014/main" id="{B3F9E521-117B-4942-90E6-411D9A10F9EB}"/>
              </a:ext>
            </a:extLst>
          </p:cNvPr>
          <p:cNvGrpSpPr/>
          <p:nvPr/>
        </p:nvGrpSpPr>
        <p:grpSpPr>
          <a:xfrm>
            <a:off x="4177232" y="3392718"/>
            <a:ext cx="418320" cy="332640"/>
            <a:chOff x="4177232" y="3392718"/>
            <a:chExt cx="418320" cy="332640"/>
          </a:xfrm>
        </p:grpSpPr>
        <mc:AlternateContent xmlns:mc="http://schemas.openxmlformats.org/markup-compatibility/2006" xmlns:p14="http://schemas.microsoft.com/office/powerpoint/2010/main">
          <mc:Choice Requires="p14">
            <p:contentPart p14:bwMode="auto" r:id="rId122">
              <p14:nvContentPartPr>
                <p14:cNvPr id="80" name="Рукописный ввод 79">
                  <a:extLst>
                    <a:ext uri="{FF2B5EF4-FFF2-40B4-BE49-F238E27FC236}">
                      <a16:creationId xmlns:a16="http://schemas.microsoft.com/office/drawing/2014/main" id="{4D468AF6-1B76-40A7-8F98-E1A8F951C52C}"/>
                    </a:ext>
                  </a:extLst>
                </p14:cNvPr>
                <p14:cNvContentPartPr/>
                <p14:nvPr/>
              </p14:nvContentPartPr>
              <p14:xfrm>
                <a:off x="4392512" y="3398838"/>
                <a:ext cx="11160" cy="326520"/>
              </p14:xfrm>
            </p:contentPart>
          </mc:Choice>
          <mc:Fallback xmlns="">
            <p:pic>
              <p:nvPicPr>
                <p:cNvPr id="80" name="Рукописный ввод 79">
                  <a:extLst>
                    <a:ext uri="{FF2B5EF4-FFF2-40B4-BE49-F238E27FC236}">
                      <a16:creationId xmlns:a16="http://schemas.microsoft.com/office/drawing/2014/main" id="{4D468AF6-1B76-40A7-8F98-E1A8F951C52C}"/>
                    </a:ext>
                  </a:extLst>
                </p:cNvPr>
                <p:cNvPicPr/>
                <p:nvPr/>
              </p:nvPicPr>
              <p:blipFill>
                <a:blip r:embed="rId123"/>
                <a:stretch>
                  <a:fillRect/>
                </a:stretch>
              </p:blipFill>
              <p:spPr>
                <a:xfrm>
                  <a:off x="4383512" y="3390198"/>
                  <a:ext cx="288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1" name="Рукописный ввод 80">
                  <a:extLst>
                    <a:ext uri="{FF2B5EF4-FFF2-40B4-BE49-F238E27FC236}">
                      <a16:creationId xmlns:a16="http://schemas.microsoft.com/office/drawing/2014/main" id="{61504FF8-B379-4221-ADD4-1593381C7666}"/>
                    </a:ext>
                  </a:extLst>
                </p14:cNvPr>
                <p14:cNvContentPartPr/>
                <p14:nvPr/>
              </p14:nvContentPartPr>
              <p14:xfrm>
                <a:off x="4325552" y="3392718"/>
                <a:ext cx="270000" cy="49320"/>
              </p14:xfrm>
            </p:contentPart>
          </mc:Choice>
          <mc:Fallback xmlns="">
            <p:pic>
              <p:nvPicPr>
                <p:cNvPr id="81" name="Рукописный ввод 80">
                  <a:extLst>
                    <a:ext uri="{FF2B5EF4-FFF2-40B4-BE49-F238E27FC236}">
                      <a16:creationId xmlns:a16="http://schemas.microsoft.com/office/drawing/2014/main" id="{61504FF8-B379-4221-ADD4-1593381C7666}"/>
                    </a:ext>
                  </a:extLst>
                </p:cNvPr>
                <p:cNvPicPr/>
                <p:nvPr/>
              </p:nvPicPr>
              <p:blipFill>
                <a:blip r:embed="rId125"/>
                <a:stretch>
                  <a:fillRect/>
                </a:stretch>
              </p:blipFill>
              <p:spPr>
                <a:xfrm>
                  <a:off x="4316912" y="3384078"/>
                  <a:ext cx="287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2" name="Рукописный ввод 81">
                  <a:extLst>
                    <a:ext uri="{FF2B5EF4-FFF2-40B4-BE49-F238E27FC236}">
                      <a16:creationId xmlns:a16="http://schemas.microsoft.com/office/drawing/2014/main" id="{E53A4DFD-C30D-4FE7-B1B9-548777C15123}"/>
                    </a:ext>
                  </a:extLst>
                </p14:cNvPr>
                <p14:cNvContentPartPr/>
                <p14:nvPr/>
              </p14:nvContentPartPr>
              <p14:xfrm>
                <a:off x="4177232" y="3537438"/>
                <a:ext cx="380520" cy="86760"/>
              </p14:xfrm>
            </p:contentPart>
          </mc:Choice>
          <mc:Fallback xmlns="">
            <p:pic>
              <p:nvPicPr>
                <p:cNvPr id="82" name="Рукописный ввод 81">
                  <a:extLst>
                    <a:ext uri="{FF2B5EF4-FFF2-40B4-BE49-F238E27FC236}">
                      <a16:creationId xmlns:a16="http://schemas.microsoft.com/office/drawing/2014/main" id="{E53A4DFD-C30D-4FE7-B1B9-548777C15123}"/>
                    </a:ext>
                  </a:extLst>
                </p:cNvPr>
                <p:cNvPicPr/>
                <p:nvPr/>
              </p:nvPicPr>
              <p:blipFill>
                <a:blip r:embed="rId127"/>
                <a:stretch>
                  <a:fillRect/>
                </a:stretch>
              </p:blipFill>
              <p:spPr>
                <a:xfrm>
                  <a:off x="4168592" y="3528438"/>
                  <a:ext cx="398160" cy="10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83" name="Рукописный ввод 82">
                <a:extLst>
                  <a:ext uri="{FF2B5EF4-FFF2-40B4-BE49-F238E27FC236}">
                    <a16:creationId xmlns:a16="http://schemas.microsoft.com/office/drawing/2014/main" id="{B8533F50-2D37-4C8F-A24A-B2A4DD4124D3}"/>
                  </a:ext>
                </a:extLst>
              </p14:cNvPr>
              <p14:cNvContentPartPr/>
              <p14:nvPr/>
            </p14:nvContentPartPr>
            <p14:xfrm>
              <a:off x="4271192" y="4124238"/>
              <a:ext cx="321480" cy="383400"/>
            </p14:xfrm>
          </p:contentPart>
        </mc:Choice>
        <mc:Fallback xmlns="">
          <p:pic>
            <p:nvPicPr>
              <p:cNvPr id="83" name="Рукописный ввод 82">
                <a:extLst>
                  <a:ext uri="{FF2B5EF4-FFF2-40B4-BE49-F238E27FC236}">
                    <a16:creationId xmlns:a16="http://schemas.microsoft.com/office/drawing/2014/main" id="{B8533F50-2D37-4C8F-A24A-B2A4DD4124D3}"/>
                  </a:ext>
                </a:extLst>
              </p:cNvPr>
              <p:cNvPicPr/>
              <p:nvPr/>
            </p:nvPicPr>
            <p:blipFill>
              <a:blip r:embed="rId129"/>
              <a:stretch>
                <a:fillRect/>
              </a:stretch>
            </p:blipFill>
            <p:spPr>
              <a:xfrm>
                <a:off x="4262552" y="4115598"/>
                <a:ext cx="339120" cy="401040"/>
              </a:xfrm>
              <a:prstGeom prst="rect">
                <a:avLst/>
              </a:prstGeom>
            </p:spPr>
          </p:pic>
        </mc:Fallback>
      </mc:AlternateContent>
      <p:grpSp>
        <p:nvGrpSpPr>
          <p:cNvPr id="93" name="Группа 92">
            <a:extLst>
              <a:ext uri="{FF2B5EF4-FFF2-40B4-BE49-F238E27FC236}">
                <a16:creationId xmlns:a16="http://schemas.microsoft.com/office/drawing/2014/main" id="{B40D0301-D549-42BE-A184-D8FEB198CEFC}"/>
              </a:ext>
            </a:extLst>
          </p:cNvPr>
          <p:cNvGrpSpPr/>
          <p:nvPr/>
        </p:nvGrpSpPr>
        <p:grpSpPr>
          <a:xfrm>
            <a:off x="4191992" y="4767198"/>
            <a:ext cx="400680" cy="338040"/>
            <a:chOff x="4191992" y="4767198"/>
            <a:chExt cx="400680" cy="338040"/>
          </a:xfrm>
        </p:grpSpPr>
        <mc:AlternateContent xmlns:mc="http://schemas.openxmlformats.org/markup-compatibility/2006" xmlns:p14="http://schemas.microsoft.com/office/powerpoint/2010/main">
          <mc:Choice Requires="p14">
            <p:contentPart p14:bwMode="auto" r:id="rId130">
              <p14:nvContentPartPr>
                <p14:cNvPr id="84" name="Рукописный ввод 83">
                  <a:extLst>
                    <a:ext uri="{FF2B5EF4-FFF2-40B4-BE49-F238E27FC236}">
                      <a16:creationId xmlns:a16="http://schemas.microsoft.com/office/drawing/2014/main" id="{93E01E56-25FE-4821-831E-2D002775D1DE}"/>
                    </a:ext>
                  </a:extLst>
                </p14:cNvPr>
                <p14:cNvContentPartPr/>
                <p14:nvPr/>
              </p14:nvContentPartPr>
              <p14:xfrm>
                <a:off x="4373072" y="4848918"/>
                <a:ext cx="39240" cy="256320"/>
              </p14:xfrm>
            </p:contentPart>
          </mc:Choice>
          <mc:Fallback xmlns="">
            <p:pic>
              <p:nvPicPr>
                <p:cNvPr id="84" name="Рукописный ввод 83">
                  <a:extLst>
                    <a:ext uri="{FF2B5EF4-FFF2-40B4-BE49-F238E27FC236}">
                      <a16:creationId xmlns:a16="http://schemas.microsoft.com/office/drawing/2014/main" id="{93E01E56-25FE-4821-831E-2D002775D1DE}"/>
                    </a:ext>
                  </a:extLst>
                </p:cNvPr>
                <p:cNvPicPr/>
                <p:nvPr/>
              </p:nvPicPr>
              <p:blipFill>
                <a:blip r:embed="rId131"/>
                <a:stretch>
                  <a:fillRect/>
                </a:stretch>
              </p:blipFill>
              <p:spPr>
                <a:xfrm>
                  <a:off x="4364432" y="4839918"/>
                  <a:ext cx="568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5" name="Рукописный ввод 84">
                  <a:extLst>
                    <a:ext uri="{FF2B5EF4-FFF2-40B4-BE49-F238E27FC236}">
                      <a16:creationId xmlns:a16="http://schemas.microsoft.com/office/drawing/2014/main" id="{77C22964-9D11-4894-AA18-24E71AF3A026}"/>
                    </a:ext>
                  </a:extLst>
                </p14:cNvPr>
                <p14:cNvContentPartPr/>
                <p14:nvPr/>
              </p14:nvContentPartPr>
              <p14:xfrm>
                <a:off x="4338152" y="4767198"/>
                <a:ext cx="254520" cy="91080"/>
              </p14:xfrm>
            </p:contentPart>
          </mc:Choice>
          <mc:Fallback xmlns="">
            <p:pic>
              <p:nvPicPr>
                <p:cNvPr id="85" name="Рукописный ввод 84">
                  <a:extLst>
                    <a:ext uri="{FF2B5EF4-FFF2-40B4-BE49-F238E27FC236}">
                      <a16:creationId xmlns:a16="http://schemas.microsoft.com/office/drawing/2014/main" id="{77C22964-9D11-4894-AA18-24E71AF3A026}"/>
                    </a:ext>
                  </a:extLst>
                </p:cNvPr>
                <p:cNvPicPr/>
                <p:nvPr/>
              </p:nvPicPr>
              <p:blipFill>
                <a:blip r:embed="rId133"/>
                <a:stretch>
                  <a:fillRect/>
                </a:stretch>
              </p:blipFill>
              <p:spPr>
                <a:xfrm>
                  <a:off x="4329152" y="4758558"/>
                  <a:ext cx="2721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6" name="Рукописный ввод 85">
                  <a:extLst>
                    <a:ext uri="{FF2B5EF4-FFF2-40B4-BE49-F238E27FC236}">
                      <a16:creationId xmlns:a16="http://schemas.microsoft.com/office/drawing/2014/main" id="{66A626C7-D2C3-4D38-92BA-117BAA8C4A0F}"/>
                    </a:ext>
                  </a:extLst>
                </p14:cNvPr>
                <p14:cNvContentPartPr/>
                <p14:nvPr/>
              </p14:nvContentPartPr>
              <p14:xfrm>
                <a:off x="4191992" y="4887078"/>
                <a:ext cx="353520" cy="77400"/>
              </p14:xfrm>
            </p:contentPart>
          </mc:Choice>
          <mc:Fallback xmlns="">
            <p:pic>
              <p:nvPicPr>
                <p:cNvPr id="86" name="Рукописный ввод 85">
                  <a:extLst>
                    <a:ext uri="{FF2B5EF4-FFF2-40B4-BE49-F238E27FC236}">
                      <a16:creationId xmlns:a16="http://schemas.microsoft.com/office/drawing/2014/main" id="{66A626C7-D2C3-4D38-92BA-117BAA8C4A0F}"/>
                    </a:ext>
                  </a:extLst>
                </p:cNvPr>
                <p:cNvPicPr/>
                <p:nvPr/>
              </p:nvPicPr>
              <p:blipFill>
                <a:blip r:embed="rId135"/>
                <a:stretch>
                  <a:fillRect/>
                </a:stretch>
              </p:blipFill>
              <p:spPr>
                <a:xfrm>
                  <a:off x="4183352" y="4878078"/>
                  <a:ext cx="371160" cy="95040"/>
                </a:xfrm>
                <a:prstGeom prst="rect">
                  <a:avLst/>
                </a:prstGeom>
              </p:spPr>
            </p:pic>
          </mc:Fallback>
        </mc:AlternateContent>
      </p:grpSp>
      <p:grpSp>
        <p:nvGrpSpPr>
          <p:cNvPr id="92" name="Группа 91">
            <a:extLst>
              <a:ext uri="{FF2B5EF4-FFF2-40B4-BE49-F238E27FC236}">
                <a16:creationId xmlns:a16="http://schemas.microsoft.com/office/drawing/2014/main" id="{8B89BDAB-B8CB-4F0B-B20A-B2BB9A2C65E8}"/>
              </a:ext>
            </a:extLst>
          </p:cNvPr>
          <p:cNvGrpSpPr/>
          <p:nvPr/>
        </p:nvGrpSpPr>
        <p:grpSpPr>
          <a:xfrm>
            <a:off x="4207832" y="5251038"/>
            <a:ext cx="392400" cy="430200"/>
            <a:chOff x="4207832" y="5251038"/>
            <a:chExt cx="392400" cy="430200"/>
          </a:xfrm>
        </p:grpSpPr>
        <mc:AlternateContent xmlns:mc="http://schemas.openxmlformats.org/markup-compatibility/2006" xmlns:p14="http://schemas.microsoft.com/office/powerpoint/2010/main">
          <mc:Choice Requires="p14">
            <p:contentPart p14:bwMode="auto" r:id="rId136">
              <p14:nvContentPartPr>
                <p14:cNvPr id="87" name="Рукописный ввод 86">
                  <a:extLst>
                    <a:ext uri="{FF2B5EF4-FFF2-40B4-BE49-F238E27FC236}">
                      <a16:creationId xmlns:a16="http://schemas.microsoft.com/office/drawing/2014/main" id="{622CD67A-8C83-4544-B2BD-E384D5C7F6E8}"/>
                    </a:ext>
                  </a:extLst>
                </p14:cNvPr>
                <p14:cNvContentPartPr/>
                <p14:nvPr/>
              </p14:nvContentPartPr>
              <p14:xfrm>
                <a:off x="4379912" y="5251038"/>
                <a:ext cx="46080" cy="430200"/>
              </p14:xfrm>
            </p:contentPart>
          </mc:Choice>
          <mc:Fallback xmlns="">
            <p:pic>
              <p:nvPicPr>
                <p:cNvPr id="87" name="Рукописный ввод 86">
                  <a:extLst>
                    <a:ext uri="{FF2B5EF4-FFF2-40B4-BE49-F238E27FC236}">
                      <a16:creationId xmlns:a16="http://schemas.microsoft.com/office/drawing/2014/main" id="{622CD67A-8C83-4544-B2BD-E384D5C7F6E8}"/>
                    </a:ext>
                  </a:extLst>
                </p:cNvPr>
                <p:cNvPicPr/>
                <p:nvPr/>
              </p:nvPicPr>
              <p:blipFill>
                <a:blip r:embed="rId137"/>
                <a:stretch>
                  <a:fillRect/>
                </a:stretch>
              </p:blipFill>
              <p:spPr>
                <a:xfrm>
                  <a:off x="4370912" y="5242038"/>
                  <a:ext cx="6372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8" name="Рукописный ввод 87">
                  <a:extLst>
                    <a:ext uri="{FF2B5EF4-FFF2-40B4-BE49-F238E27FC236}">
                      <a16:creationId xmlns:a16="http://schemas.microsoft.com/office/drawing/2014/main" id="{7C77ECC8-DABB-4CE6-B3DD-78933CB48DC8}"/>
                    </a:ext>
                  </a:extLst>
                </p14:cNvPr>
                <p14:cNvContentPartPr/>
                <p14:nvPr/>
              </p14:nvContentPartPr>
              <p14:xfrm>
                <a:off x="4207832" y="5306478"/>
                <a:ext cx="392400" cy="73800"/>
              </p14:xfrm>
            </p:contentPart>
          </mc:Choice>
          <mc:Fallback xmlns="">
            <p:pic>
              <p:nvPicPr>
                <p:cNvPr id="88" name="Рукописный ввод 87">
                  <a:extLst>
                    <a:ext uri="{FF2B5EF4-FFF2-40B4-BE49-F238E27FC236}">
                      <a16:creationId xmlns:a16="http://schemas.microsoft.com/office/drawing/2014/main" id="{7C77ECC8-DABB-4CE6-B3DD-78933CB48DC8}"/>
                    </a:ext>
                  </a:extLst>
                </p:cNvPr>
                <p:cNvPicPr/>
                <p:nvPr/>
              </p:nvPicPr>
              <p:blipFill>
                <a:blip r:embed="rId139"/>
                <a:stretch>
                  <a:fillRect/>
                </a:stretch>
              </p:blipFill>
              <p:spPr>
                <a:xfrm>
                  <a:off x="4199192" y="5297838"/>
                  <a:ext cx="410040" cy="91440"/>
                </a:xfrm>
                <a:prstGeom prst="rect">
                  <a:avLst/>
                </a:prstGeom>
              </p:spPr>
            </p:pic>
          </mc:Fallback>
        </mc:AlternateContent>
      </p:grpSp>
      <p:grpSp>
        <p:nvGrpSpPr>
          <p:cNvPr id="91" name="Группа 90">
            <a:extLst>
              <a:ext uri="{FF2B5EF4-FFF2-40B4-BE49-F238E27FC236}">
                <a16:creationId xmlns:a16="http://schemas.microsoft.com/office/drawing/2014/main" id="{CF8465BD-1F80-42B4-AF60-A0BE999F5B74}"/>
              </a:ext>
            </a:extLst>
          </p:cNvPr>
          <p:cNvGrpSpPr/>
          <p:nvPr/>
        </p:nvGrpSpPr>
        <p:grpSpPr>
          <a:xfrm>
            <a:off x="4154912" y="6083718"/>
            <a:ext cx="419400" cy="492840"/>
            <a:chOff x="4154912" y="6083718"/>
            <a:chExt cx="419400" cy="492840"/>
          </a:xfrm>
        </p:grpSpPr>
        <mc:AlternateContent xmlns:mc="http://schemas.openxmlformats.org/markup-compatibility/2006" xmlns:p14="http://schemas.microsoft.com/office/powerpoint/2010/main">
          <mc:Choice Requires="p14">
            <p:contentPart p14:bwMode="auto" r:id="rId140">
              <p14:nvContentPartPr>
                <p14:cNvPr id="89" name="Рукописный ввод 88">
                  <a:extLst>
                    <a:ext uri="{FF2B5EF4-FFF2-40B4-BE49-F238E27FC236}">
                      <a16:creationId xmlns:a16="http://schemas.microsoft.com/office/drawing/2014/main" id="{0D112648-B84E-40B6-8C38-7E1B457EADF0}"/>
                    </a:ext>
                  </a:extLst>
                </p14:cNvPr>
                <p14:cNvContentPartPr/>
                <p14:nvPr/>
              </p14:nvContentPartPr>
              <p14:xfrm>
                <a:off x="4258952" y="6083718"/>
                <a:ext cx="315360" cy="492840"/>
              </p14:xfrm>
            </p:contentPart>
          </mc:Choice>
          <mc:Fallback xmlns="">
            <p:pic>
              <p:nvPicPr>
                <p:cNvPr id="89" name="Рукописный ввод 88">
                  <a:extLst>
                    <a:ext uri="{FF2B5EF4-FFF2-40B4-BE49-F238E27FC236}">
                      <a16:creationId xmlns:a16="http://schemas.microsoft.com/office/drawing/2014/main" id="{0D112648-B84E-40B6-8C38-7E1B457EADF0}"/>
                    </a:ext>
                  </a:extLst>
                </p:cNvPr>
                <p:cNvPicPr/>
                <p:nvPr/>
              </p:nvPicPr>
              <p:blipFill>
                <a:blip r:embed="rId141"/>
                <a:stretch>
                  <a:fillRect/>
                </a:stretch>
              </p:blipFill>
              <p:spPr>
                <a:xfrm>
                  <a:off x="4249952" y="6075078"/>
                  <a:ext cx="33300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0" name="Рукописный ввод 89">
                  <a:extLst>
                    <a:ext uri="{FF2B5EF4-FFF2-40B4-BE49-F238E27FC236}">
                      <a16:creationId xmlns:a16="http://schemas.microsoft.com/office/drawing/2014/main" id="{7C9B9FE6-18C7-49B4-9CFE-84C7C66CFD5E}"/>
                    </a:ext>
                  </a:extLst>
                </p14:cNvPr>
                <p14:cNvContentPartPr/>
                <p14:nvPr/>
              </p14:nvContentPartPr>
              <p14:xfrm>
                <a:off x="4154912" y="6190638"/>
                <a:ext cx="259200" cy="99000"/>
              </p14:xfrm>
            </p:contentPart>
          </mc:Choice>
          <mc:Fallback xmlns="">
            <p:pic>
              <p:nvPicPr>
                <p:cNvPr id="90" name="Рукописный ввод 89">
                  <a:extLst>
                    <a:ext uri="{FF2B5EF4-FFF2-40B4-BE49-F238E27FC236}">
                      <a16:creationId xmlns:a16="http://schemas.microsoft.com/office/drawing/2014/main" id="{7C9B9FE6-18C7-49B4-9CFE-84C7C66CFD5E}"/>
                    </a:ext>
                  </a:extLst>
                </p:cNvPr>
                <p:cNvPicPr/>
                <p:nvPr/>
              </p:nvPicPr>
              <p:blipFill>
                <a:blip r:embed="rId143"/>
                <a:stretch>
                  <a:fillRect/>
                </a:stretch>
              </p:blipFill>
              <p:spPr>
                <a:xfrm>
                  <a:off x="4145912" y="6181638"/>
                  <a:ext cx="276840" cy="116640"/>
                </a:xfrm>
                <a:prstGeom prst="rect">
                  <a:avLst/>
                </a:prstGeom>
              </p:spPr>
            </p:pic>
          </mc:Fallback>
        </mc:AlternateContent>
      </p:grpSp>
      <p:grpSp>
        <p:nvGrpSpPr>
          <p:cNvPr id="132" name="Группа 131">
            <a:extLst>
              <a:ext uri="{FF2B5EF4-FFF2-40B4-BE49-F238E27FC236}">
                <a16:creationId xmlns:a16="http://schemas.microsoft.com/office/drawing/2014/main" id="{13DB75CA-F65A-464F-93D0-DFA04EE503A1}"/>
              </a:ext>
            </a:extLst>
          </p:cNvPr>
          <p:cNvGrpSpPr/>
          <p:nvPr/>
        </p:nvGrpSpPr>
        <p:grpSpPr>
          <a:xfrm>
            <a:off x="6387632" y="1267998"/>
            <a:ext cx="313560" cy="372240"/>
            <a:chOff x="6387632" y="1267998"/>
            <a:chExt cx="313560" cy="372240"/>
          </a:xfrm>
        </p:grpSpPr>
        <mc:AlternateContent xmlns:mc="http://schemas.openxmlformats.org/markup-compatibility/2006" xmlns:p14="http://schemas.microsoft.com/office/powerpoint/2010/main">
          <mc:Choice Requires="p14">
            <p:contentPart p14:bwMode="auto" r:id="rId144">
              <p14:nvContentPartPr>
                <p14:cNvPr id="98" name="Рукописный ввод 97">
                  <a:extLst>
                    <a:ext uri="{FF2B5EF4-FFF2-40B4-BE49-F238E27FC236}">
                      <a16:creationId xmlns:a16="http://schemas.microsoft.com/office/drawing/2014/main" id="{42F23A2E-E29F-4BAA-B736-E0C9A43EFE29}"/>
                    </a:ext>
                  </a:extLst>
                </p14:cNvPr>
                <p14:cNvContentPartPr/>
                <p14:nvPr/>
              </p14:nvContentPartPr>
              <p14:xfrm>
                <a:off x="6469712" y="1290678"/>
                <a:ext cx="20520" cy="349560"/>
              </p14:xfrm>
            </p:contentPart>
          </mc:Choice>
          <mc:Fallback xmlns="">
            <p:pic>
              <p:nvPicPr>
                <p:cNvPr id="98" name="Рукописный ввод 97">
                  <a:extLst>
                    <a:ext uri="{FF2B5EF4-FFF2-40B4-BE49-F238E27FC236}">
                      <a16:creationId xmlns:a16="http://schemas.microsoft.com/office/drawing/2014/main" id="{42F23A2E-E29F-4BAA-B736-E0C9A43EFE29}"/>
                    </a:ext>
                  </a:extLst>
                </p:cNvPr>
                <p:cNvPicPr/>
                <p:nvPr/>
              </p:nvPicPr>
              <p:blipFill>
                <a:blip r:embed="rId145"/>
                <a:stretch>
                  <a:fillRect/>
                </a:stretch>
              </p:blipFill>
              <p:spPr>
                <a:xfrm>
                  <a:off x="6460712" y="1281678"/>
                  <a:ext cx="3816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9" name="Рукописный ввод 98">
                  <a:extLst>
                    <a:ext uri="{FF2B5EF4-FFF2-40B4-BE49-F238E27FC236}">
                      <a16:creationId xmlns:a16="http://schemas.microsoft.com/office/drawing/2014/main" id="{44A581EB-4DC4-455E-A784-87A54C66B24C}"/>
                    </a:ext>
                  </a:extLst>
                </p14:cNvPr>
                <p14:cNvContentPartPr/>
                <p14:nvPr/>
              </p14:nvContentPartPr>
              <p14:xfrm>
                <a:off x="6387632" y="1267998"/>
                <a:ext cx="313560" cy="32040"/>
              </p14:xfrm>
            </p:contentPart>
          </mc:Choice>
          <mc:Fallback xmlns="">
            <p:pic>
              <p:nvPicPr>
                <p:cNvPr id="99" name="Рукописный ввод 98">
                  <a:extLst>
                    <a:ext uri="{FF2B5EF4-FFF2-40B4-BE49-F238E27FC236}">
                      <a16:creationId xmlns:a16="http://schemas.microsoft.com/office/drawing/2014/main" id="{44A581EB-4DC4-455E-A784-87A54C66B24C}"/>
                    </a:ext>
                  </a:extLst>
                </p:cNvPr>
                <p:cNvPicPr/>
                <p:nvPr/>
              </p:nvPicPr>
              <p:blipFill>
                <a:blip r:embed="rId147"/>
                <a:stretch>
                  <a:fillRect/>
                </a:stretch>
              </p:blipFill>
              <p:spPr>
                <a:xfrm>
                  <a:off x="6378992" y="1259358"/>
                  <a:ext cx="331200" cy="49680"/>
                </a:xfrm>
                <a:prstGeom prst="rect">
                  <a:avLst/>
                </a:prstGeom>
              </p:spPr>
            </p:pic>
          </mc:Fallback>
        </mc:AlternateContent>
      </p:grpSp>
      <p:grpSp>
        <p:nvGrpSpPr>
          <p:cNvPr id="131" name="Группа 130">
            <a:extLst>
              <a:ext uri="{FF2B5EF4-FFF2-40B4-BE49-F238E27FC236}">
                <a16:creationId xmlns:a16="http://schemas.microsoft.com/office/drawing/2014/main" id="{AF3E5941-A278-480F-8379-8718416740E3}"/>
              </a:ext>
            </a:extLst>
          </p:cNvPr>
          <p:cNvGrpSpPr/>
          <p:nvPr/>
        </p:nvGrpSpPr>
        <p:grpSpPr>
          <a:xfrm>
            <a:off x="6336872" y="1861638"/>
            <a:ext cx="380520" cy="390600"/>
            <a:chOff x="6336872" y="1861638"/>
            <a:chExt cx="380520" cy="390600"/>
          </a:xfrm>
        </p:grpSpPr>
        <mc:AlternateContent xmlns:mc="http://schemas.openxmlformats.org/markup-compatibility/2006" xmlns:p14="http://schemas.microsoft.com/office/powerpoint/2010/main">
          <mc:Choice Requires="p14">
            <p:contentPart p14:bwMode="auto" r:id="rId148">
              <p14:nvContentPartPr>
                <p14:cNvPr id="100" name="Рукописный ввод 99">
                  <a:extLst>
                    <a:ext uri="{FF2B5EF4-FFF2-40B4-BE49-F238E27FC236}">
                      <a16:creationId xmlns:a16="http://schemas.microsoft.com/office/drawing/2014/main" id="{57400557-2437-4412-961C-AEF0BE6E9D1A}"/>
                    </a:ext>
                  </a:extLst>
                </p14:cNvPr>
                <p14:cNvContentPartPr/>
                <p14:nvPr/>
              </p14:nvContentPartPr>
              <p14:xfrm>
                <a:off x="6498512" y="1970718"/>
                <a:ext cx="8280" cy="281520"/>
              </p14:xfrm>
            </p:contentPart>
          </mc:Choice>
          <mc:Fallback xmlns="">
            <p:pic>
              <p:nvPicPr>
                <p:cNvPr id="100" name="Рукописный ввод 99">
                  <a:extLst>
                    <a:ext uri="{FF2B5EF4-FFF2-40B4-BE49-F238E27FC236}">
                      <a16:creationId xmlns:a16="http://schemas.microsoft.com/office/drawing/2014/main" id="{57400557-2437-4412-961C-AEF0BE6E9D1A}"/>
                    </a:ext>
                  </a:extLst>
                </p:cNvPr>
                <p:cNvPicPr/>
                <p:nvPr/>
              </p:nvPicPr>
              <p:blipFill>
                <a:blip r:embed="rId149"/>
                <a:stretch>
                  <a:fillRect/>
                </a:stretch>
              </p:blipFill>
              <p:spPr>
                <a:xfrm>
                  <a:off x="6489872" y="1961718"/>
                  <a:ext cx="2592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1" name="Рукописный ввод 100">
                  <a:extLst>
                    <a:ext uri="{FF2B5EF4-FFF2-40B4-BE49-F238E27FC236}">
                      <a16:creationId xmlns:a16="http://schemas.microsoft.com/office/drawing/2014/main" id="{D75D787F-9650-4436-B886-5032C2952E04}"/>
                    </a:ext>
                  </a:extLst>
                </p14:cNvPr>
                <p14:cNvContentPartPr/>
                <p14:nvPr/>
              </p14:nvContentPartPr>
              <p14:xfrm>
                <a:off x="6336872" y="1861638"/>
                <a:ext cx="380520" cy="58320"/>
              </p14:xfrm>
            </p:contentPart>
          </mc:Choice>
          <mc:Fallback xmlns="">
            <p:pic>
              <p:nvPicPr>
                <p:cNvPr id="101" name="Рукописный ввод 100">
                  <a:extLst>
                    <a:ext uri="{FF2B5EF4-FFF2-40B4-BE49-F238E27FC236}">
                      <a16:creationId xmlns:a16="http://schemas.microsoft.com/office/drawing/2014/main" id="{D75D787F-9650-4436-B886-5032C2952E04}"/>
                    </a:ext>
                  </a:extLst>
                </p:cNvPr>
                <p:cNvPicPr/>
                <p:nvPr/>
              </p:nvPicPr>
              <p:blipFill>
                <a:blip r:embed="rId151"/>
                <a:stretch>
                  <a:fillRect/>
                </a:stretch>
              </p:blipFill>
              <p:spPr>
                <a:xfrm>
                  <a:off x="6328232" y="1852998"/>
                  <a:ext cx="398160" cy="75960"/>
                </a:xfrm>
                <a:prstGeom prst="rect">
                  <a:avLst/>
                </a:prstGeom>
              </p:spPr>
            </p:pic>
          </mc:Fallback>
        </mc:AlternateContent>
      </p:grpSp>
      <p:grpSp>
        <p:nvGrpSpPr>
          <p:cNvPr id="130" name="Группа 129">
            <a:extLst>
              <a:ext uri="{FF2B5EF4-FFF2-40B4-BE49-F238E27FC236}">
                <a16:creationId xmlns:a16="http://schemas.microsoft.com/office/drawing/2014/main" id="{31437739-A299-4295-967A-9BC6FFC338E7}"/>
              </a:ext>
            </a:extLst>
          </p:cNvPr>
          <p:cNvGrpSpPr/>
          <p:nvPr/>
        </p:nvGrpSpPr>
        <p:grpSpPr>
          <a:xfrm>
            <a:off x="6425072" y="2535198"/>
            <a:ext cx="336240" cy="407880"/>
            <a:chOff x="6425072" y="2535198"/>
            <a:chExt cx="336240" cy="407880"/>
          </a:xfrm>
        </p:grpSpPr>
        <mc:AlternateContent xmlns:mc="http://schemas.openxmlformats.org/markup-compatibility/2006" xmlns:p14="http://schemas.microsoft.com/office/powerpoint/2010/main">
          <mc:Choice Requires="p14">
            <p:contentPart p14:bwMode="auto" r:id="rId152">
              <p14:nvContentPartPr>
                <p14:cNvPr id="102" name="Рукописный ввод 101">
                  <a:extLst>
                    <a:ext uri="{FF2B5EF4-FFF2-40B4-BE49-F238E27FC236}">
                      <a16:creationId xmlns:a16="http://schemas.microsoft.com/office/drawing/2014/main" id="{62508689-B1B2-4053-8CA6-08431CECE8C1}"/>
                    </a:ext>
                  </a:extLst>
                </p14:cNvPr>
                <p14:cNvContentPartPr/>
                <p14:nvPr/>
              </p14:nvContentPartPr>
              <p14:xfrm>
                <a:off x="6440552" y="2553918"/>
                <a:ext cx="58680" cy="389160"/>
              </p14:xfrm>
            </p:contentPart>
          </mc:Choice>
          <mc:Fallback xmlns="">
            <p:pic>
              <p:nvPicPr>
                <p:cNvPr id="102" name="Рукописный ввод 101">
                  <a:extLst>
                    <a:ext uri="{FF2B5EF4-FFF2-40B4-BE49-F238E27FC236}">
                      <a16:creationId xmlns:a16="http://schemas.microsoft.com/office/drawing/2014/main" id="{62508689-B1B2-4053-8CA6-08431CECE8C1}"/>
                    </a:ext>
                  </a:extLst>
                </p:cNvPr>
                <p:cNvPicPr/>
                <p:nvPr/>
              </p:nvPicPr>
              <p:blipFill>
                <a:blip r:embed="rId153"/>
                <a:stretch>
                  <a:fillRect/>
                </a:stretch>
              </p:blipFill>
              <p:spPr>
                <a:xfrm>
                  <a:off x="6431552" y="2545278"/>
                  <a:ext cx="7632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Рукописный ввод 102">
                  <a:extLst>
                    <a:ext uri="{FF2B5EF4-FFF2-40B4-BE49-F238E27FC236}">
                      <a16:creationId xmlns:a16="http://schemas.microsoft.com/office/drawing/2014/main" id="{C5EC1723-CDFA-432C-A374-1054B985772F}"/>
                    </a:ext>
                  </a:extLst>
                </p14:cNvPr>
                <p14:cNvContentPartPr/>
                <p14:nvPr/>
              </p14:nvContentPartPr>
              <p14:xfrm>
                <a:off x="6431912" y="2535198"/>
                <a:ext cx="329400" cy="46440"/>
              </p14:xfrm>
            </p:contentPart>
          </mc:Choice>
          <mc:Fallback xmlns="">
            <p:pic>
              <p:nvPicPr>
                <p:cNvPr id="103" name="Рукописный ввод 102">
                  <a:extLst>
                    <a:ext uri="{FF2B5EF4-FFF2-40B4-BE49-F238E27FC236}">
                      <a16:creationId xmlns:a16="http://schemas.microsoft.com/office/drawing/2014/main" id="{C5EC1723-CDFA-432C-A374-1054B985772F}"/>
                    </a:ext>
                  </a:extLst>
                </p:cNvPr>
                <p:cNvPicPr/>
                <p:nvPr/>
              </p:nvPicPr>
              <p:blipFill>
                <a:blip r:embed="rId155"/>
                <a:stretch>
                  <a:fillRect/>
                </a:stretch>
              </p:blipFill>
              <p:spPr>
                <a:xfrm>
                  <a:off x="6423272" y="2526558"/>
                  <a:ext cx="3470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Рукописный ввод 103">
                  <a:extLst>
                    <a:ext uri="{FF2B5EF4-FFF2-40B4-BE49-F238E27FC236}">
                      <a16:creationId xmlns:a16="http://schemas.microsoft.com/office/drawing/2014/main" id="{4732FBB9-BDDA-4D4D-9504-5D20BBAF0695}"/>
                    </a:ext>
                  </a:extLst>
                </p14:cNvPr>
                <p14:cNvContentPartPr/>
                <p14:nvPr/>
              </p14:nvContentPartPr>
              <p14:xfrm>
                <a:off x="6425072" y="2734278"/>
                <a:ext cx="236880" cy="44280"/>
              </p14:xfrm>
            </p:contentPart>
          </mc:Choice>
          <mc:Fallback xmlns="">
            <p:pic>
              <p:nvPicPr>
                <p:cNvPr id="104" name="Рукописный ввод 103">
                  <a:extLst>
                    <a:ext uri="{FF2B5EF4-FFF2-40B4-BE49-F238E27FC236}">
                      <a16:creationId xmlns:a16="http://schemas.microsoft.com/office/drawing/2014/main" id="{4732FBB9-BDDA-4D4D-9504-5D20BBAF0695}"/>
                    </a:ext>
                  </a:extLst>
                </p:cNvPr>
                <p:cNvPicPr/>
                <p:nvPr/>
              </p:nvPicPr>
              <p:blipFill>
                <a:blip r:embed="rId157"/>
                <a:stretch>
                  <a:fillRect/>
                </a:stretch>
              </p:blipFill>
              <p:spPr>
                <a:xfrm>
                  <a:off x="6416432" y="2725278"/>
                  <a:ext cx="254520" cy="61920"/>
                </a:xfrm>
                <a:prstGeom prst="rect">
                  <a:avLst/>
                </a:prstGeom>
              </p:spPr>
            </p:pic>
          </mc:Fallback>
        </mc:AlternateContent>
      </p:grpSp>
      <p:grpSp>
        <p:nvGrpSpPr>
          <p:cNvPr id="129" name="Группа 128">
            <a:extLst>
              <a:ext uri="{FF2B5EF4-FFF2-40B4-BE49-F238E27FC236}">
                <a16:creationId xmlns:a16="http://schemas.microsoft.com/office/drawing/2014/main" id="{2B8C215C-1142-4CE7-AC45-6F0172966E84}"/>
              </a:ext>
            </a:extLst>
          </p:cNvPr>
          <p:cNvGrpSpPr/>
          <p:nvPr/>
        </p:nvGrpSpPr>
        <p:grpSpPr>
          <a:xfrm>
            <a:off x="6253352" y="3138558"/>
            <a:ext cx="355320" cy="455040"/>
            <a:chOff x="6253352" y="3138558"/>
            <a:chExt cx="355320" cy="455040"/>
          </a:xfrm>
        </p:grpSpPr>
        <mc:AlternateContent xmlns:mc="http://schemas.openxmlformats.org/markup-compatibility/2006" xmlns:p14="http://schemas.microsoft.com/office/powerpoint/2010/main">
          <mc:Choice Requires="p14">
            <p:contentPart p14:bwMode="auto" r:id="rId158">
              <p14:nvContentPartPr>
                <p14:cNvPr id="105" name="Рукописный ввод 104">
                  <a:extLst>
                    <a:ext uri="{FF2B5EF4-FFF2-40B4-BE49-F238E27FC236}">
                      <a16:creationId xmlns:a16="http://schemas.microsoft.com/office/drawing/2014/main" id="{EA975FCE-C393-4292-8419-AC03CE0C2FE5}"/>
                    </a:ext>
                  </a:extLst>
                </p14:cNvPr>
                <p14:cNvContentPartPr/>
                <p14:nvPr/>
              </p14:nvContentPartPr>
              <p14:xfrm>
                <a:off x="6336872" y="3138558"/>
                <a:ext cx="271800" cy="455040"/>
              </p14:xfrm>
            </p:contentPart>
          </mc:Choice>
          <mc:Fallback xmlns="">
            <p:pic>
              <p:nvPicPr>
                <p:cNvPr id="105" name="Рукописный ввод 104">
                  <a:extLst>
                    <a:ext uri="{FF2B5EF4-FFF2-40B4-BE49-F238E27FC236}">
                      <a16:creationId xmlns:a16="http://schemas.microsoft.com/office/drawing/2014/main" id="{EA975FCE-C393-4292-8419-AC03CE0C2FE5}"/>
                    </a:ext>
                  </a:extLst>
                </p:cNvPr>
                <p:cNvPicPr/>
                <p:nvPr/>
              </p:nvPicPr>
              <p:blipFill>
                <a:blip r:embed="rId159"/>
                <a:stretch>
                  <a:fillRect/>
                </a:stretch>
              </p:blipFill>
              <p:spPr>
                <a:xfrm>
                  <a:off x="6328232" y="3129918"/>
                  <a:ext cx="2894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6" name="Рукописный ввод 105">
                  <a:extLst>
                    <a:ext uri="{FF2B5EF4-FFF2-40B4-BE49-F238E27FC236}">
                      <a16:creationId xmlns:a16="http://schemas.microsoft.com/office/drawing/2014/main" id="{49F19F5C-7CBF-4635-9A4B-A2DB40CF22CC}"/>
                    </a:ext>
                  </a:extLst>
                </p14:cNvPr>
                <p14:cNvContentPartPr/>
                <p14:nvPr/>
              </p14:nvContentPartPr>
              <p14:xfrm>
                <a:off x="6253352" y="3381558"/>
                <a:ext cx="340920" cy="38160"/>
              </p14:xfrm>
            </p:contentPart>
          </mc:Choice>
          <mc:Fallback xmlns="">
            <p:pic>
              <p:nvPicPr>
                <p:cNvPr id="106" name="Рукописный ввод 105">
                  <a:extLst>
                    <a:ext uri="{FF2B5EF4-FFF2-40B4-BE49-F238E27FC236}">
                      <a16:creationId xmlns:a16="http://schemas.microsoft.com/office/drawing/2014/main" id="{49F19F5C-7CBF-4635-9A4B-A2DB40CF22CC}"/>
                    </a:ext>
                  </a:extLst>
                </p:cNvPr>
                <p:cNvPicPr/>
                <p:nvPr/>
              </p:nvPicPr>
              <p:blipFill>
                <a:blip r:embed="rId161"/>
                <a:stretch>
                  <a:fillRect/>
                </a:stretch>
              </p:blipFill>
              <p:spPr>
                <a:xfrm>
                  <a:off x="6244352" y="3372918"/>
                  <a:ext cx="358560" cy="55800"/>
                </a:xfrm>
                <a:prstGeom prst="rect">
                  <a:avLst/>
                </a:prstGeom>
              </p:spPr>
            </p:pic>
          </mc:Fallback>
        </mc:AlternateContent>
      </p:grpSp>
      <p:grpSp>
        <p:nvGrpSpPr>
          <p:cNvPr id="128" name="Группа 127">
            <a:extLst>
              <a:ext uri="{FF2B5EF4-FFF2-40B4-BE49-F238E27FC236}">
                <a16:creationId xmlns:a16="http://schemas.microsoft.com/office/drawing/2014/main" id="{7C358D18-2220-4C0E-A57E-BEFAEC77BA05}"/>
              </a:ext>
            </a:extLst>
          </p:cNvPr>
          <p:cNvGrpSpPr/>
          <p:nvPr/>
        </p:nvGrpSpPr>
        <p:grpSpPr>
          <a:xfrm>
            <a:off x="6210152" y="4018038"/>
            <a:ext cx="405360" cy="336240"/>
            <a:chOff x="6210152" y="4018038"/>
            <a:chExt cx="405360" cy="336240"/>
          </a:xfrm>
        </p:grpSpPr>
        <mc:AlternateContent xmlns:mc="http://schemas.openxmlformats.org/markup-compatibility/2006" xmlns:p14="http://schemas.microsoft.com/office/powerpoint/2010/main">
          <mc:Choice Requires="p14">
            <p:contentPart p14:bwMode="auto" r:id="rId162">
              <p14:nvContentPartPr>
                <p14:cNvPr id="107" name="Рукописный ввод 106">
                  <a:extLst>
                    <a:ext uri="{FF2B5EF4-FFF2-40B4-BE49-F238E27FC236}">
                      <a16:creationId xmlns:a16="http://schemas.microsoft.com/office/drawing/2014/main" id="{989AB1E3-DC39-436C-BBC9-7B22E9150758}"/>
                    </a:ext>
                  </a:extLst>
                </p14:cNvPr>
                <p14:cNvContentPartPr/>
                <p14:nvPr/>
              </p14:nvContentPartPr>
              <p14:xfrm>
                <a:off x="6401312" y="4030278"/>
                <a:ext cx="32040" cy="324000"/>
              </p14:xfrm>
            </p:contentPart>
          </mc:Choice>
          <mc:Fallback xmlns="">
            <p:pic>
              <p:nvPicPr>
                <p:cNvPr id="107" name="Рукописный ввод 106">
                  <a:extLst>
                    <a:ext uri="{FF2B5EF4-FFF2-40B4-BE49-F238E27FC236}">
                      <a16:creationId xmlns:a16="http://schemas.microsoft.com/office/drawing/2014/main" id="{989AB1E3-DC39-436C-BBC9-7B22E9150758}"/>
                    </a:ext>
                  </a:extLst>
                </p:cNvPr>
                <p:cNvPicPr/>
                <p:nvPr/>
              </p:nvPicPr>
              <p:blipFill>
                <a:blip r:embed="rId163"/>
                <a:stretch>
                  <a:fillRect/>
                </a:stretch>
              </p:blipFill>
              <p:spPr>
                <a:xfrm>
                  <a:off x="6392672" y="4021278"/>
                  <a:ext cx="496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8" name="Рукописный ввод 107">
                  <a:extLst>
                    <a:ext uri="{FF2B5EF4-FFF2-40B4-BE49-F238E27FC236}">
                      <a16:creationId xmlns:a16="http://schemas.microsoft.com/office/drawing/2014/main" id="{04787CB5-1AF9-4376-AA80-146BA9AB8E60}"/>
                    </a:ext>
                  </a:extLst>
                </p14:cNvPr>
                <p14:cNvContentPartPr/>
                <p14:nvPr/>
              </p14:nvContentPartPr>
              <p14:xfrm>
                <a:off x="6210152" y="4018038"/>
                <a:ext cx="405360" cy="60480"/>
              </p14:xfrm>
            </p:contentPart>
          </mc:Choice>
          <mc:Fallback xmlns="">
            <p:pic>
              <p:nvPicPr>
                <p:cNvPr id="108" name="Рукописный ввод 107">
                  <a:extLst>
                    <a:ext uri="{FF2B5EF4-FFF2-40B4-BE49-F238E27FC236}">
                      <a16:creationId xmlns:a16="http://schemas.microsoft.com/office/drawing/2014/main" id="{04787CB5-1AF9-4376-AA80-146BA9AB8E60}"/>
                    </a:ext>
                  </a:extLst>
                </p:cNvPr>
                <p:cNvPicPr/>
                <p:nvPr/>
              </p:nvPicPr>
              <p:blipFill>
                <a:blip r:embed="rId165"/>
                <a:stretch>
                  <a:fillRect/>
                </a:stretch>
              </p:blipFill>
              <p:spPr>
                <a:xfrm>
                  <a:off x="6201512" y="4009038"/>
                  <a:ext cx="423000" cy="78120"/>
                </a:xfrm>
                <a:prstGeom prst="rect">
                  <a:avLst/>
                </a:prstGeom>
              </p:spPr>
            </p:pic>
          </mc:Fallback>
        </mc:AlternateContent>
      </p:grpSp>
      <p:grpSp>
        <p:nvGrpSpPr>
          <p:cNvPr id="127" name="Группа 126">
            <a:extLst>
              <a:ext uri="{FF2B5EF4-FFF2-40B4-BE49-F238E27FC236}">
                <a16:creationId xmlns:a16="http://schemas.microsoft.com/office/drawing/2014/main" id="{321D5C2D-03C4-4A1F-B85A-6C1DE4452BBE}"/>
              </a:ext>
            </a:extLst>
          </p:cNvPr>
          <p:cNvGrpSpPr/>
          <p:nvPr/>
        </p:nvGrpSpPr>
        <p:grpSpPr>
          <a:xfrm>
            <a:off x="6146792" y="4734438"/>
            <a:ext cx="453600" cy="287280"/>
            <a:chOff x="6146792" y="4734438"/>
            <a:chExt cx="453600" cy="287280"/>
          </a:xfrm>
        </p:grpSpPr>
        <mc:AlternateContent xmlns:mc="http://schemas.openxmlformats.org/markup-compatibility/2006" xmlns:p14="http://schemas.microsoft.com/office/powerpoint/2010/main">
          <mc:Choice Requires="p14">
            <p:contentPart p14:bwMode="auto" r:id="rId166">
              <p14:nvContentPartPr>
                <p14:cNvPr id="109" name="Рукописный ввод 108">
                  <a:extLst>
                    <a:ext uri="{FF2B5EF4-FFF2-40B4-BE49-F238E27FC236}">
                      <a16:creationId xmlns:a16="http://schemas.microsoft.com/office/drawing/2014/main" id="{FE61B301-ECB9-44EA-8422-BB76A5D8A7B5}"/>
                    </a:ext>
                  </a:extLst>
                </p14:cNvPr>
                <p14:cNvContentPartPr/>
                <p14:nvPr/>
              </p14:nvContentPartPr>
              <p14:xfrm>
                <a:off x="6410312" y="4748838"/>
                <a:ext cx="37800" cy="272880"/>
              </p14:xfrm>
            </p:contentPart>
          </mc:Choice>
          <mc:Fallback xmlns="">
            <p:pic>
              <p:nvPicPr>
                <p:cNvPr id="109" name="Рукописный ввод 108">
                  <a:extLst>
                    <a:ext uri="{FF2B5EF4-FFF2-40B4-BE49-F238E27FC236}">
                      <a16:creationId xmlns:a16="http://schemas.microsoft.com/office/drawing/2014/main" id="{FE61B301-ECB9-44EA-8422-BB76A5D8A7B5}"/>
                    </a:ext>
                  </a:extLst>
                </p:cNvPr>
                <p:cNvPicPr/>
                <p:nvPr/>
              </p:nvPicPr>
              <p:blipFill>
                <a:blip r:embed="rId167"/>
                <a:stretch>
                  <a:fillRect/>
                </a:stretch>
              </p:blipFill>
              <p:spPr>
                <a:xfrm>
                  <a:off x="6401672" y="4740198"/>
                  <a:ext cx="554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0" name="Рукописный ввод 109">
                  <a:extLst>
                    <a:ext uri="{FF2B5EF4-FFF2-40B4-BE49-F238E27FC236}">
                      <a16:creationId xmlns:a16="http://schemas.microsoft.com/office/drawing/2014/main" id="{B5D9887C-BFF6-4A65-A619-BD958A51852E}"/>
                    </a:ext>
                  </a:extLst>
                </p14:cNvPr>
                <p14:cNvContentPartPr/>
                <p14:nvPr/>
              </p14:nvContentPartPr>
              <p14:xfrm>
                <a:off x="6146792" y="4734438"/>
                <a:ext cx="453600" cy="55800"/>
              </p14:xfrm>
            </p:contentPart>
          </mc:Choice>
          <mc:Fallback xmlns="">
            <p:pic>
              <p:nvPicPr>
                <p:cNvPr id="110" name="Рукописный ввод 109">
                  <a:extLst>
                    <a:ext uri="{FF2B5EF4-FFF2-40B4-BE49-F238E27FC236}">
                      <a16:creationId xmlns:a16="http://schemas.microsoft.com/office/drawing/2014/main" id="{B5D9887C-BFF6-4A65-A619-BD958A51852E}"/>
                    </a:ext>
                  </a:extLst>
                </p:cNvPr>
                <p:cNvPicPr/>
                <p:nvPr/>
              </p:nvPicPr>
              <p:blipFill>
                <a:blip r:embed="rId169"/>
                <a:stretch>
                  <a:fillRect/>
                </a:stretch>
              </p:blipFill>
              <p:spPr>
                <a:xfrm>
                  <a:off x="6138152" y="4725438"/>
                  <a:ext cx="471240" cy="73440"/>
                </a:xfrm>
                <a:prstGeom prst="rect">
                  <a:avLst/>
                </a:prstGeom>
              </p:spPr>
            </p:pic>
          </mc:Fallback>
        </mc:AlternateContent>
      </p:grpSp>
      <p:grpSp>
        <p:nvGrpSpPr>
          <p:cNvPr id="126" name="Группа 125">
            <a:extLst>
              <a:ext uri="{FF2B5EF4-FFF2-40B4-BE49-F238E27FC236}">
                <a16:creationId xmlns:a16="http://schemas.microsoft.com/office/drawing/2014/main" id="{3BB844A9-AB1B-408E-AF59-46DD52AE3AEA}"/>
              </a:ext>
            </a:extLst>
          </p:cNvPr>
          <p:cNvGrpSpPr/>
          <p:nvPr/>
        </p:nvGrpSpPr>
        <p:grpSpPr>
          <a:xfrm>
            <a:off x="6301952" y="5415558"/>
            <a:ext cx="389520" cy="316440"/>
            <a:chOff x="6301952" y="5415558"/>
            <a:chExt cx="389520" cy="316440"/>
          </a:xfrm>
        </p:grpSpPr>
        <mc:AlternateContent xmlns:mc="http://schemas.openxmlformats.org/markup-compatibility/2006" xmlns:p14="http://schemas.microsoft.com/office/powerpoint/2010/main">
          <mc:Choice Requires="p14">
            <p:contentPart p14:bwMode="auto" r:id="rId170">
              <p14:nvContentPartPr>
                <p14:cNvPr id="111" name="Рукописный ввод 110">
                  <a:extLst>
                    <a:ext uri="{FF2B5EF4-FFF2-40B4-BE49-F238E27FC236}">
                      <a16:creationId xmlns:a16="http://schemas.microsoft.com/office/drawing/2014/main" id="{9BA72EE2-1868-4103-B8E3-A56F83FC4304}"/>
                    </a:ext>
                  </a:extLst>
                </p14:cNvPr>
                <p14:cNvContentPartPr/>
                <p14:nvPr/>
              </p14:nvContentPartPr>
              <p14:xfrm>
                <a:off x="6488792" y="5494038"/>
                <a:ext cx="62280" cy="237960"/>
              </p14:xfrm>
            </p:contentPart>
          </mc:Choice>
          <mc:Fallback xmlns="">
            <p:pic>
              <p:nvPicPr>
                <p:cNvPr id="111" name="Рукописный ввод 110">
                  <a:extLst>
                    <a:ext uri="{FF2B5EF4-FFF2-40B4-BE49-F238E27FC236}">
                      <a16:creationId xmlns:a16="http://schemas.microsoft.com/office/drawing/2014/main" id="{9BA72EE2-1868-4103-B8E3-A56F83FC4304}"/>
                    </a:ext>
                  </a:extLst>
                </p:cNvPr>
                <p:cNvPicPr/>
                <p:nvPr/>
              </p:nvPicPr>
              <p:blipFill>
                <a:blip r:embed="rId171"/>
                <a:stretch>
                  <a:fillRect/>
                </a:stretch>
              </p:blipFill>
              <p:spPr>
                <a:xfrm>
                  <a:off x="6480152" y="5485398"/>
                  <a:ext cx="799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Рукописный ввод 111">
                  <a:extLst>
                    <a:ext uri="{FF2B5EF4-FFF2-40B4-BE49-F238E27FC236}">
                      <a16:creationId xmlns:a16="http://schemas.microsoft.com/office/drawing/2014/main" id="{CC70E6F5-3536-4F9B-BCDD-B80506AC0F7F}"/>
                    </a:ext>
                  </a:extLst>
                </p14:cNvPr>
                <p14:cNvContentPartPr/>
                <p14:nvPr/>
              </p14:nvContentPartPr>
              <p14:xfrm>
                <a:off x="6301952" y="5415558"/>
                <a:ext cx="389520" cy="271440"/>
              </p14:xfrm>
            </p:contentPart>
          </mc:Choice>
          <mc:Fallback xmlns="">
            <p:pic>
              <p:nvPicPr>
                <p:cNvPr id="112" name="Рукописный ввод 111">
                  <a:extLst>
                    <a:ext uri="{FF2B5EF4-FFF2-40B4-BE49-F238E27FC236}">
                      <a16:creationId xmlns:a16="http://schemas.microsoft.com/office/drawing/2014/main" id="{CC70E6F5-3536-4F9B-BCDD-B80506AC0F7F}"/>
                    </a:ext>
                  </a:extLst>
                </p:cNvPr>
                <p:cNvPicPr/>
                <p:nvPr/>
              </p:nvPicPr>
              <p:blipFill>
                <a:blip r:embed="rId173"/>
                <a:stretch>
                  <a:fillRect/>
                </a:stretch>
              </p:blipFill>
              <p:spPr>
                <a:xfrm>
                  <a:off x="6292952" y="5406558"/>
                  <a:ext cx="407160" cy="289080"/>
                </a:xfrm>
                <a:prstGeom prst="rect">
                  <a:avLst/>
                </a:prstGeom>
              </p:spPr>
            </p:pic>
          </mc:Fallback>
        </mc:AlternateContent>
      </p:grpSp>
      <p:grpSp>
        <p:nvGrpSpPr>
          <p:cNvPr id="125" name="Группа 124">
            <a:extLst>
              <a:ext uri="{FF2B5EF4-FFF2-40B4-BE49-F238E27FC236}">
                <a16:creationId xmlns:a16="http://schemas.microsoft.com/office/drawing/2014/main" id="{6E991240-381B-447E-8E29-ACA6AEB175CD}"/>
              </a:ext>
            </a:extLst>
          </p:cNvPr>
          <p:cNvGrpSpPr/>
          <p:nvPr/>
        </p:nvGrpSpPr>
        <p:grpSpPr>
          <a:xfrm>
            <a:off x="6098192" y="6086238"/>
            <a:ext cx="419400" cy="378360"/>
            <a:chOff x="6098192" y="6086238"/>
            <a:chExt cx="419400" cy="378360"/>
          </a:xfrm>
        </p:grpSpPr>
        <mc:AlternateContent xmlns:mc="http://schemas.openxmlformats.org/markup-compatibility/2006" xmlns:p14="http://schemas.microsoft.com/office/powerpoint/2010/main">
          <mc:Choice Requires="p14">
            <p:contentPart p14:bwMode="auto" r:id="rId174">
              <p14:nvContentPartPr>
                <p14:cNvPr id="113" name="Рукописный ввод 112">
                  <a:extLst>
                    <a:ext uri="{FF2B5EF4-FFF2-40B4-BE49-F238E27FC236}">
                      <a16:creationId xmlns:a16="http://schemas.microsoft.com/office/drawing/2014/main" id="{69B9EFBA-5F42-4864-8825-E6EBE480C543}"/>
                    </a:ext>
                  </a:extLst>
                </p14:cNvPr>
                <p14:cNvContentPartPr/>
                <p14:nvPr/>
              </p14:nvContentPartPr>
              <p14:xfrm>
                <a:off x="6234992" y="6086238"/>
                <a:ext cx="282600" cy="378360"/>
              </p14:xfrm>
            </p:contentPart>
          </mc:Choice>
          <mc:Fallback xmlns="">
            <p:pic>
              <p:nvPicPr>
                <p:cNvPr id="113" name="Рукописный ввод 112">
                  <a:extLst>
                    <a:ext uri="{FF2B5EF4-FFF2-40B4-BE49-F238E27FC236}">
                      <a16:creationId xmlns:a16="http://schemas.microsoft.com/office/drawing/2014/main" id="{69B9EFBA-5F42-4864-8825-E6EBE480C543}"/>
                    </a:ext>
                  </a:extLst>
                </p:cNvPr>
                <p:cNvPicPr/>
                <p:nvPr/>
              </p:nvPicPr>
              <p:blipFill>
                <a:blip r:embed="rId175"/>
                <a:stretch>
                  <a:fillRect/>
                </a:stretch>
              </p:blipFill>
              <p:spPr>
                <a:xfrm>
                  <a:off x="6226352" y="6077238"/>
                  <a:ext cx="3002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Рукописный ввод 113">
                  <a:extLst>
                    <a:ext uri="{FF2B5EF4-FFF2-40B4-BE49-F238E27FC236}">
                      <a16:creationId xmlns:a16="http://schemas.microsoft.com/office/drawing/2014/main" id="{310DB822-2901-4C29-8262-6FB23CD09849}"/>
                    </a:ext>
                  </a:extLst>
                </p14:cNvPr>
                <p14:cNvContentPartPr/>
                <p14:nvPr/>
              </p14:nvContentPartPr>
              <p14:xfrm>
                <a:off x="6098192" y="6256878"/>
                <a:ext cx="299160" cy="23760"/>
              </p14:xfrm>
            </p:contentPart>
          </mc:Choice>
          <mc:Fallback xmlns="">
            <p:pic>
              <p:nvPicPr>
                <p:cNvPr id="114" name="Рукописный ввод 113">
                  <a:extLst>
                    <a:ext uri="{FF2B5EF4-FFF2-40B4-BE49-F238E27FC236}">
                      <a16:creationId xmlns:a16="http://schemas.microsoft.com/office/drawing/2014/main" id="{310DB822-2901-4C29-8262-6FB23CD09849}"/>
                    </a:ext>
                  </a:extLst>
                </p:cNvPr>
                <p:cNvPicPr/>
                <p:nvPr/>
              </p:nvPicPr>
              <p:blipFill>
                <a:blip r:embed="rId177"/>
                <a:stretch>
                  <a:fillRect/>
                </a:stretch>
              </p:blipFill>
              <p:spPr>
                <a:xfrm>
                  <a:off x="6089552" y="6247878"/>
                  <a:ext cx="316800" cy="41400"/>
                </a:xfrm>
                <a:prstGeom prst="rect">
                  <a:avLst/>
                </a:prstGeom>
              </p:spPr>
            </p:pic>
          </mc:Fallback>
        </mc:AlternateContent>
      </p:grpSp>
      <p:grpSp>
        <p:nvGrpSpPr>
          <p:cNvPr id="124" name="Группа 123">
            <a:extLst>
              <a:ext uri="{FF2B5EF4-FFF2-40B4-BE49-F238E27FC236}">
                <a16:creationId xmlns:a16="http://schemas.microsoft.com/office/drawing/2014/main" id="{070DFF63-1A0D-43E9-BC8B-F5EE054E5917}"/>
              </a:ext>
            </a:extLst>
          </p:cNvPr>
          <p:cNvGrpSpPr/>
          <p:nvPr/>
        </p:nvGrpSpPr>
        <p:grpSpPr>
          <a:xfrm>
            <a:off x="7888832" y="1397238"/>
            <a:ext cx="369360" cy="367920"/>
            <a:chOff x="7888832" y="1397238"/>
            <a:chExt cx="369360" cy="367920"/>
          </a:xfrm>
        </p:grpSpPr>
        <mc:AlternateContent xmlns:mc="http://schemas.openxmlformats.org/markup-compatibility/2006" xmlns:p14="http://schemas.microsoft.com/office/powerpoint/2010/main">
          <mc:Choice Requires="p14">
            <p:contentPart p14:bwMode="auto" r:id="rId178">
              <p14:nvContentPartPr>
                <p14:cNvPr id="115" name="Рукописный ввод 114">
                  <a:extLst>
                    <a:ext uri="{FF2B5EF4-FFF2-40B4-BE49-F238E27FC236}">
                      <a16:creationId xmlns:a16="http://schemas.microsoft.com/office/drawing/2014/main" id="{62332281-B2F8-4B57-BFA2-E79A150F40F7}"/>
                    </a:ext>
                  </a:extLst>
                </p14:cNvPr>
                <p14:cNvContentPartPr/>
                <p14:nvPr/>
              </p14:nvContentPartPr>
              <p14:xfrm>
                <a:off x="8078912" y="1397238"/>
                <a:ext cx="14040" cy="367920"/>
              </p14:xfrm>
            </p:contentPart>
          </mc:Choice>
          <mc:Fallback xmlns="">
            <p:pic>
              <p:nvPicPr>
                <p:cNvPr id="115" name="Рукописный ввод 114">
                  <a:extLst>
                    <a:ext uri="{FF2B5EF4-FFF2-40B4-BE49-F238E27FC236}">
                      <a16:creationId xmlns:a16="http://schemas.microsoft.com/office/drawing/2014/main" id="{62332281-B2F8-4B57-BFA2-E79A150F40F7}"/>
                    </a:ext>
                  </a:extLst>
                </p:cNvPr>
                <p:cNvPicPr/>
                <p:nvPr/>
              </p:nvPicPr>
              <p:blipFill>
                <a:blip r:embed="rId179"/>
                <a:stretch>
                  <a:fillRect/>
                </a:stretch>
              </p:blipFill>
              <p:spPr>
                <a:xfrm>
                  <a:off x="8069912" y="1388598"/>
                  <a:ext cx="316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6" name="Рукописный ввод 115">
                  <a:extLst>
                    <a:ext uri="{FF2B5EF4-FFF2-40B4-BE49-F238E27FC236}">
                      <a16:creationId xmlns:a16="http://schemas.microsoft.com/office/drawing/2014/main" id="{C2B185BB-FB63-4440-98C2-23951FA4AB1B}"/>
                    </a:ext>
                  </a:extLst>
                </p14:cNvPr>
                <p14:cNvContentPartPr/>
                <p14:nvPr/>
              </p14:nvContentPartPr>
              <p14:xfrm>
                <a:off x="7888832" y="1416318"/>
                <a:ext cx="369360" cy="74880"/>
              </p14:xfrm>
            </p:contentPart>
          </mc:Choice>
          <mc:Fallback xmlns="">
            <p:pic>
              <p:nvPicPr>
                <p:cNvPr id="116" name="Рукописный ввод 115">
                  <a:extLst>
                    <a:ext uri="{FF2B5EF4-FFF2-40B4-BE49-F238E27FC236}">
                      <a16:creationId xmlns:a16="http://schemas.microsoft.com/office/drawing/2014/main" id="{C2B185BB-FB63-4440-98C2-23951FA4AB1B}"/>
                    </a:ext>
                  </a:extLst>
                </p:cNvPr>
                <p:cNvPicPr/>
                <p:nvPr/>
              </p:nvPicPr>
              <p:blipFill>
                <a:blip r:embed="rId181"/>
                <a:stretch>
                  <a:fillRect/>
                </a:stretch>
              </p:blipFill>
              <p:spPr>
                <a:xfrm>
                  <a:off x="7880192" y="1407678"/>
                  <a:ext cx="387000" cy="92520"/>
                </a:xfrm>
                <a:prstGeom prst="rect">
                  <a:avLst/>
                </a:prstGeom>
              </p:spPr>
            </p:pic>
          </mc:Fallback>
        </mc:AlternateContent>
      </p:grpSp>
      <p:grpSp>
        <p:nvGrpSpPr>
          <p:cNvPr id="123" name="Группа 122">
            <a:extLst>
              <a:ext uri="{FF2B5EF4-FFF2-40B4-BE49-F238E27FC236}">
                <a16:creationId xmlns:a16="http://schemas.microsoft.com/office/drawing/2014/main" id="{48E8462C-21D7-4F97-90FC-6728FCECCBAF}"/>
              </a:ext>
            </a:extLst>
          </p:cNvPr>
          <p:cNvGrpSpPr/>
          <p:nvPr/>
        </p:nvGrpSpPr>
        <p:grpSpPr>
          <a:xfrm>
            <a:off x="7863992" y="1957398"/>
            <a:ext cx="451800" cy="352080"/>
            <a:chOff x="7863992" y="1957398"/>
            <a:chExt cx="451800" cy="352080"/>
          </a:xfrm>
        </p:grpSpPr>
        <mc:AlternateContent xmlns:mc="http://schemas.openxmlformats.org/markup-compatibility/2006" xmlns:p14="http://schemas.microsoft.com/office/powerpoint/2010/main">
          <mc:Choice Requires="p14">
            <p:contentPart p14:bwMode="auto" r:id="rId182">
              <p14:nvContentPartPr>
                <p14:cNvPr id="117" name="Рукописный ввод 116">
                  <a:extLst>
                    <a:ext uri="{FF2B5EF4-FFF2-40B4-BE49-F238E27FC236}">
                      <a16:creationId xmlns:a16="http://schemas.microsoft.com/office/drawing/2014/main" id="{FF801C6B-0DC2-497C-947F-E3A02BBFAEC9}"/>
                    </a:ext>
                  </a:extLst>
                </p14:cNvPr>
                <p14:cNvContentPartPr/>
                <p14:nvPr/>
              </p14:nvContentPartPr>
              <p14:xfrm>
                <a:off x="8058752" y="2048838"/>
                <a:ext cx="32040" cy="260640"/>
              </p14:xfrm>
            </p:contentPart>
          </mc:Choice>
          <mc:Fallback xmlns="">
            <p:pic>
              <p:nvPicPr>
                <p:cNvPr id="117" name="Рукописный ввод 116">
                  <a:extLst>
                    <a:ext uri="{FF2B5EF4-FFF2-40B4-BE49-F238E27FC236}">
                      <a16:creationId xmlns:a16="http://schemas.microsoft.com/office/drawing/2014/main" id="{FF801C6B-0DC2-497C-947F-E3A02BBFAEC9}"/>
                    </a:ext>
                  </a:extLst>
                </p:cNvPr>
                <p:cNvPicPr/>
                <p:nvPr/>
              </p:nvPicPr>
              <p:blipFill>
                <a:blip r:embed="rId183"/>
                <a:stretch>
                  <a:fillRect/>
                </a:stretch>
              </p:blipFill>
              <p:spPr>
                <a:xfrm>
                  <a:off x="8049752" y="2039838"/>
                  <a:ext cx="49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8" name="Рукописный ввод 117">
                  <a:extLst>
                    <a:ext uri="{FF2B5EF4-FFF2-40B4-BE49-F238E27FC236}">
                      <a16:creationId xmlns:a16="http://schemas.microsoft.com/office/drawing/2014/main" id="{E04C821C-C1BD-446D-931B-4112BC928FC9}"/>
                    </a:ext>
                  </a:extLst>
                </p14:cNvPr>
                <p14:cNvContentPartPr/>
                <p14:nvPr/>
              </p14:nvContentPartPr>
              <p14:xfrm>
                <a:off x="7863992" y="1957398"/>
                <a:ext cx="451800" cy="36000"/>
              </p14:xfrm>
            </p:contentPart>
          </mc:Choice>
          <mc:Fallback xmlns="">
            <p:pic>
              <p:nvPicPr>
                <p:cNvPr id="118" name="Рукописный ввод 117">
                  <a:extLst>
                    <a:ext uri="{FF2B5EF4-FFF2-40B4-BE49-F238E27FC236}">
                      <a16:creationId xmlns:a16="http://schemas.microsoft.com/office/drawing/2014/main" id="{E04C821C-C1BD-446D-931B-4112BC928FC9}"/>
                    </a:ext>
                  </a:extLst>
                </p:cNvPr>
                <p:cNvPicPr/>
                <p:nvPr/>
              </p:nvPicPr>
              <p:blipFill>
                <a:blip r:embed="rId185"/>
                <a:stretch>
                  <a:fillRect/>
                </a:stretch>
              </p:blipFill>
              <p:spPr>
                <a:xfrm>
                  <a:off x="7855352" y="1948398"/>
                  <a:ext cx="46944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6">
            <p14:nvContentPartPr>
              <p14:cNvPr id="119" name="Рукописный ввод 118">
                <a:extLst>
                  <a:ext uri="{FF2B5EF4-FFF2-40B4-BE49-F238E27FC236}">
                    <a16:creationId xmlns:a16="http://schemas.microsoft.com/office/drawing/2014/main" id="{19B50F82-8DDB-45B8-BE85-DA7CE071EE4C}"/>
                  </a:ext>
                </a:extLst>
              </p14:cNvPr>
              <p14:cNvContentPartPr/>
              <p14:nvPr/>
            </p14:nvContentPartPr>
            <p14:xfrm>
              <a:off x="7816472" y="2651838"/>
              <a:ext cx="442800" cy="235440"/>
            </p14:xfrm>
          </p:contentPart>
        </mc:Choice>
        <mc:Fallback xmlns="">
          <p:pic>
            <p:nvPicPr>
              <p:cNvPr id="119" name="Рукописный ввод 118">
                <a:extLst>
                  <a:ext uri="{FF2B5EF4-FFF2-40B4-BE49-F238E27FC236}">
                    <a16:creationId xmlns:a16="http://schemas.microsoft.com/office/drawing/2014/main" id="{19B50F82-8DDB-45B8-BE85-DA7CE071EE4C}"/>
                  </a:ext>
                </a:extLst>
              </p:cNvPr>
              <p:cNvPicPr/>
              <p:nvPr/>
            </p:nvPicPr>
            <p:blipFill>
              <a:blip r:embed="rId187"/>
              <a:stretch>
                <a:fillRect/>
              </a:stretch>
            </p:blipFill>
            <p:spPr>
              <a:xfrm>
                <a:off x="7807832" y="2642838"/>
                <a:ext cx="460440" cy="253080"/>
              </a:xfrm>
              <a:prstGeom prst="rect">
                <a:avLst/>
              </a:prstGeom>
            </p:spPr>
          </p:pic>
        </mc:Fallback>
      </mc:AlternateContent>
      <p:grpSp>
        <p:nvGrpSpPr>
          <p:cNvPr id="122" name="Группа 121">
            <a:extLst>
              <a:ext uri="{FF2B5EF4-FFF2-40B4-BE49-F238E27FC236}">
                <a16:creationId xmlns:a16="http://schemas.microsoft.com/office/drawing/2014/main" id="{61E8646A-8FAE-463B-A21F-6E55122DB7DC}"/>
              </a:ext>
            </a:extLst>
          </p:cNvPr>
          <p:cNvGrpSpPr/>
          <p:nvPr/>
        </p:nvGrpSpPr>
        <p:grpSpPr>
          <a:xfrm>
            <a:off x="7861832" y="3295158"/>
            <a:ext cx="474480" cy="277200"/>
            <a:chOff x="7861832" y="3295158"/>
            <a:chExt cx="474480" cy="277200"/>
          </a:xfrm>
        </p:grpSpPr>
        <mc:AlternateContent xmlns:mc="http://schemas.openxmlformats.org/markup-compatibility/2006" xmlns:p14="http://schemas.microsoft.com/office/powerpoint/2010/main">
          <mc:Choice Requires="p14">
            <p:contentPart p14:bwMode="auto" r:id="rId188">
              <p14:nvContentPartPr>
                <p14:cNvPr id="120" name="Рукописный ввод 119">
                  <a:extLst>
                    <a:ext uri="{FF2B5EF4-FFF2-40B4-BE49-F238E27FC236}">
                      <a16:creationId xmlns:a16="http://schemas.microsoft.com/office/drawing/2014/main" id="{32381971-2F63-4381-9715-E34E7D19CF48}"/>
                    </a:ext>
                  </a:extLst>
                </p14:cNvPr>
                <p14:cNvContentPartPr/>
                <p14:nvPr/>
              </p14:nvContentPartPr>
              <p14:xfrm>
                <a:off x="8106272" y="3295158"/>
                <a:ext cx="27360" cy="277200"/>
              </p14:xfrm>
            </p:contentPart>
          </mc:Choice>
          <mc:Fallback xmlns="">
            <p:pic>
              <p:nvPicPr>
                <p:cNvPr id="120" name="Рукописный ввод 119">
                  <a:extLst>
                    <a:ext uri="{FF2B5EF4-FFF2-40B4-BE49-F238E27FC236}">
                      <a16:creationId xmlns:a16="http://schemas.microsoft.com/office/drawing/2014/main" id="{32381971-2F63-4381-9715-E34E7D19CF48}"/>
                    </a:ext>
                  </a:extLst>
                </p:cNvPr>
                <p:cNvPicPr/>
                <p:nvPr/>
              </p:nvPicPr>
              <p:blipFill>
                <a:blip r:embed="rId189"/>
                <a:stretch>
                  <a:fillRect/>
                </a:stretch>
              </p:blipFill>
              <p:spPr>
                <a:xfrm>
                  <a:off x="8097272" y="3286158"/>
                  <a:ext cx="450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1" name="Рукописный ввод 120">
                  <a:extLst>
                    <a:ext uri="{FF2B5EF4-FFF2-40B4-BE49-F238E27FC236}">
                      <a16:creationId xmlns:a16="http://schemas.microsoft.com/office/drawing/2014/main" id="{5CDB016D-502A-4540-A001-1AE770EE103A}"/>
                    </a:ext>
                  </a:extLst>
                </p14:cNvPr>
                <p14:cNvContentPartPr/>
                <p14:nvPr/>
              </p14:nvContentPartPr>
              <p14:xfrm>
                <a:off x="7861832" y="3333678"/>
                <a:ext cx="474480" cy="64440"/>
              </p14:xfrm>
            </p:contentPart>
          </mc:Choice>
          <mc:Fallback xmlns="">
            <p:pic>
              <p:nvPicPr>
                <p:cNvPr id="121" name="Рукописный ввод 120">
                  <a:extLst>
                    <a:ext uri="{FF2B5EF4-FFF2-40B4-BE49-F238E27FC236}">
                      <a16:creationId xmlns:a16="http://schemas.microsoft.com/office/drawing/2014/main" id="{5CDB016D-502A-4540-A001-1AE770EE103A}"/>
                    </a:ext>
                  </a:extLst>
                </p:cNvPr>
                <p:cNvPicPr/>
                <p:nvPr/>
              </p:nvPicPr>
              <p:blipFill>
                <a:blip r:embed="rId191"/>
                <a:stretch>
                  <a:fillRect/>
                </a:stretch>
              </p:blipFill>
              <p:spPr>
                <a:xfrm>
                  <a:off x="7852832" y="3325038"/>
                  <a:ext cx="492120" cy="82080"/>
                </a:xfrm>
                <a:prstGeom prst="rect">
                  <a:avLst/>
                </a:prstGeom>
              </p:spPr>
            </p:pic>
          </mc:Fallback>
        </mc:AlternateContent>
      </p:grpSp>
      <p:grpSp>
        <p:nvGrpSpPr>
          <p:cNvPr id="145" name="Группа 144">
            <a:extLst>
              <a:ext uri="{FF2B5EF4-FFF2-40B4-BE49-F238E27FC236}">
                <a16:creationId xmlns:a16="http://schemas.microsoft.com/office/drawing/2014/main" id="{5DC03D75-8675-4F07-B771-4BDFE104AF8F}"/>
              </a:ext>
            </a:extLst>
          </p:cNvPr>
          <p:cNvGrpSpPr/>
          <p:nvPr/>
        </p:nvGrpSpPr>
        <p:grpSpPr>
          <a:xfrm>
            <a:off x="7938872" y="4007598"/>
            <a:ext cx="329400" cy="353880"/>
            <a:chOff x="7938872" y="4007598"/>
            <a:chExt cx="329400" cy="353880"/>
          </a:xfrm>
        </p:grpSpPr>
        <mc:AlternateContent xmlns:mc="http://schemas.openxmlformats.org/markup-compatibility/2006" xmlns:p14="http://schemas.microsoft.com/office/powerpoint/2010/main">
          <mc:Choice Requires="p14">
            <p:contentPart p14:bwMode="auto" r:id="rId192">
              <p14:nvContentPartPr>
                <p14:cNvPr id="133" name="Рукописный ввод 132">
                  <a:extLst>
                    <a:ext uri="{FF2B5EF4-FFF2-40B4-BE49-F238E27FC236}">
                      <a16:creationId xmlns:a16="http://schemas.microsoft.com/office/drawing/2014/main" id="{09EEB62D-26F6-45E5-83B4-8962CA0C5A83}"/>
                    </a:ext>
                  </a:extLst>
                </p14:cNvPr>
                <p14:cNvContentPartPr/>
                <p14:nvPr/>
              </p14:nvContentPartPr>
              <p14:xfrm>
                <a:off x="8064872" y="4007598"/>
                <a:ext cx="73080" cy="353880"/>
              </p14:xfrm>
            </p:contentPart>
          </mc:Choice>
          <mc:Fallback xmlns="">
            <p:pic>
              <p:nvPicPr>
                <p:cNvPr id="133" name="Рукописный ввод 132">
                  <a:extLst>
                    <a:ext uri="{FF2B5EF4-FFF2-40B4-BE49-F238E27FC236}">
                      <a16:creationId xmlns:a16="http://schemas.microsoft.com/office/drawing/2014/main" id="{09EEB62D-26F6-45E5-83B4-8962CA0C5A83}"/>
                    </a:ext>
                  </a:extLst>
                </p:cNvPr>
                <p:cNvPicPr/>
                <p:nvPr/>
              </p:nvPicPr>
              <p:blipFill>
                <a:blip r:embed="rId193"/>
                <a:stretch>
                  <a:fillRect/>
                </a:stretch>
              </p:blipFill>
              <p:spPr>
                <a:xfrm>
                  <a:off x="8056232" y="3998598"/>
                  <a:ext cx="907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4" name="Рукописный ввод 133">
                  <a:extLst>
                    <a:ext uri="{FF2B5EF4-FFF2-40B4-BE49-F238E27FC236}">
                      <a16:creationId xmlns:a16="http://schemas.microsoft.com/office/drawing/2014/main" id="{86FF3FDE-0056-470C-BCA1-2CA51557274A}"/>
                    </a:ext>
                  </a:extLst>
                </p14:cNvPr>
                <p14:cNvContentPartPr/>
                <p14:nvPr/>
              </p14:nvContentPartPr>
              <p14:xfrm>
                <a:off x="8046152" y="4049718"/>
                <a:ext cx="222120" cy="54360"/>
              </p14:xfrm>
            </p:contentPart>
          </mc:Choice>
          <mc:Fallback xmlns="">
            <p:pic>
              <p:nvPicPr>
                <p:cNvPr id="134" name="Рукописный ввод 133">
                  <a:extLst>
                    <a:ext uri="{FF2B5EF4-FFF2-40B4-BE49-F238E27FC236}">
                      <a16:creationId xmlns:a16="http://schemas.microsoft.com/office/drawing/2014/main" id="{86FF3FDE-0056-470C-BCA1-2CA51557274A}"/>
                    </a:ext>
                  </a:extLst>
                </p:cNvPr>
                <p:cNvPicPr/>
                <p:nvPr/>
              </p:nvPicPr>
              <p:blipFill>
                <a:blip r:embed="rId195"/>
                <a:stretch>
                  <a:fillRect/>
                </a:stretch>
              </p:blipFill>
              <p:spPr>
                <a:xfrm>
                  <a:off x="8037512" y="4040718"/>
                  <a:ext cx="239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5" name="Рукописный ввод 134">
                  <a:extLst>
                    <a:ext uri="{FF2B5EF4-FFF2-40B4-BE49-F238E27FC236}">
                      <a16:creationId xmlns:a16="http://schemas.microsoft.com/office/drawing/2014/main" id="{4F5213CB-0374-45D3-9C04-DB4D7A2922E9}"/>
                    </a:ext>
                  </a:extLst>
                </p14:cNvPr>
                <p14:cNvContentPartPr/>
                <p14:nvPr/>
              </p14:nvContentPartPr>
              <p14:xfrm>
                <a:off x="7938872" y="4268598"/>
                <a:ext cx="231120" cy="32040"/>
              </p14:xfrm>
            </p:contentPart>
          </mc:Choice>
          <mc:Fallback xmlns="">
            <p:pic>
              <p:nvPicPr>
                <p:cNvPr id="135" name="Рукописный ввод 134">
                  <a:extLst>
                    <a:ext uri="{FF2B5EF4-FFF2-40B4-BE49-F238E27FC236}">
                      <a16:creationId xmlns:a16="http://schemas.microsoft.com/office/drawing/2014/main" id="{4F5213CB-0374-45D3-9C04-DB4D7A2922E9}"/>
                    </a:ext>
                  </a:extLst>
                </p:cNvPr>
                <p:cNvPicPr/>
                <p:nvPr/>
              </p:nvPicPr>
              <p:blipFill>
                <a:blip r:embed="rId197"/>
                <a:stretch>
                  <a:fillRect/>
                </a:stretch>
              </p:blipFill>
              <p:spPr>
                <a:xfrm>
                  <a:off x="7929872" y="4259598"/>
                  <a:ext cx="248760" cy="49680"/>
                </a:xfrm>
                <a:prstGeom prst="rect">
                  <a:avLst/>
                </a:prstGeom>
              </p:spPr>
            </p:pic>
          </mc:Fallback>
        </mc:AlternateContent>
      </p:grpSp>
      <p:grpSp>
        <p:nvGrpSpPr>
          <p:cNvPr id="144" name="Группа 143">
            <a:extLst>
              <a:ext uri="{FF2B5EF4-FFF2-40B4-BE49-F238E27FC236}">
                <a16:creationId xmlns:a16="http://schemas.microsoft.com/office/drawing/2014/main" id="{3778FDE7-884E-4CB3-96D2-8A8F845C8539}"/>
              </a:ext>
            </a:extLst>
          </p:cNvPr>
          <p:cNvGrpSpPr/>
          <p:nvPr/>
        </p:nvGrpSpPr>
        <p:grpSpPr>
          <a:xfrm>
            <a:off x="7951112" y="4774038"/>
            <a:ext cx="384120" cy="330840"/>
            <a:chOff x="7951112" y="4774038"/>
            <a:chExt cx="384120" cy="330840"/>
          </a:xfrm>
        </p:grpSpPr>
        <mc:AlternateContent xmlns:mc="http://schemas.openxmlformats.org/markup-compatibility/2006" xmlns:p14="http://schemas.microsoft.com/office/powerpoint/2010/main">
          <mc:Choice Requires="p14">
            <p:contentPart p14:bwMode="auto" r:id="rId198">
              <p14:nvContentPartPr>
                <p14:cNvPr id="136" name="Рукописный ввод 135">
                  <a:extLst>
                    <a:ext uri="{FF2B5EF4-FFF2-40B4-BE49-F238E27FC236}">
                      <a16:creationId xmlns:a16="http://schemas.microsoft.com/office/drawing/2014/main" id="{B3083776-AE8B-43EF-A9C0-DCFDEAC44C0B}"/>
                    </a:ext>
                  </a:extLst>
                </p14:cNvPr>
                <p14:cNvContentPartPr/>
                <p14:nvPr/>
              </p14:nvContentPartPr>
              <p14:xfrm>
                <a:off x="8040392" y="4774038"/>
                <a:ext cx="294840" cy="330840"/>
              </p14:xfrm>
            </p:contentPart>
          </mc:Choice>
          <mc:Fallback xmlns="">
            <p:pic>
              <p:nvPicPr>
                <p:cNvPr id="136" name="Рукописный ввод 135">
                  <a:extLst>
                    <a:ext uri="{FF2B5EF4-FFF2-40B4-BE49-F238E27FC236}">
                      <a16:creationId xmlns:a16="http://schemas.microsoft.com/office/drawing/2014/main" id="{B3083776-AE8B-43EF-A9C0-DCFDEAC44C0B}"/>
                    </a:ext>
                  </a:extLst>
                </p:cNvPr>
                <p:cNvPicPr/>
                <p:nvPr/>
              </p:nvPicPr>
              <p:blipFill>
                <a:blip r:embed="rId199"/>
                <a:stretch>
                  <a:fillRect/>
                </a:stretch>
              </p:blipFill>
              <p:spPr>
                <a:xfrm>
                  <a:off x="8031752" y="4765038"/>
                  <a:ext cx="3124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7" name="Рукописный ввод 136">
                  <a:extLst>
                    <a:ext uri="{FF2B5EF4-FFF2-40B4-BE49-F238E27FC236}">
                      <a16:creationId xmlns:a16="http://schemas.microsoft.com/office/drawing/2014/main" id="{D61AC9D6-B385-48A9-BD71-354636128331}"/>
                    </a:ext>
                  </a:extLst>
                </p14:cNvPr>
                <p14:cNvContentPartPr/>
                <p14:nvPr/>
              </p14:nvContentPartPr>
              <p14:xfrm>
                <a:off x="7951112" y="4942518"/>
                <a:ext cx="255960" cy="49320"/>
              </p14:xfrm>
            </p:contentPart>
          </mc:Choice>
          <mc:Fallback xmlns="">
            <p:pic>
              <p:nvPicPr>
                <p:cNvPr id="137" name="Рукописный ввод 136">
                  <a:extLst>
                    <a:ext uri="{FF2B5EF4-FFF2-40B4-BE49-F238E27FC236}">
                      <a16:creationId xmlns:a16="http://schemas.microsoft.com/office/drawing/2014/main" id="{D61AC9D6-B385-48A9-BD71-354636128331}"/>
                    </a:ext>
                  </a:extLst>
                </p:cNvPr>
                <p:cNvPicPr/>
                <p:nvPr/>
              </p:nvPicPr>
              <p:blipFill>
                <a:blip r:embed="rId201"/>
                <a:stretch>
                  <a:fillRect/>
                </a:stretch>
              </p:blipFill>
              <p:spPr>
                <a:xfrm>
                  <a:off x="7942472" y="4933518"/>
                  <a:ext cx="273600" cy="66960"/>
                </a:xfrm>
                <a:prstGeom prst="rect">
                  <a:avLst/>
                </a:prstGeom>
              </p:spPr>
            </p:pic>
          </mc:Fallback>
        </mc:AlternateContent>
      </p:grpSp>
      <p:grpSp>
        <p:nvGrpSpPr>
          <p:cNvPr id="143" name="Группа 142">
            <a:extLst>
              <a:ext uri="{FF2B5EF4-FFF2-40B4-BE49-F238E27FC236}">
                <a16:creationId xmlns:a16="http://schemas.microsoft.com/office/drawing/2014/main" id="{C4BC1DBB-EDD2-429C-9B0F-6E1380F74304}"/>
              </a:ext>
            </a:extLst>
          </p:cNvPr>
          <p:cNvGrpSpPr/>
          <p:nvPr/>
        </p:nvGrpSpPr>
        <p:grpSpPr>
          <a:xfrm>
            <a:off x="7954712" y="5355438"/>
            <a:ext cx="395640" cy="322200"/>
            <a:chOff x="7954712" y="5355438"/>
            <a:chExt cx="395640" cy="322200"/>
          </a:xfrm>
        </p:grpSpPr>
        <mc:AlternateContent xmlns:mc="http://schemas.openxmlformats.org/markup-compatibility/2006" xmlns:p14="http://schemas.microsoft.com/office/powerpoint/2010/main">
          <mc:Choice Requires="p14">
            <p:contentPart p14:bwMode="auto" r:id="rId202">
              <p14:nvContentPartPr>
                <p14:cNvPr id="138" name="Рукописный ввод 137">
                  <a:extLst>
                    <a:ext uri="{FF2B5EF4-FFF2-40B4-BE49-F238E27FC236}">
                      <a16:creationId xmlns:a16="http://schemas.microsoft.com/office/drawing/2014/main" id="{564594C3-DDFC-44D5-8C40-A5ED8872AD57}"/>
                    </a:ext>
                  </a:extLst>
                </p14:cNvPr>
                <p14:cNvContentPartPr/>
                <p14:nvPr/>
              </p14:nvContentPartPr>
              <p14:xfrm>
                <a:off x="8033552" y="5355438"/>
                <a:ext cx="316800" cy="322200"/>
              </p14:xfrm>
            </p:contentPart>
          </mc:Choice>
          <mc:Fallback xmlns="">
            <p:pic>
              <p:nvPicPr>
                <p:cNvPr id="138" name="Рукописный ввод 137">
                  <a:extLst>
                    <a:ext uri="{FF2B5EF4-FFF2-40B4-BE49-F238E27FC236}">
                      <a16:creationId xmlns:a16="http://schemas.microsoft.com/office/drawing/2014/main" id="{564594C3-DDFC-44D5-8C40-A5ED8872AD57}"/>
                    </a:ext>
                  </a:extLst>
                </p:cNvPr>
                <p:cNvPicPr/>
                <p:nvPr/>
              </p:nvPicPr>
              <p:blipFill>
                <a:blip r:embed="rId203"/>
                <a:stretch>
                  <a:fillRect/>
                </a:stretch>
              </p:blipFill>
              <p:spPr>
                <a:xfrm>
                  <a:off x="8024912" y="5346438"/>
                  <a:ext cx="33444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9" name="Рукописный ввод 138">
                  <a:extLst>
                    <a:ext uri="{FF2B5EF4-FFF2-40B4-BE49-F238E27FC236}">
                      <a16:creationId xmlns:a16="http://schemas.microsoft.com/office/drawing/2014/main" id="{B8E45584-BEA1-4B07-A126-5DCA92581607}"/>
                    </a:ext>
                  </a:extLst>
                </p14:cNvPr>
                <p14:cNvContentPartPr/>
                <p14:nvPr/>
              </p14:nvContentPartPr>
              <p14:xfrm>
                <a:off x="7954712" y="5517798"/>
                <a:ext cx="278640" cy="50400"/>
              </p14:xfrm>
            </p:contentPart>
          </mc:Choice>
          <mc:Fallback xmlns="">
            <p:pic>
              <p:nvPicPr>
                <p:cNvPr id="139" name="Рукописный ввод 138">
                  <a:extLst>
                    <a:ext uri="{FF2B5EF4-FFF2-40B4-BE49-F238E27FC236}">
                      <a16:creationId xmlns:a16="http://schemas.microsoft.com/office/drawing/2014/main" id="{B8E45584-BEA1-4B07-A126-5DCA92581607}"/>
                    </a:ext>
                  </a:extLst>
                </p:cNvPr>
                <p:cNvPicPr/>
                <p:nvPr/>
              </p:nvPicPr>
              <p:blipFill>
                <a:blip r:embed="rId205"/>
                <a:stretch>
                  <a:fillRect/>
                </a:stretch>
              </p:blipFill>
              <p:spPr>
                <a:xfrm>
                  <a:off x="7945712" y="5508798"/>
                  <a:ext cx="296280" cy="68040"/>
                </a:xfrm>
                <a:prstGeom prst="rect">
                  <a:avLst/>
                </a:prstGeom>
              </p:spPr>
            </p:pic>
          </mc:Fallback>
        </mc:AlternateContent>
      </p:grpSp>
      <p:grpSp>
        <p:nvGrpSpPr>
          <p:cNvPr id="142" name="Группа 141">
            <a:extLst>
              <a:ext uri="{FF2B5EF4-FFF2-40B4-BE49-F238E27FC236}">
                <a16:creationId xmlns:a16="http://schemas.microsoft.com/office/drawing/2014/main" id="{8500ECF1-6B31-42A7-BC71-9F289B15CEB3}"/>
              </a:ext>
            </a:extLst>
          </p:cNvPr>
          <p:cNvGrpSpPr/>
          <p:nvPr/>
        </p:nvGrpSpPr>
        <p:grpSpPr>
          <a:xfrm>
            <a:off x="7825472" y="6013518"/>
            <a:ext cx="448920" cy="363960"/>
            <a:chOff x="7825472" y="6013518"/>
            <a:chExt cx="448920" cy="363960"/>
          </a:xfrm>
        </p:grpSpPr>
        <mc:AlternateContent xmlns:mc="http://schemas.openxmlformats.org/markup-compatibility/2006" xmlns:p14="http://schemas.microsoft.com/office/powerpoint/2010/main">
          <mc:Choice Requires="p14">
            <p:contentPart p14:bwMode="auto" r:id="rId206">
              <p14:nvContentPartPr>
                <p14:cNvPr id="140" name="Рукописный ввод 139">
                  <a:extLst>
                    <a:ext uri="{FF2B5EF4-FFF2-40B4-BE49-F238E27FC236}">
                      <a16:creationId xmlns:a16="http://schemas.microsoft.com/office/drawing/2014/main" id="{55D44FA9-A478-4945-B7D8-9BC53B0D2A2D}"/>
                    </a:ext>
                  </a:extLst>
                </p14:cNvPr>
                <p14:cNvContentPartPr/>
                <p14:nvPr/>
              </p14:nvContentPartPr>
              <p14:xfrm>
                <a:off x="8019512" y="6013518"/>
                <a:ext cx="254880" cy="363960"/>
              </p14:xfrm>
            </p:contentPart>
          </mc:Choice>
          <mc:Fallback xmlns="">
            <p:pic>
              <p:nvPicPr>
                <p:cNvPr id="140" name="Рукописный ввод 139">
                  <a:extLst>
                    <a:ext uri="{FF2B5EF4-FFF2-40B4-BE49-F238E27FC236}">
                      <a16:creationId xmlns:a16="http://schemas.microsoft.com/office/drawing/2014/main" id="{55D44FA9-A478-4945-B7D8-9BC53B0D2A2D}"/>
                    </a:ext>
                  </a:extLst>
                </p:cNvPr>
                <p:cNvPicPr/>
                <p:nvPr/>
              </p:nvPicPr>
              <p:blipFill>
                <a:blip r:embed="rId207"/>
                <a:stretch>
                  <a:fillRect/>
                </a:stretch>
              </p:blipFill>
              <p:spPr>
                <a:xfrm>
                  <a:off x="8010512" y="6004518"/>
                  <a:ext cx="2725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1" name="Рукописный ввод 140">
                  <a:extLst>
                    <a:ext uri="{FF2B5EF4-FFF2-40B4-BE49-F238E27FC236}">
                      <a16:creationId xmlns:a16="http://schemas.microsoft.com/office/drawing/2014/main" id="{E7C06B60-2617-4FD9-979C-E0FB44B77D61}"/>
                    </a:ext>
                  </a:extLst>
                </p14:cNvPr>
                <p14:cNvContentPartPr/>
                <p14:nvPr/>
              </p14:nvContentPartPr>
              <p14:xfrm>
                <a:off x="7825472" y="6130518"/>
                <a:ext cx="317160" cy="53280"/>
              </p14:xfrm>
            </p:contentPart>
          </mc:Choice>
          <mc:Fallback xmlns="">
            <p:pic>
              <p:nvPicPr>
                <p:cNvPr id="141" name="Рукописный ввод 140">
                  <a:extLst>
                    <a:ext uri="{FF2B5EF4-FFF2-40B4-BE49-F238E27FC236}">
                      <a16:creationId xmlns:a16="http://schemas.microsoft.com/office/drawing/2014/main" id="{E7C06B60-2617-4FD9-979C-E0FB44B77D61}"/>
                    </a:ext>
                  </a:extLst>
                </p:cNvPr>
                <p:cNvPicPr/>
                <p:nvPr/>
              </p:nvPicPr>
              <p:blipFill>
                <a:blip r:embed="rId209"/>
                <a:stretch>
                  <a:fillRect/>
                </a:stretch>
              </p:blipFill>
              <p:spPr>
                <a:xfrm>
                  <a:off x="7816832" y="6121878"/>
                  <a:ext cx="334800" cy="70920"/>
                </a:xfrm>
                <a:prstGeom prst="rect">
                  <a:avLst/>
                </a:prstGeom>
              </p:spPr>
            </p:pic>
          </mc:Fallback>
        </mc:AlternateContent>
      </p:grpSp>
      <p:grpSp>
        <p:nvGrpSpPr>
          <p:cNvPr id="152" name="Группа 151">
            <a:extLst>
              <a:ext uri="{FF2B5EF4-FFF2-40B4-BE49-F238E27FC236}">
                <a16:creationId xmlns:a16="http://schemas.microsoft.com/office/drawing/2014/main" id="{B3786901-878A-490F-8F30-21E856948EE1}"/>
              </a:ext>
            </a:extLst>
          </p:cNvPr>
          <p:cNvGrpSpPr/>
          <p:nvPr/>
        </p:nvGrpSpPr>
        <p:grpSpPr>
          <a:xfrm>
            <a:off x="9435392" y="1931838"/>
            <a:ext cx="370440" cy="349200"/>
            <a:chOff x="9435392" y="1931838"/>
            <a:chExt cx="370440" cy="349200"/>
          </a:xfrm>
        </p:grpSpPr>
        <mc:AlternateContent xmlns:mc="http://schemas.openxmlformats.org/markup-compatibility/2006" xmlns:p14="http://schemas.microsoft.com/office/powerpoint/2010/main">
          <mc:Choice Requires="p14">
            <p:contentPart p14:bwMode="auto" r:id="rId210">
              <p14:nvContentPartPr>
                <p14:cNvPr id="148" name="Рукописный ввод 147">
                  <a:extLst>
                    <a:ext uri="{FF2B5EF4-FFF2-40B4-BE49-F238E27FC236}">
                      <a16:creationId xmlns:a16="http://schemas.microsoft.com/office/drawing/2014/main" id="{E4EA3A93-E1B6-4DE2-83A8-052C371376FB}"/>
                    </a:ext>
                  </a:extLst>
                </p14:cNvPr>
                <p14:cNvContentPartPr/>
                <p14:nvPr/>
              </p14:nvContentPartPr>
              <p14:xfrm>
                <a:off x="9555632" y="1991598"/>
                <a:ext cx="32760" cy="289440"/>
              </p14:xfrm>
            </p:contentPart>
          </mc:Choice>
          <mc:Fallback xmlns="">
            <p:pic>
              <p:nvPicPr>
                <p:cNvPr id="148" name="Рукописный ввод 147">
                  <a:extLst>
                    <a:ext uri="{FF2B5EF4-FFF2-40B4-BE49-F238E27FC236}">
                      <a16:creationId xmlns:a16="http://schemas.microsoft.com/office/drawing/2014/main" id="{E4EA3A93-E1B6-4DE2-83A8-052C371376FB}"/>
                    </a:ext>
                  </a:extLst>
                </p:cNvPr>
                <p:cNvPicPr/>
                <p:nvPr/>
              </p:nvPicPr>
              <p:blipFill>
                <a:blip r:embed="rId211"/>
                <a:stretch>
                  <a:fillRect/>
                </a:stretch>
              </p:blipFill>
              <p:spPr>
                <a:xfrm>
                  <a:off x="9546992" y="1982958"/>
                  <a:ext cx="504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9" name="Рукописный ввод 148">
                  <a:extLst>
                    <a:ext uri="{FF2B5EF4-FFF2-40B4-BE49-F238E27FC236}">
                      <a16:creationId xmlns:a16="http://schemas.microsoft.com/office/drawing/2014/main" id="{68ED7A5A-50B0-4035-848D-9B331C286CDC}"/>
                    </a:ext>
                  </a:extLst>
                </p14:cNvPr>
                <p14:cNvContentPartPr/>
                <p14:nvPr/>
              </p14:nvContentPartPr>
              <p14:xfrm>
                <a:off x="9435392" y="1931838"/>
                <a:ext cx="370440" cy="172440"/>
              </p14:xfrm>
            </p:contentPart>
          </mc:Choice>
          <mc:Fallback xmlns="">
            <p:pic>
              <p:nvPicPr>
                <p:cNvPr id="149" name="Рукописный ввод 148">
                  <a:extLst>
                    <a:ext uri="{FF2B5EF4-FFF2-40B4-BE49-F238E27FC236}">
                      <a16:creationId xmlns:a16="http://schemas.microsoft.com/office/drawing/2014/main" id="{68ED7A5A-50B0-4035-848D-9B331C286CDC}"/>
                    </a:ext>
                  </a:extLst>
                </p:cNvPr>
                <p:cNvPicPr/>
                <p:nvPr/>
              </p:nvPicPr>
              <p:blipFill>
                <a:blip r:embed="rId213"/>
                <a:stretch>
                  <a:fillRect/>
                </a:stretch>
              </p:blipFill>
              <p:spPr>
                <a:xfrm>
                  <a:off x="9426392" y="1923198"/>
                  <a:ext cx="388080" cy="190080"/>
                </a:xfrm>
                <a:prstGeom prst="rect">
                  <a:avLst/>
                </a:prstGeom>
              </p:spPr>
            </p:pic>
          </mc:Fallback>
        </mc:AlternateContent>
      </p:grpSp>
      <p:grpSp>
        <p:nvGrpSpPr>
          <p:cNvPr id="172" name="Группа 171">
            <a:extLst>
              <a:ext uri="{FF2B5EF4-FFF2-40B4-BE49-F238E27FC236}">
                <a16:creationId xmlns:a16="http://schemas.microsoft.com/office/drawing/2014/main" id="{39FA528C-5F48-4103-A3D1-8D202F48C7E3}"/>
              </a:ext>
            </a:extLst>
          </p:cNvPr>
          <p:cNvGrpSpPr/>
          <p:nvPr/>
        </p:nvGrpSpPr>
        <p:grpSpPr>
          <a:xfrm>
            <a:off x="9373112" y="1358718"/>
            <a:ext cx="432720" cy="322920"/>
            <a:chOff x="9373112" y="1358718"/>
            <a:chExt cx="432720" cy="322920"/>
          </a:xfrm>
        </p:grpSpPr>
        <mc:AlternateContent xmlns:mc="http://schemas.openxmlformats.org/markup-compatibility/2006" xmlns:p14="http://schemas.microsoft.com/office/powerpoint/2010/main">
          <mc:Choice Requires="p14">
            <p:contentPart p14:bwMode="auto" r:id="rId214">
              <p14:nvContentPartPr>
                <p14:cNvPr id="146" name="Рукописный ввод 145">
                  <a:extLst>
                    <a:ext uri="{FF2B5EF4-FFF2-40B4-BE49-F238E27FC236}">
                      <a16:creationId xmlns:a16="http://schemas.microsoft.com/office/drawing/2014/main" id="{DE7A7A2A-8664-4552-AB8F-CD8DC52AC87D}"/>
                    </a:ext>
                  </a:extLst>
                </p14:cNvPr>
                <p14:cNvContentPartPr/>
                <p14:nvPr/>
              </p14:nvContentPartPr>
              <p14:xfrm>
                <a:off x="9527192" y="1358718"/>
                <a:ext cx="54360" cy="322920"/>
              </p14:xfrm>
            </p:contentPart>
          </mc:Choice>
          <mc:Fallback xmlns="">
            <p:pic>
              <p:nvPicPr>
                <p:cNvPr id="146" name="Рукописный ввод 145">
                  <a:extLst>
                    <a:ext uri="{FF2B5EF4-FFF2-40B4-BE49-F238E27FC236}">
                      <a16:creationId xmlns:a16="http://schemas.microsoft.com/office/drawing/2014/main" id="{DE7A7A2A-8664-4552-AB8F-CD8DC52AC87D}"/>
                    </a:ext>
                  </a:extLst>
                </p:cNvPr>
                <p:cNvPicPr/>
                <p:nvPr/>
              </p:nvPicPr>
              <p:blipFill>
                <a:blip r:embed="rId215"/>
                <a:stretch>
                  <a:fillRect/>
                </a:stretch>
              </p:blipFill>
              <p:spPr>
                <a:xfrm>
                  <a:off x="9518552" y="1349718"/>
                  <a:ext cx="7200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7" name="Рукописный ввод 146">
                  <a:extLst>
                    <a:ext uri="{FF2B5EF4-FFF2-40B4-BE49-F238E27FC236}">
                      <a16:creationId xmlns:a16="http://schemas.microsoft.com/office/drawing/2014/main" id="{E70263DA-C5CE-472C-A30A-F6B1878AF780}"/>
                    </a:ext>
                  </a:extLst>
                </p14:cNvPr>
                <p14:cNvContentPartPr/>
                <p14:nvPr/>
              </p14:nvContentPartPr>
              <p14:xfrm>
                <a:off x="9498752" y="1370958"/>
                <a:ext cx="307080" cy="28800"/>
              </p14:xfrm>
            </p:contentPart>
          </mc:Choice>
          <mc:Fallback xmlns="">
            <p:pic>
              <p:nvPicPr>
                <p:cNvPr id="147" name="Рукописный ввод 146">
                  <a:extLst>
                    <a:ext uri="{FF2B5EF4-FFF2-40B4-BE49-F238E27FC236}">
                      <a16:creationId xmlns:a16="http://schemas.microsoft.com/office/drawing/2014/main" id="{E70263DA-C5CE-472C-A30A-F6B1878AF780}"/>
                    </a:ext>
                  </a:extLst>
                </p:cNvPr>
                <p:cNvPicPr/>
                <p:nvPr/>
              </p:nvPicPr>
              <p:blipFill>
                <a:blip r:embed="rId217"/>
                <a:stretch>
                  <a:fillRect/>
                </a:stretch>
              </p:blipFill>
              <p:spPr>
                <a:xfrm>
                  <a:off x="9489752" y="1361958"/>
                  <a:ext cx="3247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0" name="Рукописный ввод 149">
                  <a:extLst>
                    <a:ext uri="{FF2B5EF4-FFF2-40B4-BE49-F238E27FC236}">
                      <a16:creationId xmlns:a16="http://schemas.microsoft.com/office/drawing/2014/main" id="{D397529F-E635-4938-9CF5-41B270FD03C3}"/>
                    </a:ext>
                  </a:extLst>
                </p14:cNvPr>
                <p14:cNvContentPartPr/>
                <p14:nvPr/>
              </p14:nvContentPartPr>
              <p14:xfrm>
                <a:off x="9513512" y="1370958"/>
                <a:ext cx="246960" cy="29880"/>
              </p14:xfrm>
            </p:contentPart>
          </mc:Choice>
          <mc:Fallback xmlns="">
            <p:pic>
              <p:nvPicPr>
                <p:cNvPr id="150" name="Рукописный ввод 149">
                  <a:extLst>
                    <a:ext uri="{FF2B5EF4-FFF2-40B4-BE49-F238E27FC236}">
                      <a16:creationId xmlns:a16="http://schemas.microsoft.com/office/drawing/2014/main" id="{D397529F-E635-4938-9CF5-41B270FD03C3}"/>
                    </a:ext>
                  </a:extLst>
                </p:cNvPr>
                <p:cNvPicPr/>
                <p:nvPr/>
              </p:nvPicPr>
              <p:blipFill>
                <a:blip r:embed="rId219"/>
                <a:stretch>
                  <a:fillRect/>
                </a:stretch>
              </p:blipFill>
              <p:spPr>
                <a:xfrm>
                  <a:off x="9504512" y="1361958"/>
                  <a:ext cx="2646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3" name="Рукописный ввод 152">
                  <a:extLst>
                    <a:ext uri="{FF2B5EF4-FFF2-40B4-BE49-F238E27FC236}">
                      <a16:creationId xmlns:a16="http://schemas.microsoft.com/office/drawing/2014/main" id="{5C56B685-CD14-4760-85BE-F5507E2273BF}"/>
                    </a:ext>
                  </a:extLst>
                </p14:cNvPr>
                <p14:cNvContentPartPr/>
                <p14:nvPr/>
              </p14:nvContentPartPr>
              <p14:xfrm>
                <a:off x="9373112" y="1371678"/>
                <a:ext cx="194760" cy="16920"/>
              </p14:xfrm>
            </p:contentPart>
          </mc:Choice>
          <mc:Fallback xmlns="">
            <p:pic>
              <p:nvPicPr>
                <p:cNvPr id="153" name="Рукописный ввод 152">
                  <a:extLst>
                    <a:ext uri="{FF2B5EF4-FFF2-40B4-BE49-F238E27FC236}">
                      <a16:creationId xmlns:a16="http://schemas.microsoft.com/office/drawing/2014/main" id="{5C56B685-CD14-4760-85BE-F5507E2273BF}"/>
                    </a:ext>
                  </a:extLst>
                </p:cNvPr>
                <p:cNvPicPr/>
                <p:nvPr/>
              </p:nvPicPr>
              <p:blipFill>
                <a:blip r:embed="rId221"/>
                <a:stretch>
                  <a:fillRect/>
                </a:stretch>
              </p:blipFill>
              <p:spPr>
                <a:xfrm>
                  <a:off x="9364112" y="1363038"/>
                  <a:ext cx="212400" cy="34560"/>
                </a:xfrm>
                <a:prstGeom prst="rect">
                  <a:avLst/>
                </a:prstGeom>
              </p:spPr>
            </p:pic>
          </mc:Fallback>
        </mc:AlternateContent>
      </p:grpSp>
      <p:grpSp>
        <p:nvGrpSpPr>
          <p:cNvPr id="171" name="Группа 170">
            <a:extLst>
              <a:ext uri="{FF2B5EF4-FFF2-40B4-BE49-F238E27FC236}">
                <a16:creationId xmlns:a16="http://schemas.microsoft.com/office/drawing/2014/main" id="{013F2247-67A1-44F0-ABB4-736200943BAD}"/>
              </a:ext>
            </a:extLst>
          </p:cNvPr>
          <p:cNvGrpSpPr/>
          <p:nvPr/>
        </p:nvGrpSpPr>
        <p:grpSpPr>
          <a:xfrm>
            <a:off x="9370952" y="2557158"/>
            <a:ext cx="319680" cy="366120"/>
            <a:chOff x="9370952" y="2557158"/>
            <a:chExt cx="319680" cy="366120"/>
          </a:xfrm>
        </p:grpSpPr>
        <mc:AlternateContent xmlns:mc="http://schemas.openxmlformats.org/markup-compatibility/2006" xmlns:p14="http://schemas.microsoft.com/office/powerpoint/2010/main">
          <mc:Choice Requires="p14">
            <p:contentPart p14:bwMode="auto" r:id="rId222">
              <p14:nvContentPartPr>
                <p14:cNvPr id="154" name="Рукописный ввод 153">
                  <a:extLst>
                    <a:ext uri="{FF2B5EF4-FFF2-40B4-BE49-F238E27FC236}">
                      <a16:creationId xmlns:a16="http://schemas.microsoft.com/office/drawing/2014/main" id="{3BFD1AC9-D73F-421D-BEA9-694DEB1C88AC}"/>
                    </a:ext>
                  </a:extLst>
                </p14:cNvPr>
                <p14:cNvContentPartPr/>
                <p14:nvPr/>
              </p14:nvContentPartPr>
              <p14:xfrm>
                <a:off x="9506312" y="2608998"/>
                <a:ext cx="57240" cy="314280"/>
              </p14:xfrm>
            </p:contentPart>
          </mc:Choice>
          <mc:Fallback xmlns="">
            <p:pic>
              <p:nvPicPr>
                <p:cNvPr id="154" name="Рукописный ввод 153">
                  <a:extLst>
                    <a:ext uri="{FF2B5EF4-FFF2-40B4-BE49-F238E27FC236}">
                      <a16:creationId xmlns:a16="http://schemas.microsoft.com/office/drawing/2014/main" id="{3BFD1AC9-D73F-421D-BEA9-694DEB1C88AC}"/>
                    </a:ext>
                  </a:extLst>
                </p:cNvPr>
                <p:cNvPicPr/>
                <p:nvPr/>
              </p:nvPicPr>
              <p:blipFill>
                <a:blip r:embed="rId223"/>
                <a:stretch>
                  <a:fillRect/>
                </a:stretch>
              </p:blipFill>
              <p:spPr>
                <a:xfrm>
                  <a:off x="9497672" y="2599998"/>
                  <a:ext cx="748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5" name="Рукописный ввод 154">
                  <a:extLst>
                    <a:ext uri="{FF2B5EF4-FFF2-40B4-BE49-F238E27FC236}">
                      <a16:creationId xmlns:a16="http://schemas.microsoft.com/office/drawing/2014/main" id="{E6761E2B-7CEA-482A-B061-286791343575}"/>
                    </a:ext>
                  </a:extLst>
                </p14:cNvPr>
                <p14:cNvContentPartPr/>
                <p14:nvPr/>
              </p14:nvContentPartPr>
              <p14:xfrm>
                <a:off x="9370952" y="2557158"/>
                <a:ext cx="319680" cy="67320"/>
              </p14:xfrm>
            </p:contentPart>
          </mc:Choice>
          <mc:Fallback xmlns="">
            <p:pic>
              <p:nvPicPr>
                <p:cNvPr id="155" name="Рукописный ввод 154">
                  <a:extLst>
                    <a:ext uri="{FF2B5EF4-FFF2-40B4-BE49-F238E27FC236}">
                      <a16:creationId xmlns:a16="http://schemas.microsoft.com/office/drawing/2014/main" id="{E6761E2B-7CEA-482A-B061-286791343575}"/>
                    </a:ext>
                  </a:extLst>
                </p:cNvPr>
                <p:cNvPicPr/>
                <p:nvPr/>
              </p:nvPicPr>
              <p:blipFill>
                <a:blip r:embed="rId225"/>
                <a:stretch>
                  <a:fillRect/>
                </a:stretch>
              </p:blipFill>
              <p:spPr>
                <a:xfrm>
                  <a:off x="9361952" y="2548518"/>
                  <a:ext cx="337320" cy="84960"/>
                </a:xfrm>
                <a:prstGeom prst="rect">
                  <a:avLst/>
                </a:prstGeom>
              </p:spPr>
            </p:pic>
          </mc:Fallback>
        </mc:AlternateContent>
      </p:grpSp>
      <p:grpSp>
        <p:nvGrpSpPr>
          <p:cNvPr id="170" name="Группа 169">
            <a:extLst>
              <a:ext uri="{FF2B5EF4-FFF2-40B4-BE49-F238E27FC236}">
                <a16:creationId xmlns:a16="http://schemas.microsoft.com/office/drawing/2014/main" id="{757883C6-5DD9-4FBB-B1CA-69827DEE3D2A}"/>
              </a:ext>
            </a:extLst>
          </p:cNvPr>
          <p:cNvGrpSpPr/>
          <p:nvPr/>
        </p:nvGrpSpPr>
        <p:grpSpPr>
          <a:xfrm>
            <a:off x="9510992" y="3274278"/>
            <a:ext cx="342000" cy="340920"/>
            <a:chOff x="9510992" y="3274278"/>
            <a:chExt cx="342000" cy="340920"/>
          </a:xfrm>
        </p:grpSpPr>
        <mc:AlternateContent xmlns:mc="http://schemas.openxmlformats.org/markup-compatibility/2006" xmlns:p14="http://schemas.microsoft.com/office/powerpoint/2010/main">
          <mc:Choice Requires="p14">
            <p:contentPart p14:bwMode="auto" r:id="rId226">
              <p14:nvContentPartPr>
                <p14:cNvPr id="156" name="Рукописный ввод 155">
                  <a:extLst>
                    <a:ext uri="{FF2B5EF4-FFF2-40B4-BE49-F238E27FC236}">
                      <a16:creationId xmlns:a16="http://schemas.microsoft.com/office/drawing/2014/main" id="{21AA7813-BBD7-4A59-B171-40DE66E3E555}"/>
                    </a:ext>
                  </a:extLst>
                </p14:cNvPr>
                <p14:cNvContentPartPr/>
                <p14:nvPr/>
              </p14:nvContentPartPr>
              <p14:xfrm>
                <a:off x="9590912" y="3355278"/>
                <a:ext cx="61920" cy="259920"/>
              </p14:xfrm>
            </p:contentPart>
          </mc:Choice>
          <mc:Fallback xmlns="">
            <p:pic>
              <p:nvPicPr>
                <p:cNvPr id="156" name="Рукописный ввод 155">
                  <a:extLst>
                    <a:ext uri="{FF2B5EF4-FFF2-40B4-BE49-F238E27FC236}">
                      <a16:creationId xmlns:a16="http://schemas.microsoft.com/office/drawing/2014/main" id="{21AA7813-BBD7-4A59-B171-40DE66E3E555}"/>
                    </a:ext>
                  </a:extLst>
                </p:cNvPr>
                <p:cNvPicPr/>
                <p:nvPr/>
              </p:nvPicPr>
              <p:blipFill>
                <a:blip r:embed="rId227"/>
                <a:stretch>
                  <a:fillRect/>
                </a:stretch>
              </p:blipFill>
              <p:spPr>
                <a:xfrm>
                  <a:off x="9581912" y="3346278"/>
                  <a:ext cx="795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7" name="Рукописный ввод 156">
                  <a:extLst>
                    <a:ext uri="{FF2B5EF4-FFF2-40B4-BE49-F238E27FC236}">
                      <a16:creationId xmlns:a16="http://schemas.microsoft.com/office/drawing/2014/main" id="{437361FE-2B12-4526-A6F0-4D7476E27824}"/>
                    </a:ext>
                  </a:extLst>
                </p14:cNvPr>
                <p14:cNvContentPartPr/>
                <p14:nvPr/>
              </p14:nvContentPartPr>
              <p14:xfrm>
                <a:off x="9510992" y="3274278"/>
                <a:ext cx="342000" cy="162000"/>
              </p14:xfrm>
            </p:contentPart>
          </mc:Choice>
          <mc:Fallback xmlns="">
            <p:pic>
              <p:nvPicPr>
                <p:cNvPr id="157" name="Рукописный ввод 156">
                  <a:extLst>
                    <a:ext uri="{FF2B5EF4-FFF2-40B4-BE49-F238E27FC236}">
                      <a16:creationId xmlns:a16="http://schemas.microsoft.com/office/drawing/2014/main" id="{437361FE-2B12-4526-A6F0-4D7476E27824}"/>
                    </a:ext>
                  </a:extLst>
                </p:cNvPr>
                <p:cNvPicPr/>
                <p:nvPr/>
              </p:nvPicPr>
              <p:blipFill>
                <a:blip r:embed="rId229"/>
                <a:stretch>
                  <a:fillRect/>
                </a:stretch>
              </p:blipFill>
              <p:spPr>
                <a:xfrm>
                  <a:off x="9502352" y="3265278"/>
                  <a:ext cx="359640" cy="179640"/>
                </a:xfrm>
                <a:prstGeom prst="rect">
                  <a:avLst/>
                </a:prstGeom>
              </p:spPr>
            </p:pic>
          </mc:Fallback>
        </mc:AlternateContent>
      </p:grpSp>
      <p:grpSp>
        <p:nvGrpSpPr>
          <p:cNvPr id="169" name="Группа 168">
            <a:extLst>
              <a:ext uri="{FF2B5EF4-FFF2-40B4-BE49-F238E27FC236}">
                <a16:creationId xmlns:a16="http://schemas.microsoft.com/office/drawing/2014/main" id="{BC721E2B-737F-45BE-9F19-6336614B96CA}"/>
              </a:ext>
            </a:extLst>
          </p:cNvPr>
          <p:cNvGrpSpPr/>
          <p:nvPr/>
        </p:nvGrpSpPr>
        <p:grpSpPr>
          <a:xfrm>
            <a:off x="9489752" y="4002198"/>
            <a:ext cx="297720" cy="316080"/>
            <a:chOff x="9489752" y="4002198"/>
            <a:chExt cx="297720" cy="316080"/>
          </a:xfrm>
        </p:grpSpPr>
        <mc:AlternateContent xmlns:mc="http://schemas.openxmlformats.org/markup-compatibility/2006" xmlns:p14="http://schemas.microsoft.com/office/powerpoint/2010/main">
          <mc:Choice Requires="p14">
            <p:contentPart p14:bwMode="auto" r:id="rId230">
              <p14:nvContentPartPr>
                <p14:cNvPr id="158" name="Рукописный ввод 157">
                  <a:extLst>
                    <a:ext uri="{FF2B5EF4-FFF2-40B4-BE49-F238E27FC236}">
                      <a16:creationId xmlns:a16="http://schemas.microsoft.com/office/drawing/2014/main" id="{A059AE8B-F6AD-44D9-828A-A639D4A75BC8}"/>
                    </a:ext>
                  </a:extLst>
                </p14:cNvPr>
                <p14:cNvContentPartPr/>
                <p14:nvPr/>
              </p14:nvContentPartPr>
              <p14:xfrm>
                <a:off x="9599192" y="4042518"/>
                <a:ext cx="63720" cy="275760"/>
              </p14:xfrm>
            </p:contentPart>
          </mc:Choice>
          <mc:Fallback xmlns="">
            <p:pic>
              <p:nvPicPr>
                <p:cNvPr id="158" name="Рукописный ввод 157">
                  <a:extLst>
                    <a:ext uri="{FF2B5EF4-FFF2-40B4-BE49-F238E27FC236}">
                      <a16:creationId xmlns:a16="http://schemas.microsoft.com/office/drawing/2014/main" id="{A059AE8B-F6AD-44D9-828A-A639D4A75BC8}"/>
                    </a:ext>
                  </a:extLst>
                </p:cNvPr>
                <p:cNvPicPr/>
                <p:nvPr/>
              </p:nvPicPr>
              <p:blipFill>
                <a:blip r:embed="rId231"/>
                <a:stretch>
                  <a:fillRect/>
                </a:stretch>
              </p:blipFill>
              <p:spPr>
                <a:xfrm>
                  <a:off x="9590552" y="4033518"/>
                  <a:ext cx="813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9" name="Рукописный ввод 158">
                  <a:extLst>
                    <a:ext uri="{FF2B5EF4-FFF2-40B4-BE49-F238E27FC236}">
                      <a16:creationId xmlns:a16="http://schemas.microsoft.com/office/drawing/2014/main" id="{B4F1A73F-2F72-4A64-9D1B-112478DD7103}"/>
                    </a:ext>
                  </a:extLst>
                </p14:cNvPr>
                <p14:cNvContentPartPr/>
                <p14:nvPr/>
              </p14:nvContentPartPr>
              <p14:xfrm>
                <a:off x="9489752" y="4002198"/>
                <a:ext cx="297720" cy="101520"/>
              </p14:xfrm>
            </p:contentPart>
          </mc:Choice>
          <mc:Fallback xmlns="">
            <p:pic>
              <p:nvPicPr>
                <p:cNvPr id="159" name="Рукописный ввод 158">
                  <a:extLst>
                    <a:ext uri="{FF2B5EF4-FFF2-40B4-BE49-F238E27FC236}">
                      <a16:creationId xmlns:a16="http://schemas.microsoft.com/office/drawing/2014/main" id="{B4F1A73F-2F72-4A64-9D1B-112478DD7103}"/>
                    </a:ext>
                  </a:extLst>
                </p:cNvPr>
                <p:cNvPicPr/>
                <p:nvPr/>
              </p:nvPicPr>
              <p:blipFill>
                <a:blip r:embed="rId233"/>
                <a:stretch>
                  <a:fillRect/>
                </a:stretch>
              </p:blipFill>
              <p:spPr>
                <a:xfrm>
                  <a:off x="9480752" y="3993558"/>
                  <a:ext cx="315360" cy="119160"/>
                </a:xfrm>
                <a:prstGeom prst="rect">
                  <a:avLst/>
                </a:prstGeom>
              </p:spPr>
            </p:pic>
          </mc:Fallback>
        </mc:AlternateContent>
      </p:grpSp>
      <p:grpSp>
        <p:nvGrpSpPr>
          <p:cNvPr id="168" name="Группа 167">
            <a:extLst>
              <a:ext uri="{FF2B5EF4-FFF2-40B4-BE49-F238E27FC236}">
                <a16:creationId xmlns:a16="http://schemas.microsoft.com/office/drawing/2014/main" id="{A7B27EF4-E75E-433A-96F0-CBF76AF7CAEC}"/>
              </a:ext>
            </a:extLst>
          </p:cNvPr>
          <p:cNvGrpSpPr/>
          <p:nvPr/>
        </p:nvGrpSpPr>
        <p:grpSpPr>
          <a:xfrm>
            <a:off x="9463472" y="4680438"/>
            <a:ext cx="457920" cy="304200"/>
            <a:chOff x="9463472" y="4680438"/>
            <a:chExt cx="457920" cy="304200"/>
          </a:xfrm>
        </p:grpSpPr>
        <mc:AlternateContent xmlns:mc="http://schemas.openxmlformats.org/markup-compatibility/2006" xmlns:p14="http://schemas.microsoft.com/office/powerpoint/2010/main">
          <mc:Choice Requires="p14">
            <p:contentPart p14:bwMode="auto" r:id="rId234">
              <p14:nvContentPartPr>
                <p14:cNvPr id="160" name="Рукописный ввод 159">
                  <a:extLst>
                    <a:ext uri="{FF2B5EF4-FFF2-40B4-BE49-F238E27FC236}">
                      <a16:creationId xmlns:a16="http://schemas.microsoft.com/office/drawing/2014/main" id="{97536048-0CA1-41C6-A032-5B753C7FC24D}"/>
                    </a:ext>
                  </a:extLst>
                </p14:cNvPr>
                <p14:cNvContentPartPr/>
                <p14:nvPr/>
              </p14:nvContentPartPr>
              <p14:xfrm>
                <a:off x="9705752" y="4721478"/>
                <a:ext cx="45720" cy="263160"/>
              </p14:xfrm>
            </p:contentPart>
          </mc:Choice>
          <mc:Fallback xmlns="">
            <p:pic>
              <p:nvPicPr>
                <p:cNvPr id="160" name="Рукописный ввод 159">
                  <a:extLst>
                    <a:ext uri="{FF2B5EF4-FFF2-40B4-BE49-F238E27FC236}">
                      <a16:creationId xmlns:a16="http://schemas.microsoft.com/office/drawing/2014/main" id="{97536048-0CA1-41C6-A032-5B753C7FC24D}"/>
                    </a:ext>
                  </a:extLst>
                </p:cNvPr>
                <p:cNvPicPr/>
                <p:nvPr/>
              </p:nvPicPr>
              <p:blipFill>
                <a:blip r:embed="rId235"/>
                <a:stretch>
                  <a:fillRect/>
                </a:stretch>
              </p:blipFill>
              <p:spPr>
                <a:xfrm>
                  <a:off x="9696752" y="4712838"/>
                  <a:ext cx="633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1" name="Рукописный ввод 160">
                  <a:extLst>
                    <a:ext uri="{FF2B5EF4-FFF2-40B4-BE49-F238E27FC236}">
                      <a16:creationId xmlns:a16="http://schemas.microsoft.com/office/drawing/2014/main" id="{390584AF-5C5D-424C-8158-7D17F07A168B}"/>
                    </a:ext>
                  </a:extLst>
                </p14:cNvPr>
                <p14:cNvContentPartPr/>
                <p14:nvPr/>
              </p14:nvContentPartPr>
              <p14:xfrm>
                <a:off x="9463472" y="4680438"/>
                <a:ext cx="457920" cy="233640"/>
              </p14:xfrm>
            </p:contentPart>
          </mc:Choice>
          <mc:Fallback xmlns="">
            <p:pic>
              <p:nvPicPr>
                <p:cNvPr id="161" name="Рукописный ввод 160">
                  <a:extLst>
                    <a:ext uri="{FF2B5EF4-FFF2-40B4-BE49-F238E27FC236}">
                      <a16:creationId xmlns:a16="http://schemas.microsoft.com/office/drawing/2014/main" id="{390584AF-5C5D-424C-8158-7D17F07A168B}"/>
                    </a:ext>
                  </a:extLst>
                </p:cNvPr>
                <p:cNvPicPr/>
                <p:nvPr/>
              </p:nvPicPr>
              <p:blipFill>
                <a:blip r:embed="rId237"/>
                <a:stretch>
                  <a:fillRect/>
                </a:stretch>
              </p:blipFill>
              <p:spPr>
                <a:xfrm>
                  <a:off x="9454832" y="4671798"/>
                  <a:ext cx="475560" cy="251280"/>
                </a:xfrm>
                <a:prstGeom prst="rect">
                  <a:avLst/>
                </a:prstGeom>
              </p:spPr>
            </p:pic>
          </mc:Fallback>
        </mc:AlternateContent>
      </p:grpSp>
      <p:grpSp>
        <p:nvGrpSpPr>
          <p:cNvPr id="167" name="Группа 166">
            <a:extLst>
              <a:ext uri="{FF2B5EF4-FFF2-40B4-BE49-F238E27FC236}">
                <a16:creationId xmlns:a16="http://schemas.microsoft.com/office/drawing/2014/main" id="{02166A87-248B-4109-93A5-6BD177B71BDF}"/>
              </a:ext>
            </a:extLst>
          </p:cNvPr>
          <p:cNvGrpSpPr/>
          <p:nvPr/>
        </p:nvGrpSpPr>
        <p:grpSpPr>
          <a:xfrm>
            <a:off x="9350432" y="5448678"/>
            <a:ext cx="448560" cy="299160"/>
            <a:chOff x="9350432" y="5448678"/>
            <a:chExt cx="448560" cy="299160"/>
          </a:xfrm>
        </p:grpSpPr>
        <mc:AlternateContent xmlns:mc="http://schemas.openxmlformats.org/markup-compatibility/2006" xmlns:p14="http://schemas.microsoft.com/office/powerpoint/2010/main">
          <mc:Choice Requires="p14">
            <p:contentPart p14:bwMode="auto" r:id="rId238">
              <p14:nvContentPartPr>
                <p14:cNvPr id="162" name="Рукописный ввод 161">
                  <a:extLst>
                    <a:ext uri="{FF2B5EF4-FFF2-40B4-BE49-F238E27FC236}">
                      <a16:creationId xmlns:a16="http://schemas.microsoft.com/office/drawing/2014/main" id="{8179FBD6-7772-434E-AE2B-09B23BC45921}"/>
                    </a:ext>
                  </a:extLst>
                </p14:cNvPr>
                <p14:cNvContentPartPr/>
                <p14:nvPr/>
              </p14:nvContentPartPr>
              <p14:xfrm>
                <a:off x="9579032" y="5481078"/>
                <a:ext cx="92160" cy="266760"/>
              </p14:xfrm>
            </p:contentPart>
          </mc:Choice>
          <mc:Fallback xmlns="">
            <p:pic>
              <p:nvPicPr>
                <p:cNvPr id="162" name="Рукописный ввод 161">
                  <a:extLst>
                    <a:ext uri="{FF2B5EF4-FFF2-40B4-BE49-F238E27FC236}">
                      <a16:creationId xmlns:a16="http://schemas.microsoft.com/office/drawing/2014/main" id="{8179FBD6-7772-434E-AE2B-09B23BC45921}"/>
                    </a:ext>
                  </a:extLst>
                </p:cNvPr>
                <p:cNvPicPr/>
                <p:nvPr/>
              </p:nvPicPr>
              <p:blipFill>
                <a:blip r:embed="rId239"/>
                <a:stretch>
                  <a:fillRect/>
                </a:stretch>
              </p:blipFill>
              <p:spPr>
                <a:xfrm>
                  <a:off x="9570032" y="5472078"/>
                  <a:ext cx="1098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Рукописный ввод 162">
                  <a:extLst>
                    <a:ext uri="{FF2B5EF4-FFF2-40B4-BE49-F238E27FC236}">
                      <a16:creationId xmlns:a16="http://schemas.microsoft.com/office/drawing/2014/main" id="{69A22D8D-AE7C-4AF8-9E40-45D6BDA8B267}"/>
                    </a:ext>
                  </a:extLst>
                </p14:cNvPr>
                <p14:cNvContentPartPr/>
                <p14:nvPr/>
              </p14:nvContentPartPr>
              <p14:xfrm>
                <a:off x="9350432" y="5448678"/>
                <a:ext cx="448560" cy="85680"/>
              </p14:xfrm>
            </p:contentPart>
          </mc:Choice>
          <mc:Fallback xmlns="">
            <p:pic>
              <p:nvPicPr>
                <p:cNvPr id="163" name="Рукописный ввод 162">
                  <a:extLst>
                    <a:ext uri="{FF2B5EF4-FFF2-40B4-BE49-F238E27FC236}">
                      <a16:creationId xmlns:a16="http://schemas.microsoft.com/office/drawing/2014/main" id="{69A22D8D-AE7C-4AF8-9E40-45D6BDA8B267}"/>
                    </a:ext>
                  </a:extLst>
                </p:cNvPr>
                <p:cNvPicPr/>
                <p:nvPr/>
              </p:nvPicPr>
              <p:blipFill>
                <a:blip r:embed="rId241"/>
                <a:stretch>
                  <a:fillRect/>
                </a:stretch>
              </p:blipFill>
              <p:spPr>
                <a:xfrm>
                  <a:off x="9341792" y="5439678"/>
                  <a:ext cx="466200" cy="103320"/>
                </a:xfrm>
                <a:prstGeom prst="rect">
                  <a:avLst/>
                </a:prstGeom>
              </p:spPr>
            </p:pic>
          </mc:Fallback>
        </mc:AlternateContent>
      </p:grpSp>
      <p:grpSp>
        <p:nvGrpSpPr>
          <p:cNvPr id="166" name="Группа 165">
            <a:extLst>
              <a:ext uri="{FF2B5EF4-FFF2-40B4-BE49-F238E27FC236}">
                <a16:creationId xmlns:a16="http://schemas.microsoft.com/office/drawing/2014/main" id="{BC7C9B8E-6CC6-41E7-B9FB-2964621014F5}"/>
              </a:ext>
            </a:extLst>
          </p:cNvPr>
          <p:cNvGrpSpPr/>
          <p:nvPr/>
        </p:nvGrpSpPr>
        <p:grpSpPr>
          <a:xfrm>
            <a:off x="9243152" y="6201798"/>
            <a:ext cx="560160" cy="348120"/>
            <a:chOff x="9243152" y="6201798"/>
            <a:chExt cx="560160" cy="348120"/>
          </a:xfrm>
        </p:grpSpPr>
        <mc:AlternateContent xmlns:mc="http://schemas.openxmlformats.org/markup-compatibility/2006" xmlns:p14="http://schemas.microsoft.com/office/powerpoint/2010/main">
          <mc:Choice Requires="p14">
            <p:contentPart p14:bwMode="auto" r:id="rId242">
              <p14:nvContentPartPr>
                <p14:cNvPr id="164" name="Рукописный ввод 163">
                  <a:extLst>
                    <a:ext uri="{FF2B5EF4-FFF2-40B4-BE49-F238E27FC236}">
                      <a16:creationId xmlns:a16="http://schemas.microsoft.com/office/drawing/2014/main" id="{BDB01EFF-6B9E-41FD-8A22-29DD5D911476}"/>
                    </a:ext>
                  </a:extLst>
                </p14:cNvPr>
                <p14:cNvContentPartPr/>
                <p14:nvPr/>
              </p14:nvContentPartPr>
              <p14:xfrm>
                <a:off x="9574352" y="6201798"/>
                <a:ext cx="228960" cy="348120"/>
              </p14:xfrm>
            </p:contentPart>
          </mc:Choice>
          <mc:Fallback xmlns="">
            <p:pic>
              <p:nvPicPr>
                <p:cNvPr id="164" name="Рукописный ввод 163">
                  <a:extLst>
                    <a:ext uri="{FF2B5EF4-FFF2-40B4-BE49-F238E27FC236}">
                      <a16:creationId xmlns:a16="http://schemas.microsoft.com/office/drawing/2014/main" id="{BDB01EFF-6B9E-41FD-8A22-29DD5D911476}"/>
                    </a:ext>
                  </a:extLst>
                </p:cNvPr>
                <p:cNvPicPr/>
                <p:nvPr/>
              </p:nvPicPr>
              <p:blipFill>
                <a:blip r:embed="rId243"/>
                <a:stretch>
                  <a:fillRect/>
                </a:stretch>
              </p:blipFill>
              <p:spPr>
                <a:xfrm>
                  <a:off x="9565712" y="6192798"/>
                  <a:ext cx="24660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5" name="Рукописный ввод 164">
                  <a:extLst>
                    <a:ext uri="{FF2B5EF4-FFF2-40B4-BE49-F238E27FC236}">
                      <a16:creationId xmlns:a16="http://schemas.microsoft.com/office/drawing/2014/main" id="{FBAC463A-00DF-479F-A04F-859FA6815C67}"/>
                    </a:ext>
                  </a:extLst>
                </p14:cNvPr>
                <p14:cNvContentPartPr/>
                <p14:nvPr/>
              </p14:nvContentPartPr>
              <p14:xfrm>
                <a:off x="9243152" y="6344358"/>
                <a:ext cx="392760" cy="72720"/>
              </p14:xfrm>
            </p:contentPart>
          </mc:Choice>
          <mc:Fallback xmlns="">
            <p:pic>
              <p:nvPicPr>
                <p:cNvPr id="165" name="Рукописный ввод 164">
                  <a:extLst>
                    <a:ext uri="{FF2B5EF4-FFF2-40B4-BE49-F238E27FC236}">
                      <a16:creationId xmlns:a16="http://schemas.microsoft.com/office/drawing/2014/main" id="{FBAC463A-00DF-479F-A04F-859FA6815C67}"/>
                    </a:ext>
                  </a:extLst>
                </p:cNvPr>
                <p:cNvPicPr/>
                <p:nvPr/>
              </p:nvPicPr>
              <p:blipFill>
                <a:blip r:embed="rId245"/>
                <a:stretch>
                  <a:fillRect/>
                </a:stretch>
              </p:blipFill>
              <p:spPr>
                <a:xfrm>
                  <a:off x="9234152" y="6335358"/>
                  <a:ext cx="410400" cy="90360"/>
                </a:xfrm>
                <a:prstGeom prst="rect">
                  <a:avLst/>
                </a:prstGeom>
              </p:spPr>
            </p:pic>
          </mc:Fallback>
        </mc:AlternateContent>
      </p:grpSp>
      <p:grpSp>
        <p:nvGrpSpPr>
          <p:cNvPr id="198" name="Группа 197">
            <a:extLst>
              <a:ext uri="{FF2B5EF4-FFF2-40B4-BE49-F238E27FC236}">
                <a16:creationId xmlns:a16="http://schemas.microsoft.com/office/drawing/2014/main" id="{5AE58E3B-74EA-4F20-9A5B-0C1FEE3E9599}"/>
              </a:ext>
            </a:extLst>
          </p:cNvPr>
          <p:cNvGrpSpPr/>
          <p:nvPr/>
        </p:nvGrpSpPr>
        <p:grpSpPr>
          <a:xfrm>
            <a:off x="2171672" y="1385358"/>
            <a:ext cx="326160" cy="384840"/>
            <a:chOff x="2171672" y="1385358"/>
            <a:chExt cx="326160" cy="384840"/>
          </a:xfrm>
        </p:grpSpPr>
        <mc:AlternateContent xmlns:mc="http://schemas.openxmlformats.org/markup-compatibility/2006" xmlns:p14="http://schemas.microsoft.com/office/powerpoint/2010/main">
          <mc:Choice Requires="p14">
            <p:contentPart p14:bwMode="auto" r:id="rId246">
              <p14:nvContentPartPr>
                <p14:cNvPr id="173" name="Рукописный ввод 172">
                  <a:extLst>
                    <a:ext uri="{FF2B5EF4-FFF2-40B4-BE49-F238E27FC236}">
                      <a16:creationId xmlns:a16="http://schemas.microsoft.com/office/drawing/2014/main" id="{2CCE7256-69FC-4CDF-AA5E-BCBB65D90768}"/>
                    </a:ext>
                  </a:extLst>
                </p14:cNvPr>
                <p14:cNvContentPartPr/>
                <p14:nvPr/>
              </p14:nvContentPartPr>
              <p14:xfrm>
                <a:off x="2318912" y="1395438"/>
                <a:ext cx="24120" cy="374760"/>
              </p14:xfrm>
            </p:contentPart>
          </mc:Choice>
          <mc:Fallback xmlns="">
            <p:pic>
              <p:nvPicPr>
                <p:cNvPr id="173" name="Рукописный ввод 172">
                  <a:extLst>
                    <a:ext uri="{FF2B5EF4-FFF2-40B4-BE49-F238E27FC236}">
                      <a16:creationId xmlns:a16="http://schemas.microsoft.com/office/drawing/2014/main" id="{2CCE7256-69FC-4CDF-AA5E-BCBB65D90768}"/>
                    </a:ext>
                  </a:extLst>
                </p:cNvPr>
                <p:cNvPicPr/>
                <p:nvPr/>
              </p:nvPicPr>
              <p:blipFill>
                <a:blip r:embed="rId247"/>
                <a:stretch>
                  <a:fillRect/>
                </a:stretch>
              </p:blipFill>
              <p:spPr>
                <a:xfrm>
                  <a:off x="2309912" y="1386438"/>
                  <a:ext cx="417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4" name="Рукописный ввод 173">
                  <a:extLst>
                    <a:ext uri="{FF2B5EF4-FFF2-40B4-BE49-F238E27FC236}">
                      <a16:creationId xmlns:a16="http://schemas.microsoft.com/office/drawing/2014/main" id="{85FDF0E1-90FD-46F9-AF79-88C8A4382FF0}"/>
                    </a:ext>
                  </a:extLst>
                </p14:cNvPr>
                <p14:cNvContentPartPr/>
                <p14:nvPr/>
              </p14:nvContentPartPr>
              <p14:xfrm>
                <a:off x="2282552" y="1385358"/>
                <a:ext cx="215280" cy="18360"/>
              </p14:xfrm>
            </p:contentPart>
          </mc:Choice>
          <mc:Fallback xmlns="">
            <p:pic>
              <p:nvPicPr>
                <p:cNvPr id="174" name="Рукописный ввод 173">
                  <a:extLst>
                    <a:ext uri="{FF2B5EF4-FFF2-40B4-BE49-F238E27FC236}">
                      <a16:creationId xmlns:a16="http://schemas.microsoft.com/office/drawing/2014/main" id="{85FDF0E1-90FD-46F9-AF79-88C8A4382FF0}"/>
                    </a:ext>
                  </a:extLst>
                </p:cNvPr>
                <p:cNvPicPr/>
                <p:nvPr/>
              </p:nvPicPr>
              <p:blipFill>
                <a:blip r:embed="rId249"/>
                <a:stretch>
                  <a:fillRect/>
                </a:stretch>
              </p:blipFill>
              <p:spPr>
                <a:xfrm>
                  <a:off x="2273912" y="1376358"/>
                  <a:ext cx="232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5" name="Рукописный ввод 174">
                  <a:extLst>
                    <a:ext uri="{FF2B5EF4-FFF2-40B4-BE49-F238E27FC236}">
                      <a16:creationId xmlns:a16="http://schemas.microsoft.com/office/drawing/2014/main" id="{22C5A972-044B-4134-B778-2E2AC9143F89}"/>
                    </a:ext>
                  </a:extLst>
                </p14:cNvPr>
                <p14:cNvContentPartPr/>
                <p14:nvPr/>
              </p14:nvContentPartPr>
              <p14:xfrm>
                <a:off x="2171672" y="1615398"/>
                <a:ext cx="272880" cy="34920"/>
              </p14:xfrm>
            </p:contentPart>
          </mc:Choice>
          <mc:Fallback xmlns="">
            <p:pic>
              <p:nvPicPr>
                <p:cNvPr id="175" name="Рукописный ввод 174">
                  <a:extLst>
                    <a:ext uri="{FF2B5EF4-FFF2-40B4-BE49-F238E27FC236}">
                      <a16:creationId xmlns:a16="http://schemas.microsoft.com/office/drawing/2014/main" id="{22C5A972-044B-4134-B778-2E2AC9143F89}"/>
                    </a:ext>
                  </a:extLst>
                </p:cNvPr>
                <p:cNvPicPr/>
                <p:nvPr/>
              </p:nvPicPr>
              <p:blipFill>
                <a:blip r:embed="rId251"/>
                <a:stretch>
                  <a:fillRect/>
                </a:stretch>
              </p:blipFill>
              <p:spPr>
                <a:xfrm>
                  <a:off x="2163032" y="1606398"/>
                  <a:ext cx="290520" cy="52560"/>
                </a:xfrm>
                <a:prstGeom prst="rect">
                  <a:avLst/>
                </a:prstGeom>
              </p:spPr>
            </p:pic>
          </mc:Fallback>
        </mc:AlternateContent>
      </p:grpSp>
      <p:grpSp>
        <p:nvGrpSpPr>
          <p:cNvPr id="197" name="Группа 196">
            <a:extLst>
              <a:ext uri="{FF2B5EF4-FFF2-40B4-BE49-F238E27FC236}">
                <a16:creationId xmlns:a16="http://schemas.microsoft.com/office/drawing/2014/main" id="{D08E9F39-C321-46A0-8F11-C36CD7AC4FB4}"/>
              </a:ext>
            </a:extLst>
          </p:cNvPr>
          <p:cNvGrpSpPr/>
          <p:nvPr/>
        </p:nvGrpSpPr>
        <p:grpSpPr>
          <a:xfrm>
            <a:off x="2101472" y="2090958"/>
            <a:ext cx="356760" cy="347400"/>
            <a:chOff x="2101472" y="2090958"/>
            <a:chExt cx="356760" cy="347400"/>
          </a:xfrm>
        </p:grpSpPr>
        <mc:AlternateContent xmlns:mc="http://schemas.openxmlformats.org/markup-compatibility/2006" xmlns:p14="http://schemas.microsoft.com/office/powerpoint/2010/main">
          <mc:Choice Requires="p14">
            <p:contentPart p14:bwMode="auto" r:id="rId252">
              <p14:nvContentPartPr>
                <p14:cNvPr id="176" name="Рукописный ввод 175">
                  <a:extLst>
                    <a:ext uri="{FF2B5EF4-FFF2-40B4-BE49-F238E27FC236}">
                      <a16:creationId xmlns:a16="http://schemas.microsoft.com/office/drawing/2014/main" id="{773E25A0-DF1A-4E74-97CD-B5799A41C0A1}"/>
                    </a:ext>
                  </a:extLst>
                </p14:cNvPr>
                <p14:cNvContentPartPr/>
                <p14:nvPr/>
              </p14:nvContentPartPr>
              <p14:xfrm>
                <a:off x="2260232" y="2099958"/>
                <a:ext cx="23040" cy="338400"/>
              </p14:xfrm>
            </p:contentPart>
          </mc:Choice>
          <mc:Fallback xmlns="">
            <p:pic>
              <p:nvPicPr>
                <p:cNvPr id="176" name="Рукописный ввод 175">
                  <a:extLst>
                    <a:ext uri="{FF2B5EF4-FFF2-40B4-BE49-F238E27FC236}">
                      <a16:creationId xmlns:a16="http://schemas.microsoft.com/office/drawing/2014/main" id="{773E25A0-DF1A-4E74-97CD-B5799A41C0A1}"/>
                    </a:ext>
                  </a:extLst>
                </p:cNvPr>
                <p:cNvPicPr/>
                <p:nvPr/>
              </p:nvPicPr>
              <p:blipFill>
                <a:blip r:embed="rId253"/>
                <a:stretch>
                  <a:fillRect/>
                </a:stretch>
              </p:blipFill>
              <p:spPr>
                <a:xfrm>
                  <a:off x="2251232" y="2090958"/>
                  <a:ext cx="406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7" name="Рукописный ввод 176">
                  <a:extLst>
                    <a:ext uri="{FF2B5EF4-FFF2-40B4-BE49-F238E27FC236}">
                      <a16:creationId xmlns:a16="http://schemas.microsoft.com/office/drawing/2014/main" id="{4C766BE4-B862-4AC1-B710-FF2556927F9A}"/>
                    </a:ext>
                  </a:extLst>
                </p14:cNvPr>
                <p14:cNvContentPartPr/>
                <p14:nvPr/>
              </p14:nvContentPartPr>
              <p14:xfrm>
                <a:off x="2145752" y="2090958"/>
                <a:ext cx="312480" cy="52200"/>
              </p14:xfrm>
            </p:contentPart>
          </mc:Choice>
          <mc:Fallback xmlns="">
            <p:pic>
              <p:nvPicPr>
                <p:cNvPr id="177" name="Рукописный ввод 176">
                  <a:extLst>
                    <a:ext uri="{FF2B5EF4-FFF2-40B4-BE49-F238E27FC236}">
                      <a16:creationId xmlns:a16="http://schemas.microsoft.com/office/drawing/2014/main" id="{4C766BE4-B862-4AC1-B710-FF2556927F9A}"/>
                    </a:ext>
                  </a:extLst>
                </p:cNvPr>
                <p:cNvPicPr/>
                <p:nvPr/>
              </p:nvPicPr>
              <p:blipFill>
                <a:blip r:embed="rId255"/>
                <a:stretch>
                  <a:fillRect/>
                </a:stretch>
              </p:blipFill>
              <p:spPr>
                <a:xfrm>
                  <a:off x="2136752" y="2081958"/>
                  <a:ext cx="3301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8" name="Рукописный ввод 177">
                  <a:extLst>
                    <a:ext uri="{FF2B5EF4-FFF2-40B4-BE49-F238E27FC236}">
                      <a16:creationId xmlns:a16="http://schemas.microsoft.com/office/drawing/2014/main" id="{49812159-5894-4F88-A7A2-E56F2939198C}"/>
                    </a:ext>
                  </a:extLst>
                </p14:cNvPr>
                <p14:cNvContentPartPr/>
                <p14:nvPr/>
              </p14:nvContentPartPr>
              <p14:xfrm>
                <a:off x="2101472" y="2316678"/>
                <a:ext cx="311400" cy="56520"/>
              </p14:xfrm>
            </p:contentPart>
          </mc:Choice>
          <mc:Fallback xmlns="">
            <p:pic>
              <p:nvPicPr>
                <p:cNvPr id="178" name="Рукописный ввод 177">
                  <a:extLst>
                    <a:ext uri="{FF2B5EF4-FFF2-40B4-BE49-F238E27FC236}">
                      <a16:creationId xmlns:a16="http://schemas.microsoft.com/office/drawing/2014/main" id="{49812159-5894-4F88-A7A2-E56F2939198C}"/>
                    </a:ext>
                  </a:extLst>
                </p:cNvPr>
                <p:cNvPicPr/>
                <p:nvPr/>
              </p:nvPicPr>
              <p:blipFill>
                <a:blip r:embed="rId257"/>
                <a:stretch>
                  <a:fillRect/>
                </a:stretch>
              </p:blipFill>
              <p:spPr>
                <a:xfrm>
                  <a:off x="2092832" y="2308038"/>
                  <a:ext cx="329040" cy="74160"/>
                </a:xfrm>
                <a:prstGeom prst="rect">
                  <a:avLst/>
                </a:prstGeom>
              </p:spPr>
            </p:pic>
          </mc:Fallback>
        </mc:AlternateContent>
      </p:grpSp>
      <p:grpSp>
        <p:nvGrpSpPr>
          <p:cNvPr id="196" name="Группа 195">
            <a:extLst>
              <a:ext uri="{FF2B5EF4-FFF2-40B4-BE49-F238E27FC236}">
                <a16:creationId xmlns:a16="http://schemas.microsoft.com/office/drawing/2014/main" id="{A8927AE8-EB03-496F-80F4-754C6D13D8B2}"/>
              </a:ext>
            </a:extLst>
          </p:cNvPr>
          <p:cNvGrpSpPr/>
          <p:nvPr/>
        </p:nvGrpSpPr>
        <p:grpSpPr>
          <a:xfrm>
            <a:off x="2071232" y="2697918"/>
            <a:ext cx="346680" cy="375480"/>
            <a:chOff x="2071232" y="2697918"/>
            <a:chExt cx="346680" cy="375480"/>
          </a:xfrm>
        </p:grpSpPr>
        <mc:AlternateContent xmlns:mc="http://schemas.openxmlformats.org/markup-compatibility/2006" xmlns:p14="http://schemas.microsoft.com/office/powerpoint/2010/main">
          <mc:Choice Requires="p14">
            <p:contentPart p14:bwMode="auto" r:id="rId258">
              <p14:nvContentPartPr>
                <p14:cNvPr id="179" name="Рукописный ввод 178">
                  <a:extLst>
                    <a:ext uri="{FF2B5EF4-FFF2-40B4-BE49-F238E27FC236}">
                      <a16:creationId xmlns:a16="http://schemas.microsoft.com/office/drawing/2014/main" id="{56B088E5-456B-45B5-85C2-26107482323F}"/>
                    </a:ext>
                  </a:extLst>
                </p14:cNvPr>
                <p14:cNvContentPartPr/>
                <p14:nvPr/>
              </p14:nvContentPartPr>
              <p14:xfrm>
                <a:off x="2186792" y="2797638"/>
                <a:ext cx="24120" cy="275760"/>
              </p14:xfrm>
            </p:contentPart>
          </mc:Choice>
          <mc:Fallback xmlns="">
            <p:pic>
              <p:nvPicPr>
                <p:cNvPr id="179" name="Рукописный ввод 178">
                  <a:extLst>
                    <a:ext uri="{FF2B5EF4-FFF2-40B4-BE49-F238E27FC236}">
                      <a16:creationId xmlns:a16="http://schemas.microsoft.com/office/drawing/2014/main" id="{56B088E5-456B-45B5-85C2-26107482323F}"/>
                    </a:ext>
                  </a:extLst>
                </p:cNvPr>
                <p:cNvPicPr/>
                <p:nvPr/>
              </p:nvPicPr>
              <p:blipFill>
                <a:blip r:embed="rId259"/>
                <a:stretch>
                  <a:fillRect/>
                </a:stretch>
              </p:blipFill>
              <p:spPr>
                <a:xfrm>
                  <a:off x="2177792" y="2788638"/>
                  <a:ext cx="417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80" name="Рукописный ввод 179">
                  <a:extLst>
                    <a:ext uri="{FF2B5EF4-FFF2-40B4-BE49-F238E27FC236}">
                      <a16:creationId xmlns:a16="http://schemas.microsoft.com/office/drawing/2014/main" id="{CF4BA63A-E7C4-4EC4-A689-0EBFA9818089}"/>
                    </a:ext>
                  </a:extLst>
                </p14:cNvPr>
                <p14:cNvContentPartPr/>
                <p14:nvPr/>
              </p14:nvContentPartPr>
              <p14:xfrm>
                <a:off x="2071232" y="2697918"/>
                <a:ext cx="346680" cy="60120"/>
              </p14:xfrm>
            </p:contentPart>
          </mc:Choice>
          <mc:Fallback xmlns="">
            <p:pic>
              <p:nvPicPr>
                <p:cNvPr id="180" name="Рукописный ввод 179">
                  <a:extLst>
                    <a:ext uri="{FF2B5EF4-FFF2-40B4-BE49-F238E27FC236}">
                      <a16:creationId xmlns:a16="http://schemas.microsoft.com/office/drawing/2014/main" id="{CF4BA63A-E7C4-4EC4-A689-0EBFA9818089}"/>
                    </a:ext>
                  </a:extLst>
                </p:cNvPr>
                <p:cNvPicPr/>
                <p:nvPr/>
              </p:nvPicPr>
              <p:blipFill>
                <a:blip r:embed="rId261"/>
                <a:stretch>
                  <a:fillRect/>
                </a:stretch>
              </p:blipFill>
              <p:spPr>
                <a:xfrm>
                  <a:off x="2062232" y="2688918"/>
                  <a:ext cx="364320" cy="77760"/>
                </a:xfrm>
                <a:prstGeom prst="rect">
                  <a:avLst/>
                </a:prstGeom>
              </p:spPr>
            </p:pic>
          </mc:Fallback>
        </mc:AlternateContent>
      </p:grpSp>
      <p:grpSp>
        <p:nvGrpSpPr>
          <p:cNvPr id="195" name="Группа 194">
            <a:extLst>
              <a:ext uri="{FF2B5EF4-FFF2-40B4-BE49-F238E27FC236}">
                <a16:creationId xmlns:a16="http://schemas.microsoft.com/office/drawing/2014/main" id="{5203CFCE-4006-4402-8129-8B89C47A5F44}"/>
              </a:ext>
            </a:extLst>
          </p:cNvPr>
          <p:cNvGrpSpPr/>
          <p:nvPr/>
        </p:nvGrpSpPr>
        <p:grpSpPr>
          <a:xfrm>
            <a:off x="2008952" y="3492798"/>
            <a:ext cx="370080" cy="387720"/>
            <a:chOff x="2008952" y="3492798"/>
            <a:chExt cx="370080" cy="387720"/>
          </a:xfrm>
        </p:grpSpPr>
        <mc:AlternateContent xmlns:mc="http://schemas.openxmlformats.org/markup-compatibility/2006" xmlns:p14="http://schemas.microsoft.com/office/powerpoint/2010/main">
          <mc:Choice Requires="p14">
            <p:contentPart p14:bwMode="auto" r:id="rId262">
              <p14:nvContentPartPr>
                <p14:cNvPr id="181" name="Рукописный ввод 180">
                  <a:extLst>
                    <a:ext uri="{FF2B5EF4-FFF2-40B4-BE49-F238E27FC236}">
                      <a16:creationId xmlns:a16="http://schemas.microsoft.com/office/drawing/2014/main" id="{3B032A80-55CC-4A9A-B6B0-6F3FC381FDC3}"/>
                    </a:ext>
                  </a:extLst>
                </p14:cNvPr>
                <p14:cNvContentPartPr/>
                <p14:nvPr/>
              </p14:nvContentPartPr>
              <p14:xfrm>
                <a:off x="2123432" y="3564078"/>
                <a:ext cx="22680" cy="316440"/>
              </p14:xfrm>
            </p:contentPart>
          </mc:Choice>
          <mc:Fallback xmlns="">
            <p:pic>
              <p:nvPicPr>
                <p:cNvPr id="181" name="Рукописный ввод 180">
                  <a:extLst>
                    <a:ext uri="{FF2B5EF4-FFF2-40B4-BE49-F238E27FC236}">
                      <a16:creationId xmlns:a16="http://schemas.microsoft.com/office/drawing/2014/main" id="{3B032A80-55CC-4A9A-B6B0-6F3FC381FDC3}"/>
                    </a:ext>
                  </a:extLst>
                </p:cNvPr>
                <p:cNvPicPr/>
                <p:nvPr/>
              </p:nvPicPr>
              <p:blipFill>
                <a:blip r:embed="rId263"/>
                <a:stretch>
                  <a:fillRect/>
                </a:stretch>
              </p:blipFill>
              <p:spPr>
                <a:xfrm>
                  <a:off x="2114432" y="3555078"/>
                  <a:ext cx="403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2" name="Рукописный ввод 181">
                  <a:extLst>
                    <a:ext uri="{FF2B5EF4-FFF2-40B4-BE49-F238E27FC236}">
                      <a16:creationId xmlns:a16="http://schemas.microsoft.com/office/drawing/2014/main" id="{E34A278D-485A-4A93-A2F0-6D30048E35D4}"/>
                    </a:ext>
                  </a:extLst>
                </p14:cNvPr>
                <p14:cNvContentPartPr/>
                <p14:nvPr/>
              </p14:nvContentPartPr>
              <p14:xfrm>
                <a:off x="2008952" y="3492798"/>
                <a:ext cx="370080" cy="87840"/>
              </p14:xfrm>
            </p:contentPart>
          </mc:Choice>
          <mc:Fallback xmlns="">
            <p:pic>
              <p:nvPicPr>
                <p:cNvPr id="182" name="Рукописный ввод 181">
                  <a:extLst>
                    <a:ext uri="{FF2B5EF4-FFF2-40B4-BE49-F238E27FC236}">
                      <a16:creationId xmlns:a16="http://schemas.microsoft.com/office/drawing/2014/main" id="{E34A278D-485A-4A93-A2F0-6D30048E35D4}"/>
                    </a:ext>
                  </a:extLst>
                </p:cNvPr>
                <p:cNvPicPr/>
                <p:nvPr/>
              </p:nvPicPr>
              <p:blipFill>
                <a:blip r:embed="rId265"/>
                <a:stretch>
                  <a:fillRect/>
                </a:stretch>
              </p:blipFill>
              <p:spPr>
                <a:xfrm>
                  <a:off x="1999952" y="3483798"/>
                  <a:ext cx="387720" cy="105480"/>
                </a:xfrm>
                <a:prstGeom prst="rect">
                  <a:avLst/>
                </a:prstGeom>
              </p:spPr>
            </p:pic>
          </mc:Fallback>
        </mc:AlternateContent>
      </p:grpSp>
      <p:grpSp>
        <p:nvGrpSpPr>
          <p:cNvPr id="194" name="Группа 193">
            <a:extLst>
              <a:ext uri="{FF2B5EF4-FFF2-40B4-BE49-F238E27FC236}">
                <a16:creationId xmlns:a16="http://schemas.microsoft.com/office/drawing/2014/main" id="{4DBB00ED-70E3-4E34-8FAE-32DB9B93921F}"/>
              </a:ext>
            </a:extLst>
          </p:cNvPr>
          <p:cNvGrpSpPr/>
          <p:nvPr/>
        </p:nvGrpSpPr>
        <p:grpSpPr>
          <a:xfrm>
            <a:off x="1962512" y="4108398"/>
            <a:ext cx="359280" cy="381240"/>
            <a:chOff x="1962512" y="4108398"/>
            <a:chExt cx="359280" cy="381240"/>
          </a:xfrm>
        </p:grpSpPr>
        <mc:AlternateContent xmlns:mc="http://schemas.openxmlformats.org/markup-compatibility/2006" xmlns:p14="http://schemas.microsoft.com/office/powerpoint/2010/main">
          <mc:Choice Requires="p14">
            <p:contentPart p14:bwMode="auto" r:id="rId266">
              <p14:nvContentPartPr>
                <p14:cNvPr id="183" name="Рукописный ввод 182">
                  <a:extLst>
                    <a:ext uri="{FF2B5EF4-FFF2-40B4-BE49-F238E27FC236}">
                      <a16:creationId xmlns:a16="http://schemas.microsoft.com/office/drawing/2014/main" id="{2413BF58-60A6-4F18-A657-E97C63202E01}"/>
                    </a:ext>
                  </a:extLst>
                </p14:cNvPr>
                <p14:cNvContentPartPr/>
                <p14:nvPr/>
              </p14:nvContentPartPr>
              <p14:xfrm>
                <a:off x="2082392" y="4147278"/>
                <a:ext cx="11520" cy="342360"/>
              </p14:xfrm>
            </p:contentPart>
          </mc:Choice>
          <mc:Fallback xmlns="">
            <p:pic>
              <p:nvPicPr>
                <p:cNvPr id="183" name="Рукописный ввод 182">
                  <a:extLst>
                    <a:ext uri="{FF2B5EF4-FFF2-40B4-BE49-F238E27FC236}">
                      <a16:creationId xmlns:a16="http://schemas.microsoft.com/office/drawing/2014/main" id="{2413BF58-60A6-4F18-A657-E97C63202E01}"/>
                    </a:ext>
                  </a:extLst>
                </p:cNvPr>
                <p:cNvPicPr/>
                <p:nvPr/>
              </p:nvPicPr>
              <p:blipFill>
                <a:blip r:embed="rId267"/>
                <a:stretch>
                  <a:fillRect/>
                </a:stretch>
              </p:blipFill>
              <p:spPr>
                <a:xfrm>
                  <a:off x="2073392" y="4138278"/>
                  <a:ext cx="291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4" name="Рукописный ввод 183">
                  <a:extLst>
                    <a:ext uri="{FF2B5EF4-FFF2-40B4-BE49-F238E27FC236}">
                      <a16:creationId xmlns:a16="http://schemas.microsoft.com/office/drawing/2014/main" id="{57887218-6EBF-43FC-A147-F43C0F378031}"/>
                    </a:ext>
                  </a:extLst>
                </p14:cNvPr>
                <p14:cNvContentPartPr/>
                <p14:nvPr/>
              </p14:nvContentPartPr>
              <p14:xfrm>
                <a:off x="1962512" y="4108398"/>
                <a:ext cx="359280" cy="215280"/>
              </p14:xfrm>
            </p:contentPart>
          </mc:Choice>
          <mc:Fallback xmlns="">
            <p:pic>
              <p:nvPicPr>
                <p:cNvPr id="184" name="Рукописный ввод 183">
                  <a:extLst>
                    <a:ext uri="{FF2B5EF4-FFF2-40B4-BE49-F238E27FC236}">
                      <a16:creationId xmlns:a16="http://schemas.microsoft.com/office/drawing/2014/main" id="{57887218-6EBF-43FC-A147-F43C0F378031}"/>
                    </a:ext>
                  </a:extLst>
                </p:cNvPr>
                <p:cNvPicPr/>
                <p:nvPr/>
              </p:nvPicPr>
              <p:blipFill>
                <a:blip r:embed="rId269"/>
                <a:stretch>
                  <a:fillRect/>
                </a:stretch>
              </p:blipFill>
              <p:spPr>
                <a:xfrm>
                  <a:off x="1953512" y="4099758"/>
                  <a:ext cx="376920" cy="232920"/>
                </a:xfrm>
                <a:prstGeom prst="rect">
                  <a:avLst/>
                </a:prstGeom>
              </p:spPr>
            </p:pic>
          </mc:Fallback>
        </mc:AlternateContent>
      </p:grpSp>
      <p:grpSp>
        <p:nvGrpSpPr>
          <p:cNvPr id="193" name="Группа 192">
            <a:extLst>
              <a:ext uri="{FF2B5EF4-FFF2-40B4-BE49-F238E27FC236}">
                <a16:creationId xmlns:a16="http://schemas.microsoft.com/office/drawing/2014/main" id="{F364778E-639B-461F-A71A-AFA00701BCF8}"/>
              </a:ext>
            </a:extLst>
          </p:cNvPr>
          <p:cNvGrpSpPr/>
          <p:nvPr/>
        </p:nvGrpSpPr>
        <p:grpSpPr>
          <a:xfrm>
            <a:off x="1827872" y="4918398"/>
            <a:ext cx="372240" cy="326880"/>
            <a:chOff x="1827872" y="4918398"/>
            <a:chExt cx="372240" cy="326880"/>
          </a:xfrm>
        </p:grpSpPr>
        <mc:AlternateContent xmlns:mc="http://schemas.openxmlformats.org/markup-compatibility/2006" xmlns:p14="http://schemas.microsoft.com/office/powerpoint/2010/main">
          <mc:Choice Requires="p14">
            <p:contentPart p14:bwMode="auto" r:id="rId270">
              <p14:nvContentPartPr>
                <p14:cNvPr id="185" name="Рукописный ввод 184">
                  <a:extLst>
                    <a:ext uri="{FF2B5EF4-FFF2-40B4-BE49-F238E27FC236}">
                      <a16:creationId xmlns:a16="http://schemas.microsoft.com/office/drawing/2014/main" id="{1A3822F4-A910-4E96-AB98-5BC5D2422919}"/>
                    </a:ext>
                  </a:extLst>
                </p14:cNvPr>
                <p14:cNvContentPartPr/>
                <p14:nvPr/>
              </p14:nvContentPartPr>
              <p14:xfrm>
                <a:off x="2013632" y="4983198"/>
                <a:ext cx="20520" cy="262080"/>
              </p14:xfrm>
            </p:contentPart>
          </mc:Choice>
          <mc:Fallback xmlns="">
            <p:pic>
              <p:nvPicPr>
                <p:cNvPr id="185" name="Рукописный ввод 184">
                  <a:extLst>
                    <a:ext uri="{FF2B5EF4-FFF2-40B4-BE49-F238E27FC236}">
                      <a16:creationId xmlns:a16="http://schemas.microsoft.com/office/drawing/2014/main" id="{1A3822F4-A910-4E96-AB98-5BC5D2422919}"/>
                    </a:ext>
                  </a:extLst>
                </p:cNvPr>
                <p:cNvPicPr/>
                <p:nvPr/>
              </p:nvPicPr>
              <p:blipFill>
                <a:blip r:embed="rId271"/>
                <a:stretch>
                  <a:fillRect/>
                </a:stretch>
              </p:blipFill>
              <p:spPr>
                <a:xfrm>
                  <a:off x="2004992" y="4974198"/>
                  <a:ext cx="38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86" name="Рукописный ввод 185">
                  <a:extLst>
                    <a:ext uri="{FF2B5EF4-FFF2-40B4-BE49-F238E27FC236}">
                      <a16:creationId xmlns:a16="http://schemas.microsoft.com/office/drawing/2014/main" id="{C19FC853-5137-4B27-AF13-1CB9CA42BCE9}"/>
                    </a:ext>
                  </a:extLst>
                </p14:cNvPr>
                <p14:cNvContentPartPr/>
                <p14:nvPr/>
              </p14:nvContentPartPr>
              <p14:xfrm>
                <a:off x="1827872" y="4918398"/>
                <a:ext cx="372240" cy="270720"/>
              </p14:xfrm>
            </p:contentPart>
          </mc:Choice>
          <mc:Fallback xmlns="">
            <p:pic>
              <p:nvPicPr>
                <p:cNvPr id="186" name="Рукописный ввод 185">
                  <a:extLst>
                    <a:ext uri="{FF2B5EF4-FFF2-40B4-BE49-F238E27FC236}">
                      <a16:creationId xmlns:a16="http://schemas.microsoft.com/office/drawing/2014/main" id="{C19FC853-5137-4B27-AF13-1CB9CA42BCE9}"/>
                    </a:ext>
                  </a:extLst>
                </p:cNvPr>
                <p:cNvPicPr/>
                <p:nvPr/>
              </p:nvPicPr>
              <p:blipFill>
                <a:blip r:embed="rId273"/>
                <a:stretch>
                  <a:fillRect/>
                </a:stretch>
              </p:blipFill>
              <p:spPr>
                <a:xfrm>
                  <a:off x="1818872" y="4909398"/>
                  <a:ext cx="389880" cy="288360"/>
                </a:xfrm>
                <a:prstGeom prst="rect">
                  <a:avLst/>
                </a:prstGeom>
              </p:spPr>
            </p:pic>
          </mc:Fallback>
        </mc:AlternateContent>
      </p:grpSp>
      <p:grpSp>
        <p:nvGrpSpPr>
          <p:cNvPr id="192" name="Группа 191">
            <a:extLst>
              <a:ext uri="{FF2B5EF4-FFF2-40B4-BE49-F238E27FC236}">
                <a16:creationId xmlns:a16="http://schemas.microsoft.com/office/drawing/2014/main" id="{704A05D8-6FC8-4C52-8160-447C1A4EEAEC}"/>
              </a:ext>
            </a:extLst>
          </p:cNvPr>
          <p:cNvGrpSpPr/>
          <p:nvPr/>
        </p:nvGrpSpPr>
        <p:grpSpPr>
          <a:xfrm>
            <a:off x="1908152" y="5453358"/>
            <a:ext cx="327240" cy="301680"/>
            <a:chOff x="1908152" y="5453358"/>
            <a:chExt cx="327240" cy="301680"/>
          </a:xfrm>
        </p:grpSpPr>
        <mc:AlternateContent xmlns:mc="http://schemas.openxmlformats.org/markup-compatibility/2006" xmlns:p14="http://schemas.microsoft.com/office/powerpoint/2010/main">
          <mc:Choice Requires="p14">
            <p:contentPart p14:bwMode="auto" r:id="rId274">
              <p14:nvContentPartPr>
                <p14:cNvPr id="187" name="Рукописный ввод 186">
                  <a:extLst>
                    <a:ext uri="{FF2B5EF4-FFF2-40B4-BE49-F238E27FC236}">
                      <a16:creationId xmlns:a16="http://schemas.microsoft.com/office/drawing/2014/main" id="{F7469F30-5664-44DE-849F-B140E61111DD}"/>
                    </a:ext>
                  </a:extLst>
                </p14:cNvPr>
                <p14:cNvContentPartPr/>
                <p14:nvPr/>
              </p14:nvContentPartPr>
              <p14:xfrm>
                <a:off x="2020112" y="5486838"/>
                <a:ext cx="9720" cy="268200"/>
              </p14:xfrm>
            </p:contentPart>
          </mc:Choice>
          <mc:Fallback xmlns="">
            <p:pic>
              <p:nvPicPr>
                <p:cNvPr id="187" name="Рукописный ввод 186">
                  <a:extLst>
                    <a:ext uri="{FF2B5EF4-FFF2-40B4-BE49-F238E27FC236}">
                      <a16:creationId xmlns:a16="http://schemas.microsoft.com/office/drawing/2014/main" id="{F7469F30-5664-44DE-849F-B140E61111DD}"/>
                    </a:ext>
                  </a:extLst>
                </p:cNvPr>
                <p:cNvPicPr/>
                <p:nvPr/>
              </p:nvPicPr>
              <p:blipFill>
                <a:blip r:embed="rId275"/>
                <a:stretch>
                  <a:fillRect/>
                </a:stretch>
              </p:blipFill>
              <p:spPr>
                <a:xfrm>
                  <a:off x="2011112" y="5478198"/>
                  <a:ext cx="27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8" name="Рукописный ввод 187">
                  <a:extLst>
                    <a:ext uri="{FF2B5EF4-FFF2-40B4-BE49-F238E27FC236}">
                      <a16:creationId xmlns:a16="http://schemas.microsoft.com/office/drawing/2014/main" id="{7AC25F57-FF8D-42BB-B1E5-8B26539C0A3D}"/>
                    </a:ext>
                  </a:extLst>
                </p14:cNvPr>
                <p14:cNvContentPartPr/>
                <p14:nvPr/>
              </p14:nvContentPartPr>
              <p14:xfrm>
                <a:off x="1908152" y="5453358"/>
                <a:ext cx="327240" cy="68400"/>
              </p14:xfrm>
            </p:contentPart>
          </mc:Choice>
          <mc:Fallback xmlns="">
            <p:pic>
              <p:nvPicPr>
                <p:cNvPr id="188" name="Рукописный ввод 187">
                  <a:extLst>
                    <a:ext uri="{FF2B5EF4-FFF2-40B4-BE49-F238E27FC236}">
                      <a16:creationId xmlns:a16="http://schemas.microsoft.com/office/drawing/2014/main" id="{7AC25F57-FF8D-42BB-B1E5-8B26539C0A3D}"/>
                    </a:ext>
                  </a:extLst>
                </p:cNvPr>
                <p:cNvPicPr/>
                <p:nvPr/>
              </p:nvPicPr>
              <p:blipFill>
                <a:blip r:embed="rId277"/>
                <a:stretch>
                  <a:fillRect/>
                </a:stretch>
              </p:blipFill>
              <p:spPr>
                <a:xfrm>
                  <a:off x="1899512" y="5444718"/>
                  <a:ext cx="344880" cy="86040"/>
                </a:xfrm>
                <a:prstGeom prst="rect">
                  <a:avLst/>
                </a:prstGeom>
              </p:spPr>
            </p:pic>
          </mc:Fallback>
        </mc:AlternateContent>
      </p:grpSp>
      <p:grpSp>
        <p:nvGrpSpPr>
          <p:cNvPr id="191" name="Группа 190">
            <a:extLst>
              <a:ext uri="{FF2B5EF4-FFF2-40B4-BE49-F238E27FC236}">
                <a16:creationId xmlns:a16="http://schemas.microsoft.com/office/drawing/2014/main" id="{6D391AE8-E723-476C-B124-12A4729CDC77}"/>
              </a:ext>
            </a:extLst>
          </p:cNvPr>
          <p:cNvGrpSpPr/>
          <p:nvPr/>
        </p:nvGrpSpPr>
        <p:grpSpPr>
          <a:xfrm>
            <a:off x="1917152" y="6183438"/>
            <a:ext cx="240120" cy="281520"/>
            <a:chOff x="1917152" y="6183438"/>
            <a:chExt cx="240120" cy="281520"/>
          </a:xfrm>
        </p:grpSpPr>
        <mc:AlternateContent xmlns:mc="http://schemas.openxmlformats.org/markup-compatibility/2006" xmlns:p14="http://schemas.microsoft.com/office/powerpoint/2010/main">
          <mc:Choice Requires="p14">
            <p:contentPart p14:bwMode="auto" r:id="rId278">
              <p14:nvContentPartPr>
                <p14:cNvPr id="189" name="Рукописный ввод 188">
                  <a:extLst>
                    <a:ext uri="{FF2B5EF4-FFF2-40B4-BE49-F238E27FC236}">
                      <a16:creationId xmlns:a16="http://schemas.microsoft.com/office/drawing/2014/main" id="{27C75F64-EE36-4EF6-A46A-4339AFF71846}"/>
                    </a:ext>
                  </a:extLst>
                </p14:cNvPr>
                <p14:cNvContentPartPr/>
                <p14:nvPr/>
              </p14:nvContentPartPr>
              <p14:xfrm>
                <a:off x="1947752" y="6270918"/>
                <a:ext cx="18360" cy="194040"/>
              </p14:xfrm>
            </p:contentPart>
          </mc:Choice>
          <mc:Fallback xmlns="">
            <p:pic>
              <p:nvPicPr>
                <p:cNvPr id="189" name="Рукописный ввод 188">
                  <a:extLst>
                    <a:ext uri="{FF2B5EF4-FFF2-40B4-BE49-F238E27FC236}">
                      <a16:creationId xmlns:a16="http://schemas.microsoft.com/office/drawing/2014/main" id="{27C75F64-EE36-4EF6-A46A-4339AFF71846}"/>
                    </a:ext>
                  </a:extLst>
                </p:cNvPr>
                <p:cNvPicPr/>
                <p:nvPr/>
              </p:nvPicPr>
              <p:blipFill>
                <a:blip r:embed="rId279"/>
                <a:stretch>
                  <a:fillRect/>
                </a:stretch>
              </p:blipFill>
              <p:spPr>
                <a:xfrm>
                  <a:off x="1939112" y="6262278"/>
                  <a:ext cx="360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90" name="Рукописный ввод 189">
                  <a:extLst>
                    <a:ext uri="{FF2B5EF4-FFF2-40B4-BE49-F238E27FC236}">
                      <a16:creationId xmlns:a16="http://schemas.microsoft.com/office/drawing/2014/main" id="{05E6385D-B11B-458C-83A2-F8E67B467273}"/>
                    </a:ext>
                  </a:extLst>
                </p14:cNvPr>
                <p14:cNvContentPartPr/>
                <p14:nvPr/>
              </p14:nvContentPartPr>
              <p14:xfrm>
                <a:off x="1917152" y="6183438"/>
                <a:ext cx="240120" cy="61560"/>
              </p14:xfrm>
            </p:contentPart>
          </mc:Choice>
          <mc:Fallback xmlns="">
            <p:pic>
              <p:nvPicPr>
                <p:cNvPr id="190" name="Рукописный ввод 189">
                  <a:extLst>
                    <a:ext uri="{FF2B5EF4-FFF2-40B4-BE49-F238E27FC236}">
                      <a16:creationId xmlns:a16="http://schemas.microsoft.com/office/drawing/2014/main" id="{05E6385D-B11B-458C-83A2-F8E67B467273}"/>
                    </a:ext>
                  </a:extLst>
                </p:cNvPr>
                <p:cNvPicPr/>
                <p:nvPr/>
              </p:nvPicPr>
              <p:blipFill>
                <a:blip r:embed="rId281"/>
                <a:stretch>
                  <a:fillRect/>
                </a:stretch>
              </p:blipFill>
              <p:spPr>
                <a:xfrm>
                  <a:off x="1908512" y="6174798"/>
                  <a:ext cx="257760" cy="79200"/>
                </a:xfrm>
                <a:prstGeom prst="rect">
                  <a:avLst/>
                </a:prstGeom>
              </p:spPr>
            </p:pic>
          </mc:Fallback>
        </mc:AlternateContent>
      </p:grpSp>
      <p:grpSp>
        <p:nvGrpSpPr>
          <p:cNvPr id="222" name="Группа 221">
            <a:extLst>
              <a:ext uri="{FF2B5EF4-FFF2-40B4-BE49-F238E27FC236}">
                <a16:creationId xmlns:a16="http://schemas.microsoft.com/office/drawing/2014/main" id="{CA8185C6-3DD7-48B2-89D4-E5F9A9EC1BA3}"/>
              </a:ext>
            </a:extLst>
          </p:cNvPr>
          <p:cNvGrpSpPr/>
          <p:nvPr/>
        </p:nvGrpSpPr>
        <p:grpSpPr>
          <a:xfrm>
            <a:off x="5718032" y="1206438"/>
            <a:ext cx="416520" cy="443520"/>
            <a:chOff x="5718032" y="1206438"/>
            <a:chExt cx="416520" cy="443520"/>
          </a:xfrm>
        </p:grpSpPr>
        <mc:AlternateContent xmlns:mc="http://schemas.openxmlformats.org/markup-compatibility/2006" xmlns:p14="http://schemas.microsoft.com/office/powerpoint/2010/main">
          <mc:Choice Requires="p14">
            <p:contentPart p14:bwMode="auto" r:id="rId282">
              <p14:nvContentPartPr>
                <p14:cNvPr id="199" name="Рукописный ввод 198">
                  <a:extLst>
                    <a:ext uri="{FF2B5EF4-FFF2-40B4-BE49-F238E27FC236}">
                      <a16:creationId xmlns:a16="http://schemas.microsoft.com/office/drawing/2014/main" id="{F117AA40-40F0-4345-A634-FF194DBC2717}"/>
                    </a:ext>
                  </a:extLst>
                </p14:cNvPr>
                <p14:cNvContentPartPr/>
                <p14:nvPr/>
              </p14:nvContentPartPr>
              <p14:xfrm>
                <a:off x="5878232" y="1284198"/>
                <a:ext cx="38520" cy="365760"/>
              </p14:xfrm>
            </p:contentPart>
          </mc:Choice>
          <mc:Fallback xmlns="">
            <p:pic>
              <p:nvPicPr>
                <p:cNvPr id="199" name="Рукописный ввод 198">
                  <a:extLst>
                    <a:ext uri="{FF2B5EF4-FFF2-40B4-BE49-F238E27FC236}">
                      <a16:creationId xmlns:a16="http://schemas.microsoft.com/office/drawing/2014/main" id="{F117AA40-40F0-4345-A634-FF194DBC2717}"/>
                    </a:ext>
                  </a:extLst>
                </p:cNvPr>
                <p:cNvPicPr/>
                <p:nvPr/>
              </p:nvPicPr>
              <p:blipFill>
                <a:blip r:embed="rId283"/>
                <a:stretch>
                  <a:fillRect/>
                </a:stretch>
              </p:blipFill>
              <p:spPr>
                <a:xfrm>
                  <a:off x="5869232" y="1275198"/>
                  <a:ext cx="5616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00" name="Рукописный ввод 199">
                  <a:extLst>
                    <a:ext uri="{FF2B5EF4-FFF2-40B4-BE49-F238E27FC236}">
                      <a16:creationId xmlns:a16="http://schemas.microsoft.com/office/drawing/2014/main" id="{A5155A65-6415-4241-8050-1FD11D7538D1}"/>
                    </a:ext>
                  </a:extLst>
                </p14:cNvPr>
                <p14:cNvContentPartPr/>
                <p14:nvPr/>
              </p14:nvContentPartPr>
              <p14:xfrm>
                <a:off x="5917112" y="1206438"/>
                <a:ext cx="217440" cy="44640"/>
              </p14:xfrm>
            </p:contentPart>
          </mc:Choice>
          <mc:Fallback xmlns="">
            <p:pic>
              <p:nvPicPr>
                <p:cNvPr id="200" name="Рукописный ввод 199">
                  <a:extLst>
                    <a:ext uri="{FF2B5EF4-FFF2-40B4-BE49-F238E27FC236}">
                      <a16:creationId xmlns:a16="http://schemas.microsoft.com/office/drawing/2014/main" id="{A5155A65-6415-4241-8050-1FD11D7538D1}"/>
                    </a:ext>
                  </a:extLst>
                </p:cNvPr>
                <p:cNvPicPr/>
                <p:nvPr/>
              </p:nvPicPr>
              <p:blipFill>
                <a:blip r:embed="rId285"/>
                <a:stretch>
                  <a:fillRect/>
                </a:stretch>
              </p:blipFill>
              <p:spPr>
                <a:xfrm>
                  <a:off x="5908472" y="1197438"/>
                  <a:ext cx="2350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01" name="Рукописный ввод 200">
                  <a:extLst>
                    <a:ext uri="{FF2B5EF4-FFF2-40B4-BE49-F238E27FC236}">
                      <a16:creationId xmlns:a16="http://schemas.microsoft.com/office/drawing/2014/main" id="{2780A429-BDE4-4959-8F5E-45B17E411D59}"/>
                    </a:ext>
                  </a:extLst>
                </p14:cNvPr>
                <p14:cNvContentPartPr/>
                <p14:nvPr/>
              </p14:nvContentPartPr>
              <p14:xfrm>
                <a:off x="5718032" y="1422798"/>
                <a:ext cx="328320" cy="132840"/>
              </p14:xfrm>
            </p:contentPart>
          </mc:Choice>
          <mc:Fallback xmlns="">
            <p:pic>
              <p:nvPicPr>
                <p:cNvPr id="201" name="Рукописный ввод 200">
                  <a:extLst>
                    <a:ext uri="{FF2B5EF4-FFF2-40B4-BE49-F238E27FC236}">
                      <a16:creationId xmlns:a16="http://schemas.microsoft.com/office/drawing/2014/main" id="{2780A429-BDE4-4959-8F5E-45B17E411D59}"/>
                    </a:ext>
                  </a:extLst>
                </p:cNvPr>
                <p:cNvPicPr/>
                <p:nvPr/>
              </p:nvPicPr>
              <p:blipFill>
                <a:blip r:embed="rId287"/>
                <a:stretch>
                  <a:fillRect/>
                </a:stretch>
              </p:blipFill>
              <p:spPr>
                <a:xfrm>
                  <a:off x="5709392" y="1414158"/>
                  <a:ext cx="345960" cy="150480"/>
                </a:xfrm>
                <a:prstGeom prst="rect">
                  <a:avLst/>
                </a:prstGeom>
              </p:spPr>
            </p:pic>
          </mc:Fallback>
        </mc:AlternateContent>
      </p:grpSp>
      <p:grpSp>
        <p:nvGrpSpPr>
          <p:cNvPr id="221" name="Группа 220">
            <a:extLst>
              <a:ext uri="{FF2B5EF4-FFF2-40B4-BE49-F238E27FC236}">
                <a16:creationId xmlns:a16="http://schemas.microsoft.com/office/drawing/2014/main" id="{7D82F3FE-6FF9-4A74-872A-149A86303AD2}"/>
              </a:ext>
            </a:extLst>
          </p:cNvPr>
          <p:cNvGrpSpPr/>
          <p:nvPr/>
        </p:nvGrpSpPr>
        <p:grpSpPr>
          <a:xfrm>
            <a:off x="5686352" y="1896198"/>
            <a:ext cx="438840" cy="441360"/>
            <a:chOff x="5686352" y="1896198"/>
            <a:chExt cx="438840" cy="441360"/>
          </a:xfrm>
        </p:grpSpPr>
        <mc:AlternateContent xmlns:mc="http://schemas.openxmlformats.org/markup-compatibility/2006" xmlns:p14="http://schemas.microsoft.com/office/powerpoint/2010/main">
          <mc:Choice Requires="p14">
            <p:contentPart p14:bwMode="auto" r:id="rId288">
              <p14:nvContentPartPr>
                <p14:cNvPr id="202" name="Рукописный ввод 201">
                  <a:extLst>
                    <a:ext uri="{FF2B5EF4-FFF2-40B4-BE49-F238E27FC236}">
                      <a16:creationId xmlns:a16="http://schemas.microsoft.com/office/drawing/2014/main" id="{B53DBEAC-2C8E-4ED1-B82A-759D6B71CC27}"/>
                    </a:ext>
                  </a:extLst>
                </p14:cNvPr>
                <p14:cNvContentPartPr/>
                <p14:nvPr/>
              </p14:nvContentPartPr>
              <p14:xfrm>
                <a:off x="5823512" y="1961358"/>
                <a:ext cx="55440" cy="376200"/>
              </p14:xfrm>
            </p:contentPart>
          </mc:Choice>
          <mc:Fallback xmlns="">
            <p:pic>
              <p:nvPicPr>
                <p:cNvPr id="202" name="Рукописный ввод 201">
                  <a:extLst>
                    <a:ext uri="{FF2B5EF4-FFF2-40B4-BE49-F238E27FC236}">
                      <a16:creationId xmlns:a16="http://schemas.microsoft.com/office/drawing/2014/main" id="{B53DBEAC-2C8E-4ED1-B82A-759D6B71CC27}"/>
                    </a:ext>
                  </a:extLst>
                </p:cNvPr>
                <p:cNvPicPr/>
                <p:nvPr/>
              </p:nvPicPr>
              <p:blipFill>
                <a:blip r:embed="rId289"/>
                <a:stretch>
                  <a:fillRect/>
                </a:stretch>
              </p:blipFill>
              <p:spPr>
                <a:xfrm>
                  <a:off x="5814512" y="1952718"/>
                  <a:ext cx="730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03" name="Рукописный ввод 202">
                  <a:extLst>
                    <a:ext uri="{FF2B5EF4-FFF2-40B4-BE49-F238E27FC236}">
                      <a16:creationId xmlns:a16="http://schemas.microsoft.com/office/drawing/2014/main" id="{F35194A8-A9A4-44ED-9874-7B96BDE0B19E}"/>
                    </a:ext>
                  </a:extLst>
                </p14:cNvPr>
                <p14:cNvContentPartPr/>
                <p14:nvPr/>
              </p14:nvContentPartPr>
              <p14:xfrm>
                <a:off x="5686352" y="1896198"/>
                <a:ext cx="438840" cy="385200"/>
              </p14:xfrm>
            </p:contentPart>
          </mc:Choice>
          <mc:Fallback xmlns="">
            <p:pic>
              <p:nvPicPr>
                <p:cNvPr id="203" name="Рукописный ввод 202">
                  <a:extLst>
                    <a:ext uri="{FF2B5EF4-FFF2-40B4-BE49-F238E27FC236}">
                      <a16:creationId xmlns:a16="http://schemas.microsoft.com/office/drawing/2014/main" id="{F35194A8-A9A4-44ED-9874-7B96BDE0B19E}"/>
                    </a:ext>
                  </a:extLst>
                </p:cNvPr>
                <p:cNvPicPr/>
                <p:nvPr/>
              </p:nvPicPr>
              <p:blipFill>
                <a:blip r:embed="rId291"/>
                <a:stretch>
                  <a:fillRect/>
                </a:stretch>
              </p:blipFill>
              <p:spPr>
                <a:xfrm>
                  <a:off x="5677712" y="1887198"/>
                  <a:ext cx="456480" cy="402840"/>
                </a:xfrm>
                <a:prstGeom prst="rect">
                  <a:avLst/>
                </a:prstGeom>
              </p:spPr>
            </p:pic>
          </mc:Fallback>
        </mc:AlternateContent>
      </p:grpSp>
      <p:grpSp>
        <p:nvGrpSpPr>
          <p:cNvPr id="220" name="Группа 219">
            <a:extLst>
              <a:ext uri="{FF2B5EF4-FFF2-40B4-BE49-F238E27FC236}">
                <a16:creationId xmlns:a16="http://schemas.microsoft.com/office/drawing/2014/main" id="{A4A94C66-5D3D-4D5F-A12B-BFD6CFAB36BE}"/>
              </a:ext>
            </a:extLst>
          </p:cNvPr>
          <p:cNvGrpSpPr/>
          <p:nvPr/>
        </p:nvGrpSpPr>
        <p:grpSpPr>
          <a:xfrm>
            <a:off x="5819912" y="2505318"/>
            <a:ext cx="319680" cy="346320"/>
            <a:chOff x="5819912" y="2505318"/>
            <a:chExt cx="319680" cy="346320"/>
          </a:xfrm>
        </p:grpSpPr>
        <mc:AlternateContent xmlns:mc="http://schemas.openxmlformats.org/markup-compatibility/2006" xmlns:p14="http://schemas.microsoft.com/office/powerpoint/2010/main">
          <mc:Choice Requires="p14">
            <p:contentPart p14:bwMode="auto" r:id="rId292">
              <p14:nvContentPartPr>
                <p14:cNvPr id="204" name="Рукописный ввод 203">
                  <a:extLst>
                    <a:ext uri="{FF2B5EF4-FFF2-40B4-BE49-F238E27FC236}">
                      <a16:creationId xmlns:a16="http://schemas.microsoft.com/office/drawing/2014/main" id="{74C6F819-9E69-4729-AEA1-5DEF2AC3D691}"/>
                    </a:ext>
                  </a:extLst>
                </p14:cNvPr>
                <p14:cNvContentPartPr/>
                <p14:nvPr/>
              </p14:nvContentPartPr>
              <p14:xfrm>
                <a:off x="5919632" y="2578398"/>
                <a:ext cx="23040" cy="273240"/>
              </p14:xfrm>
            </p:contentPart>
          </mc:Choice>
          <mc:Fallback xmlns="">
            <p:pic>
              <p:nvPicPr>
                <p:cNvPr id="204" name="Рукописный ввод 203">
                  <a:extLst>
                    <a:ext uri="{FF2B5EF4-FFF2-40B4-BE49-F238E27FC236}">
                      <a16:creationId xmlns:a16="http://schemas.microsoft.com/office/drawing/2014/main" id="{74C6F819-9E69-4729-AEA1-5DEF2AC3D691}"/>
                    </a:ext>
                  </a:extLst>
                </p:cNvPr>
                <p:cNvPicPr/>
                <p:nvPr/>
              </p:nvPicPr>
              <p:blipFill>
                <a:blip r:embed="rId293"/>
                <a:stretch>
                  <a:fillRect/>
                </a:stretch>
              </p:blipFill>
              <p:spPr>
                <a:xfrm>
                  <a:off x="5910632" y="2569398"/>
                  <a:ext cx="406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05" name="Рукописный ввод 204">
                  <a:extLst>
                    <a:ext uri="{FF2B5EF4-FFF2-40B4-BE49-F238E27FC236}">
                      <a16:creationId xmlns:a16="http://schemas.microsoft.com/office/drawing/2014/main" id="{D2687BDA-AB0B-4A0B-AC85-F86B188D393F}"/>
                    </a:ext>
                  </a:extLst>
                </p14:cNvPr>
                <p14:cNvContentPartPr/>
                <p14:nvPr/>
              </p14:nvContentPartPr>
              <p14:xfrm>
                <a:off x="5819912" y="2505318"/>
                <a:ext cx="319680" cy="83520"/>
              </p14:xfrm>
            </p:contentPart>
          </mc:Choice>
          <mc:Fallback xmlns="">
            <p:pic>
              <p:nvPicPr>
                <p:cNvPr id="205" name="Рукописный ввод 204">
                  <a:extLst>
                    <a:ext uri="{FF2B5EF4-FFF2-40B4-BE49-F238E27FC236}">
                      <a16:creationId xmlns:a16="http://schemas.microsoft.com/office/drawing/2014/main" id="{D2687BDA-AB0B-4A0B-AC85-F86B188D393F}"/>
                    </a:ext>
                  </a:extLst>
                </p:cNvPr>
                <p:cNvPicPr/>
                <p:nvPr/>
              </p:nvPicPr>
              <p:blipFill>
                <a:blip r:embed="rId295"/>
                <a:stretch>
                  <a:fillRect/>
                </a:stretch>
              </p:blipFill>
              <p:spPr>
                <a:xfrm>
                  <a:off x="5811272" y="2496678"/>
                  <a:ext cx="337320" cy="101160"/>
                </a:xfrm>
                <a:prstGeom prst="rect">
                  <a:avLst/>
                </a:prstGeom>
              </p:spPr>
            </p:pic>
          </mc:Fallback>
        </mc:AlternateContent>
      </p:grpSp>
      <p:grpSp>
        <p:nvGrpSpPr>
          <p:cNvPr id="219" name="Группа 218">
            <a:extLst>
              <a:ext uri="{FF2B5EF4-FFF2-40B4-BE49-F238E27FC236}">
                <a16:creationId xmlns:a16="http://schemas.microsoft.com/office/drawing/2014/main" id="{3B41FE41-6CA6-4AC9-80B4-746D4169E389}"/>
              </a:ext>
            </a:extLst>
          </p:cNvPr>
          <p:cNvGrpSpPr/>
          <p:nvPr/>
        </p:nvGrpSpPr>
        <p:grpSpPr>
          <a:xfrm>
            <a:off x="5731712" y="3085278"/>
            <a:ext cx="361080" cy="439200"/>
            <a:chOff x="5731712" y="3085278"/>
            <a:chExt cx="361080" cy="439200"/>
          </a:xfrm>
        </p:grpSpPr>
        <mc:AlternateContent xmlns:mc="http://schemas.openxmlformats.org/markup-compatibility/2006" xmlns:p14="http://schemas.microsoft.com/office/powerpoint/2010/main">
          <mc:Choice Requires="p14">
            <p:contentPart p14:bwMode="auto" r:id="rId296">
              <p14:nvContentPartPr>
                <p14:cNvPr id="206" name="Рукописный ввод 205">
                  <a:extLst>
                    <a:ext uri="{FF2B5EF4-FFF2-40B4-BE49-F238E27FC236}">
                      <a16:creationId xmlns:a16="http://schemas.microsoft.com/office/drawing/2014/main" id="{35240E70-BB54-4BD4-9ED3-E1FFB5A91B9B}"/>
                    </a:ext>
                  </a:extLst>
                </p14:cNvPr>
                <p14:cNvContentPartPr/>
                <p14:nvPr/>
              </p14:nvContentPartPr>
              <p14:xfrm>
                <a:off x="5874272" y="3085278"/>
                <a:ext cx="48960" cy="439200"/>
              </p14:xfrm>
            </p:contentPart>
          </mc:Choice>
          <mc:Fallback xmlns="">
            <p:pic>
              <p:nvPicPr>
                <p:cNvPr id="206" name="Рукописный ввод 205">
                  <a:extLst>
                    <a:ext uri="{FF2B5EF4-FFF2-40B4-BE49-F238E27FC236}">
                      <a16:creationId xmlns:a16="http://schemas.microsoft.com/office/drawing/2014/main" id="{35240E70-BB54-4BD4-9ED3-E1FFB5A91B9B}"/>
                    </a:ext>
                  </a:extLst>
                </p:cNvPr>
                <p:cNvPicPr/>
                <p:nvPr/>
              </p:nvPicPr>
              <p:blipFill>
                <a:blip r:embed="rId297"/>
                <a:stretch>
                  <a:fillRect/>
                </a:stretch>
              </p:blipFill>
              <p:spPr>
                <a:xfrm>
                  <a:off x="5865632" y="3076638"/>
                  <a:ext cx="6660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07" name="Рукописный ввод 206">
                  <a:extLst>
                    <a:ext uri="{FF2B5EF4-FFF2-40B4-BE49-F238E27FC236}">
                      <a16:creationId xmlns:a16="http://schemas.microsoft.com/office/drawing/2014/main" id="{C5645085-B5FD-45CA-A96A-F42B2FDA22F5}"/>
                    </a:ext>
                  </a:extLst>
                </p14:cNvPr>
                <p14:cNvContentPartPr/>
                <p14:nvPr/>
              </p14:nvContentPartPr>
              <p14:xfrm>
                <a:off x="5731712" y="3132078"/>
                <a:ext cx="361080" cy="61560"/>
              </p14:xfrm>
            </p:contentPart>
          </mc:Choice>
          <mc:Fallback xmlns="">
            <p:pic>
              <p:nvPicPr>
                <p:cNvPr id="207" name="Рукописный ввод 206">
                  <a:extLst>
                    <a:ext uri="{FF2B5EF4-FFF2-40B4-BE49-F238E27FC236}">
                      <a16:creationId xmlns:a16="http://schemas.microsoft.com/office/drawing/2014/main" id="{C5645085-B5FD-45CA-A96A-F42B2FDA22F5}"/>
                    </a:ext>
                  </a:extLst>
                </p:cNvPr>
                <p:cNvPicPr/>
                <p:nvPr/>
              </p:nvPicPr>
              <p:blipFill>
                <a:blip r:embed="rId299"/>
                <a:stretch>
                  <a:fillRect/>
                </a:stretch>
              </p:blipFill>
              <p:spPr>
                <a:xfrm>
                  <a:off x="5722712" y="3123438"/>
                  <a:ext cx="378720" cy="79200"/>
                </a:xfrm>
                <a:prstGeom prst="rect">
                  <a:avLst/>
                </a:prstGeom>
              </p:spPr>
            </p:pic>
          </mc:Fallback>
        </mc:AlternateContent>
      </p:grpSp>
      <p:grpSp>
        <p:nvGrpSpPr>
          <p:cNvPr id="218" name="Группа 217">
            <a:extLst>
              <a:ext uri="{FF2B5EF4-FFF2-40B4-BE49-F238E27FC236}">
                <a16:creationId xmlns:a16="http://schemas.microsoft.com/office/drawing/2014/main" id="{B79D07E7-B9F5-42AA-9305-755EAE89BFF5}"/>
              </a:ext>
            </a:extLst>
          </p:cNvPr>
          <p:cNvGrpSpPr/>
          <p:nvPr/>
        </p:nvGrpSpPr>
        <p:grpSpPr>
          <a:xfrm>
            <a:off x="5677352" y="3934878"/>
            <a:ext cx="319320" cy="450000"/>
            <a:chOff x="5677352" y="3934878"/>
            <a:chExt cx="319320" cy="450000"/>
          </a:xfrm>
        </p:grpSpPr>
        <mc:AlternateContent xmlns:mc="http://schemas.openxmlformats.org/markup-compatibility/2006" xmlns:p14="http://schemas.microsoft.com/office/powerpoint/2010/main">
          <mc:Choice Requires="p14">
            <p:contentPart p14:bwMode="auto" r:id="rId300">
              <p14:nvContentPartPr>
                <p14:cNvPr id="208" name="Рукописный ввод 207">
                  <a:extLst>
                    <a:ext uri="{FF2B5EF4-FFF2-40B4-BE49-F238E27FC236}">
                      <a16:creationId xmlns:a16="http://schemas.microsoft.com/office/drawing/2014/main" id="{9D3445F9-B762-460B-9EEE-7F725DAABF9B}"/>
                    </a:ext>
                  </a:extLst>
                </p14:cNvPr>
                <p14:cNvContentPartPr/>
                <p14:nvPr/>
              </p14:nvContentPartPr>
              <p14:xfrm>
                <a:off x="5765552" y="4089678"/>
                <a:ext cx="21960" cy="295200"/>
              </p14:xfrm>
            </p:contentPart>
          </mc:Choice>
          <mc:Fallback xmlns="">
            <p:pic>
              <p:nvPicPr>
                <p:cNvPr id="208" name="Рукописный ввод 207">
                  <a:extLst>
                    <a:ext uri="{FF2B5EF4-FFF2-40B4-BE49-F238E27FC236}">
                      <a16:creationId xmlns:a16="http://schemas.microsoft.com/office/drawing/2014/main" id="{9D3445F9-B762-460B-9EEE-7F725DAABF9B}"/>
                    </a:ext>
                  </a:extLst>
                </p:cNvPr>
                <p:cNvPicPr/>
                <p:nvPr/>
              </p:nvPicPr>
              <p:blipFill>
                <a:blip r:embed="rId301"/>
                <a:stretch>
                  <a:fillRect/>
                </a:stretch>
              </p:blipFill>
              <p:spPr>
                <a:xfrm>
                  <a:off x="5756912" y="4080678"/>
                  <a:ext cx="396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09" name="Рукописный ввод 208">
                  <a:extLst>
                    <a:ext uri="{FF2B5EF4-FFF2-40B4-BE49-F238E27FC236}">
                      <a16:creationId xmlns:a16="http://schemas.microsoft.com/office/drawing/2014/main" id="{11181986-09DA-41EF-9DCF-E0DFE68941A6}"/>
                    </a:ext>
                  </a:extLst>
                </p14:cNvPr>
                <p14:cNvContentPartPr/>
                <p14:nvPr/>
              </p14:nvContentPartPr>
              <p14:xfrm>
                <a:off x="5792912" y="3934878"/>
                <a:ext cx="203760" cy="89280"/>
              </p14:xfrm>
            </p:contentPart>
          </mc:Choice>
          <mc:Fallback xmlns="">
            <p:pic>
              <p:nvPicPr>
                <p:cNvPr id="209" name="Рукописный ввод 208">
                  <a:extLst>
                    <a:ext uri="{FF2B5EF4-FFF2-40B4-BE49-F238E27FC236}">
                      <a16:creationId xmlns:a16="http://schemas.microsoft.com/office/drawing/2014/main" id="{11181986-09DA-41EF-9DCF-E0DFE68941A6}"/>
                    </a:ext>
                  </a:extLst>
                </p:cNvPr>
                <p:cNvPicPr/>
                <p:nvPr/>
              </p:nvPicPr>
              <p:blipFill>
                <a:blip r:embed="rId303"/>
                <a:stretch>
                  <a:fillRect/>
                </a:stretch>
              </p:blipFill>
              <p:spPr>
                <a:xfrm>
                  <a:off x="5783912" y="3926238"/>
                  <a:ext cx="2214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10" name="Рукописный ввод 209">
                  <a:extLst>
                    <a:ext uri="{FF2B5EF4-FFF2-40B4-BE49-F238E27FC236}">
                      <a16:creationId xmlns:a16="http://schemas.microsoft.com/office/drawing/2014/main" id="{C2FB43C1-6A05-4E11-ABA3-4B557FE83518}"/>
                    </a:ext>
                  </a:extLst>
                </p14:cNvPr>
                <p14:cNvContentPartPr/>
                <p14:nvPr/>
              </p14:nvContentPartPr>
              <p14:xfrm>
                <a:off x="5677352" y="4177518"/>
                <a:ext cx="243720" cy="84240"/>
              </p14:xfrm>
            </p:contentPart>
          </mc:Choice>
          <mc:Fallback xmlns="">
            <p:pic>
              <p:nvPicPr>
                <p:cNvPr id="210" name="Рукописный ввод 209">
                  <a:extLst>
                    <a:ext uri="{FF2B5EF4-FFF2-40B4-BE49-F238E27FC236}">
                      <a16:creationId xmlns:a16="http://schemas.microsoft.com/office/drawing/2014/main" id="{C2FB43C1-6A05-4E11-ABA3-4B557FE83518}"/>
                    </a:ext>
                  </a:extLst>
                </p:cNvPr>
                <p:cNvPicPr/>
                <p:nvPr/>
              </p:nvPicPr>
              <p:blipFill>
                <a:blip r:embed="rId305"/>
                <a:stretch>
                  <a:fillRect/>
                </a:stretch>
              </p:blipFill>
              <p:spPr>
                <a:xfrm>
                  <a:off x="5668712" y="4168518"/>
                  <a:ext cx="261360" cy="101880"/>
                </a:xfrm>
                <a:prstGeom prst="rect">
                  <a:avLst/>
                </a:prstGeom>
              </p:spPr>
            </p:pic>
          </mc:Fallback>
        </mc:AlternateContent>
      </p:grpSp>
      <p:grpSp>
        <p:nvGrpSpPr>
          <p:cNvPr id="217" name="Группа 216">
            <a:extLst>
              <a:ext uri="{FF2B5EF4-FFF2-40B4-BE49-F238E27FC236}">
                <a16:creationId xmlns:a16="http://schemas.microsoft.com/office/drawing/2014/main" id="{F3E5B43C-64D2-477D-8EDA-1DC2F11D7567}"/>
              </a:ext>
            </a:extLst>
          </p:cNvPr>
          <p:cNvGrpSpPr/>
          <p:nvPr/>
        </p:nvGrpSpPr>
        <p:grpSpPr>
          <a:xfrm>
            <a:off x="5671592" y="4545438"/>
            <a:ext cx="362520" cy="389160"/>
            <a:chOff x="5671592" y="4545438"/>
            <a:chExt cx="362520" cy="389160"/>
          </a:xfrm>
        </p:grpSpPr>
        <mc:AlternateContent xmlns:mc="http://schemas.openxmlformats.org/markup-compatibility/2006" xmlns:p14="http://schemas.microsoft.com/office/powerpoint/2010/main">
          <mc:Choice Requires="p14">
            <p:contentPart p14:bwMode="auto" r:id="rId306">
              <p14:nvContentPartPr>
                <p14:cNvPr id="211" name="Рукописный ввод 210">
                  <a:extLst>
                    <a:ext uri="{FF2B5EF4-FFF2-40B4-BE49-F238E27FC236}">
                      <a16:creationId xmlns:a16="http://schemas.microsoft.com/office/drawing/2014/main" id="{442D327B-14DC-42DA-BE09-7E13C8378EE7}"/>
                    </a:ext>
                  </a:extLst>
                </p14:cNvPr>
                <p14:cNvContentPartPr/>
                <p14:nvPr/>
              </p14:nvContentPartPr>
              <p14:xfrm>
                <a:off x="5704352" y="4545438"/>
                <a:ext cx="329760" cy="389160"/>
              </p14:xfrm>
            </p:contentPart>
          </mc:Choice>
          <mc:Fallback xmlns="">
            <p:pic>
              <p:nvPicPr>
                <p:cNvPr id="211" name="Рукописный ввод 210">
                  <a:extLst>
                    <a:ext uri="{FF2B5EF4-FFF2-40B4-BE49-F238E27FC236}">
                      <a16:creationId xmlns:a16="http://schemas.microsoft.com/office/drawing/2014/main" id="{442D327B-14DC-42DA-BE09-7E13C8378EE7}"/>
                    </a:ext>
                  </a:extLst>
                </p:cNvPr>
                <p:cNvPicPr/>
                <p:nvPr/>
              </p:nvPicPr>
              <p:blipFill>
                <a:blip r:embed="rId307"/>
                <a:stretch>
                  <a:fillRect/>
                </a:stretch>
              </p:blipFill>
              <p:spPr>
                <a:xfrm>
                  <a:off x="5695352" y="4536438"/>
                  <a:ext cx="34740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12" name="Рукописный ввод 211">
                  <a:extLst>
                    <a:ext uri="{FF2B5EF4-FFF2-40B4-BE49-F238E27FC236}">
                      <a16:creationId xmlns:a16="http://schemas.microsoft.com/office/drawing/2014/main" id="{7AAF68B8-3E3C-4402-BB7E-A8E7B26B9E07}"/>
                    </a:ext>
                  </a:extLst>
                </p14:cNvPr>
                <p14:cNvContentPartPr/>
                <p14:nvPr/>
              </p14:nvContentPartPr>
              <p14:xfrm>
                <a:off x="5671592" y="4661358"/>
                <a:ext cx="287640" cy="46080"/>
              </p14:xfrm>
            </p:contentPart>
          </mc:Choice>
          <mc:Fallback xmlns="">
            <p:pic>
              <p:nvPicPr>
                <p:cNvPr id="212" name="Рукописный ввод 211">
                  <a:extLst>
                    <a:ext uri="{FF2B5EF4-FFF2-40B4-BE49-F238E27FC236}">
                      <a16:creationId xmlns:a16="http://schemas.microsoft.com/office/drawing/2014/main" id="{7AAF68B8-3E3C-4402-BB7E-A8E7B26B9E07}"/>
                    </a:ext>
                  </a:extLst>
                </p:cNvPr>
                <p:cNvPicPr/>
                <p:nvPr/>
              </p:nvPicPr>
              <p:blipFill>
                <a:blip r:embed="rId309"/>
                <a:stretch>
                  <a:fillRect/>
                </a:stretch>
              </p:blipFill>
              <p:spPr>
                <a:xfrm>
                  <a:off x="5662952" y="4652718"/>
                  <a:ext cx="305280" cy="63720"/>
                </a:xfrm>
                <a:prstGeom prst="rect">
                  <a:avLst/>
                </a:prstGeom>
              </p:spPr>
            </p:pic>
          </mc:Fallback>
        </mc:AlternateContent>
      </p:grpSp>
      <p:grpSp>
        <p:nvGrpSpPr>
          <p:cNvPr id="216" name="Группа 215">
            <a:extLst>
              <a:ext uri="{FF2B5EF4-FFF2-40B4-BE49-F238E27FC236}">
                <a16:creationId xmlns:a16="http://schemas.microsoft.com/office/drawing/2014/main" id="{8E249BB6-6ACD-4C9C-A6C2-5FF41201AE0D}"/>
              </a:ext>
            </a:extLst>
          </p:cNvPr>
          <p:cNvGrpSpPr/>
          <p:nvPr/>
        </p:nvGrpSpPr>
        <p:grpSpPr>
          <a:xfrm>
            <a:off x="5588072" y="5295318"/>
            <a:ext cx="328680" cy="295560"/>
            <a:chOff x="5588072" y="5295318"/>
            <a:chExt cx="328680" cy="295560"/>
          </a:xfrm>
        </p:grpSpPr>
        <mc:AlternateContent xmlns:mc="http://schemas.openxmlformats.org/markup-compatibility/2006" xmlns:p14="http://schemas.microsoft.com/office/powerpoint/2010/main">
          <mc:Choice Requires="p14">
            <p:contentPart p14:bwMode="auto" r:id="rId310">
              <p14:nvContentPartPr>
                <p14:cNvPr id="213" name="Рукописный ввод 212">
                  <a:extLst>
                    <a:ext uri="{FF2B5EF4-FFF2-40B4-BE49-F238E27FC236}">
                      <a16:creationId xmlns:a16="http://schemas.microsoft.com/office/drawing/2014/main" id="{D1322120-B28C-4332-A943-556E32F94C6B}"/>
                    </a:ext>
                  </a:extLst>
                </p14:cNvPr>
                <p14:cNvContentPartPr/>
                <p14:nvPr/>
              </p14:nvContentPartPr>
              <p14:xfrm>
                <a:off x="5752952" y="5361558"/>
                <a:ext cx="18000" cy="229320"/>
              </p14:xfrm>
            </p:contentPart>
          </mc:Choice>
          <mc:Fallback xmlns="">
            <p:pic>
              <p:nvPicPr>
                <p:cNvPr id="213" name="Рукописный ввод 212">
                  <a:extLst>
                    <a:ext uri="{FF2B5EF4-FFF2-40B4-BE49-F238E27FC236}">
                      <a16:creationId xmlns:a16="http://schemas.microsoft.com/office/drawing/2014/main" id="{D1322120-B28C-4332-A943-556E32F94C6B}"/>
                    </a:ext>
                  </a:extLst>
                </p:cNvPr>
                <p:cNvPicPr/>
                <p:nvPr/>
              </p:nvPicPr>
              <p:blipFill>
                <a:blip r:embed="rId311"/>
                <a:stretch>
                  <a:fillRect/>
                </a:stretch>
              </p:blipFill>
              <p:spPr>
                <a:xfrm>
                  <a:off x="5744312" y="5352918"/>
                  <a:ext cx="356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4" name="Рукописный ввод 213">
                  <a:extLst>
                    <a:ext uri="{FF2B5EF4-FFF2-40B4-BE49-F238E27FC236}">
                      <a16:creationId xmlns:a16="http://schemas.microsoft.com/office/drawing/2014/main" id="{BE99E391-E503-4667-A623-590542F56F40}"/>
                    </a:ext>
                  </a:extLst>
                </p14:cNvPr>
                <p14:cNvContentPartPr/>
                <p14:nvPr/>
              </p14:nvContentPartPr>
              <p14:xfrm>
                <a:off x="5588072" y="5295318"/>
                <a:ext cx="328680" cy="88200"/>
              </p14:xfrm>
            </p:contentPart>
          </mc:Choice>
          <mc:Fallback xmlns="">
            <p:pic>
              <p:nvPicPr>
                <p:cNvPr id="214" name="Рукописный ввод 213">
                  <a:extLst>
                    <a:ext uri="{FF2B5EF4-FFF2-40B4-BE49-F238E27FC236}">
                      <a16:creationId xmlns:a16="http://schemas.microsoft.com/office/drawing/2014/main" id="{BE99E391-E503-4667-A623-590542F56F40}"/>
                    </a:ext>
                  </a:extLst>
                </p:cNvPr>
                <p:cNvPicPr/>
                <p:nvPr/>
              </p:nvPicPr>
              <p:blipFill>
                <a:blip r:embed="rId313"/>
                <a:stretch>
                  <a:fillRect/>
                </a:stretch>
              </p:blipFill>
              <p:spPr>
                <a:xfrm>
                  <a:off x="5579072" y="5286678"/>
                  <a:ext cx="346320" cy="105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4">
            <p14:nvContentPartPr>
              <p14:cNvPr id="215" name="Рукописный ввод 214">
                <a:extLst>
                  <a:ext uri="{FF2B5EF4-FFF2-40B4-BE49-F238E27FC236}">
                    <a16:creationId xmlns:a16="http://schemas.microsoft.com/office/drawing/2014/main" id="{DE4B05EB-B0AB-443F-A4B4-E3EA16474156}"/>
                  </a:ext>
                </a:extLst>
              </p14:cNvPr>
              <p14:cNvContentPartPr/>
              <p14:nvPr/>
            </p14:nvContentPartPr>
            <p14:xfrm>
              <a:off x="5570072" y="6064278"/>
              <a:ext cx="285480" cy="273240"/>
            </p14:xfrm>
          </p:contentPart>
        </mc:Choice>
        <mc:Fallback xmlns="">
          <p:pic>
            <p:nvPicPr>
              <p:cNvPr id="215" name="Рукописный ввод 214">
                <a:extLst>
                  <a:ext uri="{FF2B5EF4-FFF2-40B4-BE49-F238E27FC236}">
                    <a16:creationId xmlns:a16="http://schemas.microsoft.com/office/drawing/2014/main" id="{DE4B05EB-B0AB-443F-A4B4-E3EA16474156}"/>
                  </a:ext>
                </a:extLst>
              </p:cNvPr>
              <p:cNvPicPr/>
              <p:nvPr/>
            </p:nvPicPr>
            <p:blipFill>
              <a:blip r:embed="rId315"/>
              <a:stretch>
                <a:fillRect/>
              </a:stretch>
            </p:blipFill>
            <p:spPr>
              <a:xfrm>
                <a:off x="5561072" y="6055638"/>
                <a:ext cx="303120" cy="290880"/>
              </a:xfrm>
              <a:prstGeom prst="rect">
                <a:avLst/>
              </a:prstGeom>
            </p:spPr>
          </p:pic>
        </mc:Fallback>
      </mc:AlternateContent>
      <p:grpSp>
        <p:nvGrpSpPr>
          <p:cNvPr id="226" name="Группа 225">
            <a:extLst>
              <a:ext uri="{FF2B5EF4-FFF2-40B4-BE49-F238E27FC236}">
                <a16:creationId xmlns:a16="http://schemas.microsoft.com/office/drawing/2014/main" id="{0B5F67DA-5282-4AD2-B412-14FAAA0490CB}"/>
              </a:ext>
            </a:extLst>
          </p:cNvPr>
          <p:cNvGrpSpPr/>
          <p:nvPr/>
        </p:nvGrpSpPr>
        <p:grpSpPr>
          <a:xfrm>
            <a:off x="1505312" y="1533318"/>
            <a:ext cx="343440" cy="392760"/>
            <a:chOff x="1505312" y="1533318"/>
            <a:chExt cx="343440" cy="392760"/>
          </a:xfrm>
        </p:grpSpPr>
        <mc:AlternateContent xmlns:mc="http://schemas.openxmlformats.org/markup-compatibility/2006" xmlns:p14="http://schemas.microsoft.com/office/powerpoint/2010/main">
          <mc:Choice Requires="p14">
            <p:contentPart p14:bwMode="auto" r:id="rId316">
              <p14:nvContentPartPr>
                <p14:cNvPr id="223" name="Рукописный ввод 222">
                  <a:extLst>
                    <a:ext uri="{FF2B5EF4-FFF2-40B4-BE49-F238E27FC236}">
                      <a16:creationId xmlns:a16="http://schemas.microsoft.com/office/drawing/2014/main" id="{ABE02F87-69A0-48C8-95BA-20669B05571C}"/>
                    </a:ext>
                  </a:extLst>
                </p14:cNvPr>
                <p14:cNvContentPartPr/>
                <p14:nvPr/>
              </p14:nvContentPartPr>
              <p14:xfrm>
                <a:off x="1645712" y="1613598"/>
                <a:ext cx="11520" cy="312480"/>
              </p14:xfrm>
            </p:contentPart>
          </mc:Choice>
          <mc:Fallback xmlns="">
            <p:pic>
              <p:nvPicPr>
                <p:cNvPr id="223" name="Рукописный ввод 222">
                  <a:extLst>
                    <a:ext uri="{FF2B5EF4-FFF2-40B4-BE49-F238E27FC236}">
                      <a16:creationId xmlns:a16="http://schemas.microsoft.com/office/drawing/2014/main" id="{ABE02F87-69A0-48C8-95BA-20669B05571C}"/>
                    </a:ext>
                  </a:extLst>
                </p:cNvPr>
                <p:cNvPicPr/>
                <p:nvPr/>
              </p:nvPicPr>
              <p:blipFill>
                <a:blip r:embed="rId317"/>
                <a:stretch>
                  <a:fillRect/>
                </a:stretch>
              </p:blipFill>
              <p:spPr>
                <a:xfrm>
                  <a:off x="1628072" y="1595598"/>
                  <a:ext cx="4716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24" name="Рукописный ввод 223">
                  <a:extLst>
                    <a:ext uri="{FF2B5EF4-FFF2-40B4-BE49-F238E27FC236}">
                      <a16:creationId xmlns:a16="http://schemas.microsoft.com/office/drawing/2014/main" id="{9A4A17DB-025C-4864-A217-8E971ECB6517}"/>
                    </a:ext>
                  </a:extLst>
                </p14:cNvPr>
                <p14:cNvContentPartPr/>
                <p14:nvPr/>
              </p14:nvContentPartPr>
              <p14:xfrm>
                <a:off x="1597112" y="1533318"/>
                <a:ext cx="251640" cy="39600"/>
              </p14:xfrm>
            </p:contentPart>
          </mc:Choice>
          <mc:Fallback xmlns="">
            <p:pic>
              <p:nvPicPr>
                <p:cNvPr id="224" name="Рукописный ввод 223">
                  <a:extLst>
                    <a:ext uri="{FF2B5EF4-FFF2-40B4-BE49-F238E27FC236}">
                      <a16:creationId xmlns:a16="http://schemas.microsoft.com/office/drawing/2014/main" id="{9A4A17DB-025C-4864-A217-8E971ECB6517}"/>
                    </a:ext>
                  </a:extLst>
                </p:cNvPr>
                <p:cNvPicPr/>
                <p:nvPr/>
              </p:nvPicPr>
              <p:blipFill>
                <a:blip r:embed="rId319"/>
                <a:stretch>
                  <a:fillRect/>
                </a:stretch>
              </p:blipFill>
              <p:spPr>
                <a:xfrm>
                  <a:off x="1579112" y="1515318"/>
                  <a:ext cx="2872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25" name="Рукописный ввод 224">
                  <a:extLst>
                    <a:ext uri="{FF2B5EF4-FFF2-40B4-BE49-F238E27FC236}">
                      <a16:creationId xmlns:a16="http://schemas.microsoft.com/office/drawing/2014/main" id="{B0E1582A-251D-43EF-B217-7F7F82F10057}"/>
                    </a:ext>
                  </a:extLst>
                </p14:cNvPr>
                <p14:cNvContentPartPr/>
                <p14:nvPr/>
              </p14:nvContentPartPr>
              <p14:xfrm>
                <a:off x="1505312" y="1730238"/>
                <a:ext cx="262800" cy="44280"/>
              </p14:xfrm>
            </p:contentPart>
          </mc:Choice>
          <mc:Fallback xmlns="">
            <p:pic>
              <p:nvPicPr>
                <p:cNvPr id="225" name="Рукописный ввод 224">
                  <a:extLst>
                    <a:ext uri="{FF2B5EF4-FFF2-40B4-BE49-F238E27FC236}">
                      <a16:creationId xmlns:a16="http://schemas.microsoft.com/office/drawing/2014/main" id="{B0E1582A-251D-43EF-B217-7F7F82F10057}"/>
                    </a:ext>
                  </a:extLst>
                </p:cNvPr>
                <p:cNvPicPr/>
                <p:nvPr/>
              </p:nvPicPr>
              <p:blipFill>
                <a:blip r:embed="rId321"/>
                <a:stretch>
                  <a:fillRect/>
                </a:stretch>
              </p:blipFill>
              <p:spPr>
                <a:xfrm>
                  <a:off x="1487672" y="1712598"/>
                  <a:ext cx="298440" cy="79920"/>
                </a:xfrm>
                <a:prstGeom prst="rect">
                  <a:avLst/>
                </a:prstGeom>
              </p:spPr>
            </p:pic>
          </mc:Fallback>
        </mc:AlternateContent>
      </p:grpSp>
      <p:grpSp>
        <p:nvGrpSpPr>
          <p:cNvPr id="246" name="Группа 245">
            <a:extLst>
              <a:ext uri="{FF2B5EF4-FFF2-40B4-BE49-F238E27FC236}">
                <a16:creationId xmlns:a16="http://schemas.microsoft.com/office/drawing/2014/main" id="{E200D308-82E7-4E8D-BB79-9F87D8A4EE11}"/>
              </a:ext>
            </a:extLst>
          </p:cNvPr>
          <p:cNvGrpSpPr/>
          <p:nvPr/>
        </p:nvGrpSpPr>
        <p:grpSpPr>
          <a:xfrm>
            <a:off x="1513232" y="2250438"/>
            <a:ext cx="375120" cy="407160"/>
            <a:chOff x="1513232" y="2250438"/>
            <a:chExt cx="375120" cy="407160"/>
          </a:xfrm>
        </p:grpSpPr>
        <mc:AlternateContent xmlns:mc="http://schemas.openxmlformats.org/markup-compatibility/2006" xmlns:p14="http://schemas.microsoft.com/office/powerpoint/2010/main">
          <mc:Choice Requires="p14">
            <p:contentPart p14:bwMode="auto" r:id="rId322">
              <p14:nvContentPartPr>
                <p14:cNvPr id="227" name="Рукописный ввод 226">
                  <a:extLst>
                    <a:ext uri="{FF2B5EF4-FFF2-40B4-BE49-F238E27FC236}">
                      <a16:creationId xmlns:a16="http://schemas.microsoft.com/office/drawing/2014/main" id="{4B18B0A8-39E8-4F99-AB98-B7740C2EF079}"/>
                    </a:ext>
                  </a:extLst>
                </p14:cNvPr>
                <p14:cNvContentPartPr/>
                <p14:nvPr/>
              </p14:nvContentPartPr>
              <p14:xfrm>
                <a:off x="1644632" y="2326398"/>
                <a:ext cx="18360" cy="331200"/>
              </p14:xfrm>
            </p:contentPart>
          </mc:Choice>
          <mc:Fallback xmlns="">
            <p:pic>
              <p:nvPicPr>
                <p:cNvPr id="227" name="Рукописный ввод 226">
                  <a:extLst>
                    <a:ext uri="{FF2B5EF4-FFF2-40B4-BE49-F238E27FC236}">
                      <a16:creationId xmlns:a16="http://schemas.microsoft.com/office/drawing/2014/main" id="{4B18B0A8-39E8-4F99-AB98-B7740C2EF079}"/>
                    </a:ext>
                  </a:extLst>
                </p:cNvPr>
                <p:cNvPicPr/>
                <p:nvPr/>
              </p:nvPicPr>
              <p:blipFill>
                <a:blip r:embed="rId323"/>
                <a:stretch>
                  <a:fillRect/>
                </a:stretch>
              </p:blipFill>
              <p:spPr>
                <a:xfrm>
                  <a:off x="1626992" y="2308398"/>
                  <a:ext cx="540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28" name="Рукописный ввод 227">
                  <a:extLst>
                    <a:ext uri="{FF2B5EF4-FFF2-40B4-BE49-F238E27FC236}">
                      <a16:creationId xmlns:a16="http://schemas.microsoft.com/office/drawing/2014/main" id="{22973C35-DB02-4D65-8FFE-DDFC7B15F51C}"/>
                    </a:ext>
                  </a:extLst>
                </p14:cNvPr>
                <p14:cNvContentPartPr/>
                <p14:nvPr/>
              </p14:nvContentPartPr>
              <p14:xfrm>
                <a:off x="1697912" y="2250438"/>
                <a:ext cx="190440" cy="18720"/>
              </p14:xfrm>
            </p:contentPart>
          </mc:Choice>
          <mc:Fallback xmlns="">
            <p:pic>
              <p:nvPicPr>
                <p:cNvPr id="228" name="Рукописный ввод 227">
                  <a:extLst>
                    <a:ext uri="{FF2B5EF4-FFF2-40B4-BE49-F238E27FC236}">
                      <a16:creationId xmlns:a16="http://schemas.microsoft.com/office/drawing/2014/main" id="{22973C35-DB02-4D65-8FFE-DDFC7B15F51C}"/>
                    </a:ext>
                  </a:extLst>
                </p:cNvPr>
                <p:cNvPicPr/>
                <p:nvPr/>
              </p:nvPicPr>
              <p:blipFill>
                <a:blip r:embed="rId325"/>
                <a:stretch>
                  <a:fillRect/>
                </a:stretch>
              </p:blipFill>
              <p:spPr>
                <a:xfrm>
                  <a:off x="1679912" y="2232798"/>
                  <a:ext cx="226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9" name="Рукописный ввод 228">
                  <a:extLst>
                    <a:ext uri="{FF2B5EF4-FFF2-40B4-BE49-F238E27FC236}">
                      <a16:creationId xmlns:a16="http://schemas.microsoft.com/office/drawing/2014/main" id="{8869311D-1DCB-4975-853F-93253E7AABD3}"/>
                    </a:ext>
                  </a:extLst>
                </p14:cNvPr>
                <p14:cNvContentPartPr/>
                <p14:nvPr/>
              </p14:nvContentPartPr>
              <p14:xfrm>
                <a:off x="1513232" y="2448078"/>
                <a:ext cx="312480" cy="104040"/>
              </p14:xfrm>
            </p:contentPart>
          </mc:Choice>
          <mc:Fallback xmlns="">
            <p:pic>
              <p:nvPicPr>
                <p:cNvPr id="229" name="Рукописный ввод 228">
                  <a:extLst>
                    <a:ext uri="{FF2B5EF4-FFF2-40B4-BE49-F238E27FC236}">
                      <a16:creationId xmlns:a16="http://schemas.microsoft.com/office/drawing/2014/main" id="{8869311D-1DCB-4975-853F-93253E7AABD3}"/>
                    </a:ext>
                  </a:extLst>
                </p:cNvPr>
                <p:cNvPicPr/>
                <p:nvPr/>
              </p:nvPicPr>
              <p:blipFill>
                <a:blip r:embed="rId327"/>
                <a:stretch>
                  <a:fillRect/>
                </a:stretch>
              </p:blipFill>
              <p:spPr>
                <a:xfrm>
                  <a:off x="1495592" y="2430078"/>
                  <a:ext cx="348120" cy="139680"/>
                </a:xfrm>
                <a:prstGeom prst="rect">
                  <a:avLst/>
                </a:prstGeom>
              </p:spPr>
            </p:pic>
          </mc:Fallback>
        </mc:AlternateContent>
      </p:grpSp>
      <p:grpSp>
        <p:nvGrpSpPr>
          <p:cNvPr id="245" name="Группа 244">
            <a:extLst>
              <a:ext uri="{FF2B5EF4-FFF2-40B4-BE49-F238E27FC236}">
                <a16:creationId xmlns:a16="http://schemas.microsoft.com/office/drawing/2014/main" id="{86768DB3-4303-45EB-A02C-4CC986824CEA}"/>
              </a:ext>
            </a:extLst>
          </p:cNvPr>
          <p:cNvGrpSpPr/>
          <p:nvPr/>
        </p:nvGrpSpPr>
        <p:grpSpPr>
          <a:xfrm>
            <a:off x="1609712" y="2986278"/>
            <a:ext cx="267120" cy="367920"/>
            <a:chOff x="1609712" y="2986278"/>
            <a:chExt cx="267120" cy="367920"/>
          </a:xfrm>
        </p:grpSpPr>
        <mc:AlternateContent xmlns:mc="http://schemas.openxmlformats.org/markup-compatibility/2006" xmlns:p14="http://schemas.microsoft.com/office/powerpoint/2010/main">
          <mc:Choice Requires="p14">
            <p:contentPart p14:bwMode="auto" r:id="rId328">
              <p14:nvContentPartPr>
                <p14:cNvPr id="230" name="Рукописный ввод 229">
                  <a:extLst>
                    <a:ext uri="{FF2B5EF4-FFF2-40B4-BE49-F238E27FC236}">
                      <a16:creationId xmlns:a16="http://schemas.microsoft.com/office/drawing/2014/main" id="{24D9E29C-27CB-4726-82F0-397B4D89BAEB}"/>
                    </a:ext>
                  </a:extLst>
                </p14:cNvPr>
                <p14:cNvContentPartPr/>
                <p14:nvPr/>
              </p14:nvContentPartPr>
              <p14:xfrm>
                <a:off x="1646432" y="3070158"/>
                <a:ext cx="32400" cy="284040"/>
              </p14:xfrm>
            </p:contentPart>
          </mc:Choice>
          <mc:Fallback xmlns="">
            <p:pic>
              <p:nvPicPr>
                <p:cNvPr id="230" name="Рукописный ввод 229">
                  <a:extLst>
                    <a:ext uri="{FF2B5EF4-FFF2-40B4-BE49-F238E27FC236}">
                      <a16:creationId xmlns:a16="http://schemas.microsoft.com/office/drawing/2014/main" id="{24D9E29C-27CB-4726-82F0-397B4D89BAEB}"/>
                    </a:ext>
                  </a:extLst>
                </p:cNvPr>
                <p:cNvPicPr/>
                <p:nvPr/>
              </p:nvPicPr>
              <p:blipFill>
                <a:blip r:embed="rId329"/>
                <a:stretch>
                  <a:fillRect/>
                </a:stretch>
              </p:blipFill>
              <p:spPr>
                <a:xfrm>
                  <a:off x="1628792" y="3052158"/>
                  <a:ext cx="6804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31" name="Рукописный ввод 230">
                  <a:extLst>
                    <a:ext uri="{FF2B5EF4-FFF2-40B4-BE49-F238E27FC236}">
                      <a16:creationId xmlns:a16="http://schemas.microsoft.com/office/drawing/2014/main" id="{85A3AA04-770B-4AE5-B425-F0BC2D299C2F}"/>
                    </a:ext>
                  </a:extLst>
                </p14:cNvPr>
                <p14:cNvContentPartPr/>
                <p14:nvPr/>
              </p14:nvContentPartPr>
              <p14:xfrm>
                <a:off x="1609712" y="2986278"/>
                <a:ext cx="267120" cy="14040"/>
              </p14:xfrm>
            </p:contentPart>
          </mc:Choice>
          <mc:Fallback xmlns="">
            <p:pic>
              <p:nvPicPr>
                <p:cNvPr id="231" name="Рукописный ввод 230">
                  <a:extLst>
                    <a:ext uri="{FF2B5EF4-FFF2-40B4-BE49-F238E27FC236}">
                      <a16:creationId xmlns:a16="http://schemas.microsoft.com/office/drawing/2014/main" id="{85A3AA04-770B-4AE5-B425-F0BC2D299C2F}"/>
                    </a:ext>
                  </a:extLst>
                </p:cNvPr>
                <p:cNvPicPr/>
                <p:nvPr/>
              </p:nvPicPr>
              <p:blipFill>
                <a:blip r:embed="rId331"/>
                <a:stretch>
                  <a:fillRect/>
                </a:stretch>
              </p:blipFill>
              <p:spPr>
                <a:xfrm>
                  <a:off x="1591712" y="2968278"/>
                  <a:ext cx="302760" cy="49680"/>
                </a:xfrm>
                <a:prstGeom prst="rect">
                  <a:avLst/>
                </a:prstGeom>
              </p:spPr>
            </p:pic>
          </mc:Fallback>
        </mc:AlternateContent>
      </p:grpSp>
      <p:grpSp>
        <p:nvGrpSpPr>
          <p:cNvPr id="244" name="Группа 243">
            <a:extLst>
              <a:ext uri="{FF2B5EF4-FFF2-40B4-BE49-F238E27FC236}">
                <a16:creationId xmlns:a16="http://schemas.microsoft.com/office/drawing/2014/main" id="{9C60BAB8-E9A2-44E0-8E03-BB81B575A3C4}"/>
              </a:ext>
            </a:extLst>
          </p:cNvPr>
          <p:cNvGrpSpPr/>
          <p:nvPr/>
        </p:nvGrpSpPr>
        <p:grpSpPr>
          <a:xfrm>
            <a:off x="1548512" y="3583158"/>
            <a:ext cx="273960" cy="390240"/>
            <a:chOff x="1548512" y="3583158"/>
            <a:chExt cx="273960" cy="390240"/>
          </a:xfrm>
        </p:grpSpPr>
        <mc:AlternateContent xmlns:mc="http://schemas.openxmlformats.org/markup-compatibility/2006" xmlns:p14="http://schemas.microsoft.com/office/powerpoint/2010/main">
          <mc:Choice Requires="p14">
            <p:contentPart p14:bwMode="auto" r:id="rId332">
              <p14:nvContentPartPr>
                <p14:cNvPr id="232" name="Рукописный ввод 231">
                  <a:extLst>
                    <a:ext uri="{FF2B5EF4-FFF2-40B4-BE49-F238E27FC236}">
                      <a16:creationId xmlns:a16="http://schemas.microsoft.com/office/drawing/2014/main" id="{6569BF38-1046-492E-B295-4E316B2C7611}"/>
                    </a:ext>
                  </a:extLst>
                </p14:cNvPr>
                <p14:cNvContentPartPr/>
                <p14:nvPr/>
              </p14:nvContentPartPr>
              <p14:xfrm>
                <a:off x="1628072" y="3637158"/>
                <a:ext cx="46440" cy="336240"/>
              </p14:xfrm>
            </p:contentPart>
          </mc:Choice>
          <mc:Fallback xmlns="">
            <p:pic>
              <p:nvPicPr>
                <p:cNvPr id="232" name="Рукописный ввод 231">
                  <a:extLst>
                    <a:ext uri="{FF2B5EF4-FFF2-40B4-BE49-F238E27FC236}">
                      <a16:creationId xmlns:a16="http://schemas.microsoft.com/office/drawing/2014/main" id="{6569BF38-1046-492E-B295-4E316B2C7611}"/>
                    </a:ext>
                  </a:extLst>
                </p:cNvPr>
                <p:cNvPicPr/>
                <p:nvPr/>
              </p:nvPicPr>
              <p:blipFill>
                <a:blip r:embed="rId333"/>
                <a:stretch>
                  <a:fillRect/>
                </a:stretch>
              </p:blipFill>
              <p:spPr>
                <a:xfrm>
                  <a:off x="1610072" y="3619518"/>
                  <a:ext cx="8208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33" name="Рукописный ввод 232">
                  <a:extLst>
                    <a:ext uri="{FF2B5EF4-FFF2-40B4-BE49-F238E27FC236}">
                      <a16:creationId xmlns:a16="http://schemas.microsoft.com/office/drawing/2014/main" id="{258A0E97-52C5-48C9-9BC5-AA8AEFE965A3}"/>
                    </a:ext>
                  </a:extLst>
                </p14:cNvPr>
                <p14:cNvContentPartPr/>
                <p14:nvPr/>
              </p14:nvContentPartPr>
              <p14:xfrm>
                <a:off x="1548512" y="3583158"/>
                <a:ext cx="273960" cy="75600"/>
              </p14:xfrm>
            </p:contentPart>
          </mc:Choice>
          <mc:Fallback xmlns="">
            <p:pic>
              <p:nvPicPr>
                <p:cNvPr id="233" name="Рукописный ввод 232">
                  <a:extLst>
                    <a:ext uri="{FF2B5EF4-FFF2-40B4-BE49-F238E27FC236}">
                      <a16:creationId xmlns:a16="http://schemas.microsoft.com/office/drawing/2014/main" id="{258A0E97-52C5-48C9-9BC5-AA8AEFE965A3}"/>
                    </a:ext>
                  </a:extLst>
                </p:cNvPr>
                <p:cNvPicPr/>
                <p:nvPr/>
              </p:nvPicPr>
              <p:blipFill>
                <a:blip r:embed="rId335"/>
                <a:stretch>
                  <a:fillRect/>
                </a:stretch>
              </p:blipFill>
              <p:spPr>
                <a:xfrm>
                  <a:off x="1530512" y="3565518"/>
                  <a:ext cx="309600" cy="111240"/>
                </a:xfrm>
                <a:prstGeom prst="rect">
                  <a:avLst/>
                </a:prstGeom>
              </p:spPr>
            </p:pic>
          </mc:Fallback>
        </mc:AlternateContent>
      </p:grpSp>
      <p:grpSp>
        <p:nvGrpSpPr>
          <p:cNvPr id="243" name="Группа 242">
            <a:extLst>
              <a:ext uri="{FF2B5EF4-FFF2-40B4-BE49-F238E27FC236}">
                <a16:creationId xmlns:a16="http://schemas.microsoft.com/office/drawing/2014/main" id="{A4B721AE-FDD6-4936-8ED2-BB4906F7ABE8}"/>
              </a:ext>
            </a:extLst>
          </p:cNvPr>
          <p:cNvGrpSpPr/>
          <p:nvPr/>
        </p:nvGrpSpPr>
        <p:grpSpPr>
          <a:xfrm>
            <a:off x="1411712" y="4180758"/>
            <a:ext cx="327240" cy="324360"/>
            <a:chOff x="1411712" y="4180758"/>
            <a:chExt cx="327240" cy="324360"/>
          </a:xfrm>
        </p:grpSpPr>
        <mc:AlternateContent xmlns:mc="http://schemas.openxmlformats.org/markup-compatibility/2006" xmlns:p14="http://schemas.microsoft.com/office/powerpoint/2010/main">
          <mc:Choice Requires="p14">
            <p:contentPart p14:bwMode="auto" r:id="rId336">
              <p14:nvContentPartPr>
                <p14:cNvPr id="234" name="Рукописный ввод 233">
                  <a:extLst>
                    <a:ext uri="{FF2B5EF4-FFF2-40B4-BE49-F238E27FC236}">
                      <a16:creationId xmlns:a16="http://schemas.microsoft.com/office/drawing/2014/main" id="{0B960C42-6918-4E1F-9D98-C3C3247CE546}"/>
                    </a:ext>
                  </a:extLst>
                </p14:cNvPr>
                <p14:cNvContentPartPr/>
                <p14:nvPr/>
              </p14:nvContentPartPr>
              <p14:xfrm>
                <a:off x="1547792" y="4180758"/>
                <a:ext cx="12600" cy="324360"/>
              </p14:xfrm>
            </p:contentPart>
          </mc:Choice>
          <mc:Fallback xmlns="">
            <p:pic>
              <p:nvPicPr>
                <p:cNvPr id="234" name="Рукописный ввод 233">
                  <a:extLst>
                    <a:ext uri="{FF2B5EF4-FFF2-40B4-BE49-F238E27FC236}">
                      <a16:creationId xmlns:a16="http://schemas.microsoft.com/office/drawing/2014/main" id="{0B960C42-6918-4E1F-9D98-C3C3247CE546}"/>
                    </a:ext>
                  </a:extLst>
                </p:cNvPr>
                <p:cNvPicPr/>
                <p:nvPr/>
              </p:nvPicPr>
              <p:blipFill>
                <a:blip r:embed="rId337"/>
                <a:stretch>
                  <a:fillRect/>
                </a:stretch>
              </p:blipFill>
              <p:spPr>
                <a:xfrm>
                  <a:off x="1530152" y="4162758"/>
                  <a:ext cx="482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35" name="Рукописный ввод 234">
                  <a:extLst>
                    <a:ext uri="{FF2B5EF4-FFF2-40B4-BE49-F238E27FC236}">
                      <a16:creationId xmlns:a16="http://schemas.microsoft.com/office/drawing/2014/main" id="{C1E20005-D4CA-4A7F-BD88-E6C3A3DDC2AE}"/>
                    </a:ext>
                  </a:extLst>
                </p14:cNvPr>
                <p14:cNvContentPartPr/>
                <p14:nvPr/>
              </p14:nvContentPartPr>
              <p14:xfrm>
                <a:off x="1411712" y="4187958"/>
                <a:ext cx="327240" cy="83880"/>
              </p14:xfrm>
            </p:contentPart>
          </mc:Choice>
          <mc:Fallback xmlns="">
            <p:pic>
              <p:nvPicPr>
                <p:cNvPr id="235" name="Рукописный ввод 234">
                  <a:extLst>
                    <a:ext uri="{FF2B5EF4-FFF2-40B4-BE49-F238E27FC236}">
                      <a16:creationId xmlns:a16="http://schemas.microsoft.com/office/drawing/2014/main" id="{C1E20005-D4CA-4A7F-BD88-E6C3A3DDC2AE}"/>
                    </a:ext>
                  </a:extLst>
                </p:cNvPr>
                <p:cNvPicPr/>
                <p:nvPr/>
              </p:nvPicPr>
              <p:blipFill>
                <a:blip r:embed="rId339"/>
                <a:stretch>
                  <a:fillRect/>
                </a:stretch>
              </p:blipFill>
              <p:spPr>
                <a:xfrm>
                  <a:off x="1393712" y="4170318"/>
                  <a:ext cx="362880" cy="119520"/>
                </a:xfrm>
                <a:prstGeom prst="rect">
                  <a:avLst/>
                </a:prstGeom>
              </p:spPr>
            </p:pic>
          </mc:Fallback>
        </mc:AlternateContent>
      </p:grpSp>
      <p:grpSp>
        <p:nvGrpSpPr>
          <p:cNvPr id="242" name="Группа 241">
            <a:extLst>
              <a:ext uri="{FF2B5EF4-FFF2-40B4-BE49-F238E27FC236}">
                <a16:creationId xmlns:a16="http://schemas.microsoft.com/office/drawing/2014/main" id="{1C1111A8-F2C2-457E-8A59-C163E5E0DE50}"/>
              </a:ext>
            </a:extLst>
          </p:cNvPr>
          <p:cNvGrpSpPr/>
          <p:nvPr/>
        </p:nvGrpSpPr>
        <p:grpSpPr>
          <a:xfrm>
            <a:off x="1367432" y="4829478"/>
            <a:ext cx="313560" cy="1065960"/>
            <a:chOff x="1367432" y="4829478"/>
            <a:chExt cx="313560" cy="1065960"/>
          </a:xfrm>
        </p:grpSpPr>
        <mc:AlternateContent xmlns:mc="http://schemas.openxmlformats.org/markup-compatibility/2006" xmlns:p14="http://schemas.microsoft.com/office/powerpoint/2010/main">
          <mc:Choice Requires="p14">
            <p:contentPart p14:bwMode="auto" r:id="rId340">
              <p14:nvContentPartPr>
                <p14:cNvPr id="236" name="Рукописный ввод 235">
                  <a:extLst>
                    <a:ext uri="{FF2B5EF4-FFF2-40B4-BE49-F238E27FC236}">
                      <a16:creationId xmlns:a16="http://schemas.microsoft.com/office/drawing/2014/main" id="{CA6CE89B-E6E2-4910-AAB6-432B0AF0B984}"/>
                    </a:ext>
                  </a:extLst>
                </p14:cNvPr>
                <p14:cNvContentPartPr/>
                <p14:nvPr/>
              </p14:nvContentPartPr>
              <p14:xfrm>
                <a:off x="1484072" y="4890318"/>
                <a:ext cx="48960" cy="273960"/>
              </p14:xfrm>
            </p:contentPart>
          </mc:Choice>
          <mc:Fallback xmlns="">
            <p:pic>
              <p:nvPicPr>
                <p:cNvPr id="236" name="Рукописный ввод 235">
                  <a:extLst>
                    <a:ext uri="{FF2B5EF4-FFF2-40B4-BE49-F238E27FC236}">
                      <a16:creationId xmlns:a16="http://schemas.microsoft.com/office/drawing/2014/main" id="{CA6CE89B-E6E2-4910-AAB6-432B0AF0B984}"/>
                    </a:ext>
                  </a:extLst>
                </p:cNvPr>
                <p:cNvPicPr/>
                <p:nvPr/>
              </p:nvPicPr>
              <p:blipFill>
                <a:blip r:embed="rId341"/>
                <a:stretch>
                  <a:fillRect/>
                </a:stretch>
              </p:blipFill>
              <p:spPr>
                <a:xfrm>
                  <a:off x="1466072" y="4872678"/>
                  <a:ext cx="846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37" name="Рукописный ввод 236">
                  <a:extLst>
                    <a:ext uri="{FF2B5EF4-FFF2-40B4-BE49-F238E27FC236}">
                      <a16:creationId xmlns:a16="http://schemas.microsoft.com/office/drawing/2014/main" id="{231CD75A-63F1-48A7-BEA3-9AEAE2844C43}"/>
                    </a:ext>
                  </a:extLst>
                </p14:cNvPr>
                <p14:cNvContentPartPr/>
                <p14:nvPr/>
              </p14:nvContentPartPr>
              <p14:xfrm>
                <a:off x="1411712" y="4829478"/>
                <a:ext cx="261720" cy="1065960"/>
              </p14:xfrm>
            </p:contentPart>
          </mc:Choice>
          <mc:Fallback xmlns="">
            <p:pic>
              <p:nvPicPr>
                <p:cNvPr id="237" name="Рукописный ввод 236">
                  <a:extLst>
                    <a:ext uri="{FF2B5EF4-FFF2-40B4-BE49-F238E27FC236}">
                      <a16:creationId xmlns:a16="http://schemas.microsoft.com/office/drawing/2014/main" id="{231CD75A-63F1-48A7-BEA3-9AEAE2844C43}"/>
                    </a:ext>
                  </a:extLst>
                </p:cNvPr>
                <p:cNvPicPr/>
                <p:nvPr/>
              </p:nvPicPr>
              <p:blipFill>
                <a:blip r:embed="rId343"/>
                <a:stretch>
                  <a:fillRect/>
                </a:stretch>
              </p:blipFill>
              <p:spPr>
                <a:xfrm>
                  <a:off x="1393712" y="4811478"/>
                  <a:ext cx="297360" cy="11016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38" name="Рукописный ввод 237">
                  <a:extLst>
                    <a:ext uri="{FF2B5EF4-FFF2-40B4-BE49-F238E27FC236}">
                      <a16:creationId xmlns:a16="http://schemas.microsoft.com/office/drawing/2014/main" id="{6047A766-B1A0-47CE-A655-E502DA1204C6}"/>
                    </a:ext>
                  </a:extLst>
                </p14:cNvPr>
                <p14:cNvContentPartPr/>
                <p14:nvPr/>
              </p14:nvContentPartPr>
              <p14:xfrm>
                <a:off x="1367432" y="5576838"/>
                <a:ext cx="313560" cy="86760"/>
              </p14:xfrm>
            </p:contentPart>
          </mc:Choice>
          <mc:Fallback xmlns="">
            <p:pic>
              <p:nvPicPr>
                <p:cNvPr id="238" name="Рукописный ввод 237">
                  <a:extLst>
                    <a:ext uri="{FF2B5EF4-FFF2-40B4-BE49-F238E27FC236}">
                      <a16:creationId xmlns:a16="http://schemas.microsoft.com/office/drawing/2014/main" id="{6047A766-B1A0-47CE-A655-E502DA1204C6}"/>
                    </a:ext>
                  </a:extLst>
                </p:cNvPr>
                <p:cNvPicPr/>
                <p:nvPr/>
              </p:nvPicPr>
              <p:blipFill>
                <a:blip r:embed="rId345"/>
                <a:stretch>
                  <a:fillRect/>
                </a:stretch>
              </p:blipFill>
              <p:spPr>
                <a:xfrm>
                  <a:off x="1349792" y="5558838"/>
                  <a:ext cx="349200" cy="122400"/>
                </a:xfrm>
                <a:prstGeom prst="rect">
                  <a:avLst/>
                </a:prstGeom>
              </p:spPr>
            </p:pic>
          </mc:Fallback>
        </mc:AlternateContent>
      </p:grpSp>
      <p:grpSp>
        <p:nvGrpSpPr>
          <p:cNvPr id="241" name="Группа 240">
            <a:extLst>
              <a:ext uri="{FF2B5EF4-FFF2-40B4-BE49-F238E27FC236}">
                <a16:creationId xmlns:a16="http://schemas.microsoft.com/office/drawing/2014/main" id="{1A039150-4B06-40DD-BE35-958C637BD9C5}"/>
              </a:ext>
            </a:extLst>
          </p:cNvPr>
          <p:cNvGrpSpPr/>
          <p:nvPr/>
        </p:nvGrpSpPr>
        <p:grpSpPr>
          <a:xfrm>
            <a:off x="1201112" y="6119358"/>
            <a:ext cx="475560" cy="334080"/>
            <a:chOff x="1201112" y="6119358"/>
            <a:chExt cx="475560" cy="334080"/>
          </a:xfrm>
        </p:grpSpPr>
        <mc:AlternateContent xmlns:mc="http://schemas.openxmlformats.org/markup-compatibility/2006" xmlns:p14="http://schemas.microsoft.com/office/powerpoint/2010/main">
          <mc:Choice Requires="p14">
            <p:contentPart p14:bwMode="auto" r:id="rId346">
              <p14:nvContentPartPr>
                <p14:cNvPr id="239" name="Рукописный ввод 238">
                  <a:extLst>
                    <a:ext uri="{FF2B5EF4-FFF2-40B4-BE49-F238E27FC236}">
                      <a16:creationId xmlns:a16="http://schemas.microsoft.com/office/drawing/2014/main" id="{A1DD7223-5DA6-4C2B-8828-CA78E9A637B9}"/>
                    </a:ext>
                  </a:extLst>
                </p14:cNvPr>
                <p14:cNvContentPartPr/>
                <p14:nvPr/>
              </p14:nvContentPartPr>
              <p14:xfrm>
                <a:off x="1513232" y="6147798"/>
                <a:ext cx="48240" cy="305640"/>
              </p14:xfrm>
            </p:contentPart>
          </mc:Choice>
          <mc:Fallback xmlns="">
            <p:pic>
              <p:nvPicPr>
                <p:cNvPr id="239" name="Рукописный ввод 238">
                  <a:extLst>
                    <a:ext uri="{FF2B5EF4-FFF2-40B4-BE49-F238E27FC236}">
                      <a16:creationId xmlns:a16="http://schemas.microsoft.com/office/drawing/2014/main" id="{A1DD7223-5DA6-4C2B-8828-CA78E9A637B9}"/>
                    </a:ext>
                  </a:extLst>
                </p:cNvPr>
                <p:cNvPicPr/>
                <p:nvPr/>
              </p:nvPicPr>
              <p:blipFill>
                <a:blip r:embed="rId347"/>
                <a:stretch>
                  <a:fillRect/>
                </a:stretch>
              </p:blipFill>
              <p:spPr>
                <a:xfrm>
                  <a:off x="1495232" y="6130158"/>
                  <a:ext cx="8388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40" name="Рукописный ввод 239">
                  <a:extLst>
                    <a:ext uri="{FF2B5EF4-FFF2-40B4-BE49-F238E27FC236}">
                      <a16:creationId xmlns:a16="http://schemas.microsoft.com/office/drawing/2014/main" id="{D49CE587-652E-4472-ABDF-00A006BB6A18}"/>
                    </a:ext>
                  </a:extLst>
                </p14:cNvPr>
                <p14:cNvContentPartPr/>
                <p14:nvPr/>
              </p14:nvContentPartPr>
              <p14:xfrm>
                <a:off x="1201112" y="6119358"/>
                <a:ext cx="475560" cy="129600"/>
              </p14:xfrm>
            </p:contentPart>
          </mc:Choice>
          <mc:Fallback xmlns="">
            <p:pic>
              <p:nvPicPr>
                <p:cNvPr id="240" name="Рукописный ввод 239">
                  <a:extLst>
                    <a:ext uri="{FF2B5EF4-FFF2-40B4-BE49-F238E27FC236}">
                      <a16:creationId xmlns:a16="http://schemas.microsoft.com/office/drawing/2014/main" id="{D49CE587-652E-4472-ABDF-00A006BB6A18}"/>
                    </a:ext>
                  </a:extLst>
                </p:cNvPr>
                <p:cNvPicPr/>
                <p:nvPr/>
              </p:nvPicPr>
              <p:blipFill>
                <a:blip r:embed="rId349"/>
                <a:stretch>
                  <a:fillRect/>
                </a:stretch>
              </p:blipFill>
              <p:spPr>
                <a:xfrm>
                  <a:off x="1183472" y="6101358"/>
                  <a:ext cx="511200" cy="165240"/>
                </a:xfrm>
                <a:prstGeom prst="rect">
                  <a:avLst/>
                </a:prstGeom>
              </p:spPr>
            </p:pic>
          </mc:Fallback>
        </mc:AlternateContent>
      </p:grpSp>
      <p:grpSp>
        <p:nvGrpSpPr>
          <p:cNvPr id="263" name="Группа 262">
            <a:extLst>
              <a:ext uri="{FF2B5EF4-FFF2-40B4-BE49-F238E27FC236}">
                <a16:creationId xmlns:a16="http://schemas.microsoft.com/office/drawing/2014/main" id="{0D6E8DC2-ED70-41DD-BAF3-7305F15983CE}"/>
              </a:ext>
            </a:extLst>
          </p:cNvPr>
          <p:cNvGrpSpPr/>
          <p:nvPr/>
        </p:nvGrpSpPr>
        <p:grpSpPr>
          <a:xfrm>
            <a:off x="5112872" y="1262958"/>
            <a:ext cx="322920" cy="387000"/>
            <a:chOff x="5112872" y="1262958"/>
            <a:chExt cx="322920" cy="387000"/>
          </a:xfrm>
        </p:grpSpPr>
        <mc:AlternateContent xmlns:mc="http://schemas.openxmlformats.org/markup-compatibility/2006" xmlns:p14="http://schemas.microsoft.com/office/powerpoint/2010/main">
          <mc:Choice Requires="p14">
            <p:contentPart p14:bwMode="auto" r:id="rId350">
              <p14:nvContentPartPr>
                <p14:cNvPr id="247" name="Рукописный ввод 246">
                  <a:extLst>
                    <a:ext uri="{FF2B5EF4-FFF2-40B4-BE49-F238E27FC236}">
                      <a16:creationId xmlns:a16="http://schemas.microsoft.com/office/drawing/2014/main" id="{CEDAD249-956E-4A6F-B62D-CB4A76F80AD4}"/>
                    </a:ext>
                  </a:extLst>
                </p14:cNvPr>
                <p14:cNvContentPartPr/>
                <p14:nvPr/>
              </p14:nvContentPartPr>
              <p14:xfrm>
                <a:off x="5188112" y="1334238"/>
                <a:ext cx="39600" cy="315720"/>
              </p14:xfrm>
            </p:contentPart>
          </mc:Choice>
          <mc:Fallback xmlns="">
            <p:pic>
              <p:nvPicPr>
                <p:cNvPr id="247" name="Рукописный ввод 246">
                  <a:extLst>
                    <a:ext uri="{FF2B5EF4-FFF2-40B4-BE49-F238E27FC236}">
                      <a16:creationId xmlns:a16="http://schemas.microsoft.com/office/drawing/2014/main" id="{CEDAD249-956E-4A6F-B62D-CB4A76F80AD4}"/>
                    </a:ext>
                  </a:extLst>
                </p:cNvPr>
                <p:cNvPicPr/>
                <p:nvPr/>
              </p:nvPicPr>
              <p:blipFill>
                <a:blip r:embed="rId351"/>
                <a:stretch>
                  <a:fillRect/>
                </a:stretch>
              </p:blipFill>
              <p:spPr>
                <a:xfrm>
                  <a:off x="5170472" y="1316598"/>
                  <a:ext cx="752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48" name="Рукописный ввод 247">
                  <a:extLst>
                    <a:ext uri="{FF2B5EF4-FFF2-40B4-BE49-F238E27FC236}">
                      <a16:creationId xmlns:a16="http://schemas.microsoft.com/office/drawing/2014/main" id="{8F1E33D7-385E-4624-B557-B933210AC401}"/>
                    </a:ext>
                  </a:extLst>
                </p14:cNvPr>
                <p14:cNvContentPartPr/>
                <p14:nvPr/>
              </p14:nvContentPartPr>
              <p14:xfrm>
                <a:off x="5224832" y="1262958"/>
                <a:ext cx="198360" cy="21600"/>
              </p14:xfrm>
            </p:contentPart>
          </mc:Choice>
          <mc:Fallback xmlns="">
            <p:pic>
              <p:nvPicPr>
                <p:cNvPr id="248" name="Рукописный ввод 247">
                  <a:extLst>
                    <a:ext uri="{FF2B5EF4-FFF2-40B4-BE49-F238E27FC236}">
                      <a16:creationId xmlns:a16="http://schemas.microsoft.com/office/drawing/2014/main" id="{8F1E33D7-385E-4624-B557-B933210AC401}"/>
                    </a:ext>
                  </a:extLst>
                </p:cNvPr>
                <p:cNvPicPr/>
                <p:nvPr/>
              </p:nvPicPr>
              <p:blipFill>
                <a:blip r:embed="rId353"/>
                <a:stretch>
                  <a:fillRect/>
                </a:stretch>
              </p:blipFill>
              <p:spPr>
                <a:xfrm>
                  <a:off x="5207192" y="1245318"/>
                  <a:ext cx="2340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49" name="Рукописный ввод 248">
                  <a:extLst>
                    <a:ext uri="{FF2B5EF4-FFF2-40B4-BE49-F238E27FC236}">
                      <a16:creationId xmlns:a16="http://schemas.microsoft.com/office/drawing/2014/main" id="{5E570573-0769-4844-A8A9-032F080CCD54}"/>
                    </a:ext>
                  </a:extLst>
                </p14:cNvPr>
                <p14:cNvContentPartPr/>
                <p14:nvPr/>
              </p14:nvContentPartPr>
              <p14:xfrm>
                <a:off x="5112872" y="1419918"/>
                <a:ext cx="322920" cy="79920"/>
              </p14:xfrm>
            </p:contentPart>
          </mc:Choice>
          <mc:Fallback xmlns="">
            <p:pic>
              <p:nvPicPr>
                <p:cNvPr id="249" name="Рукописный ввод 248">
                  <a:extLst>
                    <a:ext uri="{FF2B5EF4-FFF2-40B4-BE49-F238E27FC236}">
                      <a16:creationId xmlns:a16="http://schemas.microsoft.com/office/drawing/2014/main" id="{5E570573-0769-4844-A8A9-032F080CCD54}"/>
                    </a:ext>
                  </a:extLst>
                </p:cNvPr>
                <p:cNvPicPr/>
                <p:nvPr/>
              </p:nvPicPr>
              <p:blipFill>
                <a:blip r:embed="rId355"/>
                <a:stretch>
                  <a:fillRect/>
                </a:stretch>
              </p:blipFill>
              <p:spPr>
                <a:xfrm>
                  <a:off x="5095232" y="1401918"/>
                  <a:ext cx="358560" cy="115560"/>
                </a:xfrm>
                <a:prstGeom prst="rect">
                  <a:avLst/>
                </a:prstGeom>
              </p:spPr>
            </p:pic>
          </mc:Fallback>
        </mc:AlternateContent>
      </p:grpSp>
      <p:grpSp>
        <p:nvGrpSpPr>
          <p:cNvPr id="262" name="Группа 261">
            <a:extLst>
              <a:ext uri="{FF2B5EF4-FFF2-40B4-BE49-F238E27FC236}">
                <a16:creationId xmlns:a16="http://schemas.microsoft.com/office/drawing/2014/main" id="{86788860-84C2-4462-8E9A-4B0546BDFFC3}"/>
              </a:ext>
            </a:extLst>
          </p:cNvPr>
          <p:cNvGrpSpPr/>
          <p:nvPr/>
        </p:nvGrpSpPr>
        <p:grpSpPr>
          <a:xfrm>
            <a:off x="4838192" y="1974318"/>
            <a:ext cx="369000" cy="430920"/>
            <a:chOff x="4838192" y="1974318"/>
            <a:chExt cx="369000" cy="430920"/>
          </a:xfrm>
        </p:grpSpPr>
        <mc:AlternateContent xmlns:mc="http://schemas.openxmlformats.org/markup-compatibility/2006" xmlns:p14="http://schemas.microsoft.com/office/powerpoint/2010/main">
          <mc:Choice Requires="p14">
            <p:contentPart p14:bwMode="auto" r:id="rId356">
              <p14:nvContentPartPr>
                <p14:cNvPr id="250" name="Рукописный ввод 249">
                  <a:extLst>
                    <a:ext uri="{FF2B5EF4-FFF2-40B4-BE49-F238E27FC236}">
                      <a16:creationId xmlns:a16="http://schemas.microsoft.com/office/drawing/2014/main" id="{000FD637-0E25-4DE1-B4A1-4E117D02DDDB}"/>
                    </a:ext>
                  </a:extLst>
                </p14:cNvPr>
                <p14:cNvContentPartPr/>
                <p14:nvPr/>
              </p14:nvContentPartPr>
              <p14:xfrm>
                <a:off x="4931432" y="2000958"/>
                <a:ext cx="49320" cy="404280"/>
              </p14:xfrm>
            </p:contentPart>
          </mc:Choice>
          <mc:Fallback xmlns="">
            <p:pic>
              <p:nvPicPr>
                <p:cNvPr id="250" name="Рукописный ввод 249">
                  <a:extLst>
                    <a:ext uri="{FF2B5EF4-FFF2-40B4-BE49-F238E27FC236}">
                      <a16:creationId xmlns:a16="http://schemas.microsoft.com/office/drawing/2014/main" id="{000FD637-0E25-4DE1-B4A1-4E117D02DDDB}"/>
                    </a:ext>
                  </a:extLst>
                </p:cNvPr>
                <p:cNvPicPr/>
                <p:nvPr/>
              </p:nvPicPr>
              <p:blipFill>
                <a:blip r:embed="rId357"/>
                <a:stretch>
                  <a:fillRect/>
                </a:stretch>
              </p:blipFill>
              <p:spPr>
                <a:xfrm>
                  <a:off x="4913792" y="1983318"/>
                  <a:ext cx="849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1" name="Рукописный ввод 250">
                  <a:extLst>
                    <a:ext uri="{FF2B5EF4-FFF2-40B4-BE49-F238E27FC236}">
                      <a16:creationId xmlns:a16="http://schemas.microsoft.com/office/drawing/2014/main" id="{89AF2464-A070-47F6-A147-DED5617E363E}"/>
                    </a:ext>
                  </a:extLst>
                </p14:cNvPr>
                <p14:cNvContentPartPr/>
                <p14:nvPr/>
              </p14:nvContentPartPr>
              <p14:xfrm>
                <a:off x="4838192" y="1974318"/>
                <a:ext cx="369000" cy="49320"/>
              </p14:xfrm>
            </p:contentPart>
          </mc:Choice>
          <mc:Fallback xmlns="">
            <p:pic>
              <p:nvPicPr>
                <p:cNvPr id="251" name="Рукописный ввод 250">
                  <a:extLst>
                    <a:ext uri="{FF2B5EF4-FFF2-40B4-BE49-F238E27FC236}">
                      <a16:creationId xmlns:a16="http://schemas.microsoft.com/office/drawing/2014/main" id="{89AF2464-A070-47F6-A147-DED5617E363E}"/>
                    </a:ext>
                  </a:extLst>
                </p:cNvPr>
                <p:cNvPicPr/>
                <p:nvPr/>
              </p:nvPicPr>
              <p:blipFill>
                <a:blip r:embed="rId359"/>
                <a:stretch>
                  <a:fillRect/>
                </a:stretch>
              </p:blipFill>
              <p:spPr>
                <a:xfrm>
                  <a:off x="4820192" y="1956678"/>
                  <a:ext cx="404640" cy="84960"/>
                </a:xfrm>
                <a:prstGeom prst="rect">
                  <a:avLst/>
                </a:prstGeom>
              </p:spPr>
            </p:pic>
          </mc:Fallback>
        </mc:AlternateContent>
      </p:grpSp>
      <p:grpSp>
        <p:nvGrpSpPr>
          <p:cNvPr id="261" name="Группа 260">
            <a:extLst>
              <a:ext uri="{FF2B5EF4-FFF2-40B4-BE49-F238E27FC236}">
                <a16:creationId xmlns:a16="http://schemas.microsoft.com/office/drawing/2014/main" id="{0E562280-9B85-47A8-A50D-C857C0989D34}"/>
              </a:ext>
            </a:extLst>
          </p:cNvPr>
          <p:cNvGrpSpPr/>
          <p:nvPr/>
        </p:nvGrpSpPr>
        <p:grpSpPr>
          <a:xfrm>
            <a:off x="4996232" y="2740398"/>
            <a:ext cx="276840" cy="314640"/>
            <a:chOff x="4996232" y="2740398"/>
            <a:chExt cx="276840" cy="314640"/>
          </a:xfrm>
        </p:grpSpPr>
        <mc:AlternateContent xmlns:mc="http://schemas.openxmlformats.org/markup-compatibility/2006" xmlns:p14="http://schemas.microsoft.com/office/powerpoint/2010/main">
          <mc:Choice Requires="p14">
            <p:contentPart p14:bwMode="auto" r:id="rId360">
              <p14:nvContentPartPr>
                <p14:cNvPr id="252" name="Рукописный ввод 251">
                  <a:extLst>
                    <a:ext uri="{FF2B5EF4-FFF2-40B4-BE49-F238E27FC236}">
                      <a16:creationId xmlns:a16="http://schemas.microsoft.com/office/drawing/2014/main" id="{3055A8CD-D18A-4DD2-AA65-A28BE5ED5D17}"/>
                    </a:ext>
                  </a:extLst>
                </p14:cNvPr>
                <p14:cNvContentPartPr/>
                <p14:nvPr/>
              </p14:nvContentPartPr>
              <p14:xfrm>
                <a:off x="5061752" y="2818518"/>
                <a:ext cx="32040" cy="236520"/>
              </p14:xfrm>
            </p:contentPart>
          </mc:Choice>
          <mc:Fallback xmlns="">
            <p:pic>
              <p:nvPicPr>
                <p:cNvPr id="252" name="Рукописный ввод 251">
                  <a:extLst>
                    <a:ext uri="{FF2B5EF4-FFF2-40B4-BE49-F238E27FC236}">
                      <a16:creationId xmlns:a16="http://schemas.microsoft.com/office/drawing/2014/main" id="{3055A8CD-D18A-4DD2-AA65-A28BE5ED5D17}"/>
                    </a:ext>
                  </a:extLst>
                </p:cNvPr>
                <p:cNvPicPr/>
                <p:nvPr/>
              </p:nvPicPr>
              <p:blipFill>
                <a:blip r:embed="rId361"/>
                <a:stretch>
                  <a:fillRect/>
                </a:stretch>
              </p:blipFill>
              <p:spPr>
                <a:xfrm>
                  <a:off x="5043752" y="2800878"/>
                  <a:ext cx="676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53" name="Рукописный ввод 252">
                  <a:extLst>
                    <a:ext uri="{FF2B5EF4-FFF2-40B4-BE49-F238E27FC236}">
                      <a16:creationId xmlns:a16="http://schemas.microsoft.com/office/drawing/2014/main" id="{93851404-571A-47B1-84E7-1F759953EA52}"/>
                    </a:ext>
                  </a:extLst>
                </p14:cNvPr>
                <p14:cNvContentPartPr/>
                <p14:nvPr/>
              </p14:nvContentPartPr>
              <p14:xfrm>
                <a:off x="4996232" y="2740398"/>
                <a:ext cx="276840" cy="101880"/>
              </p14:xfrm>
            </p:contentPart>
          </mc:Choice>
          <mc:Fallback xmlns="">
            <p:pic>
              <p:nvPicPr>
                <p:cNvPr id="253" name="Рукописный ввод 252">
                  <a:extLst>
                    <a:ext uri="{FF2B5EF4-FFF2-40B4-BE49-F238E27FC236}">
                      <a16:creationId xmlns:a16="http://schemas.microsoft.com/office/drawing/2014/main" id="{93851404-571A-47B1-84E7-1F759953EA52}"/>
                    </a:ext>
                  </a:extLst>
                </p:cNvPr>
                <p:cNvPicPr/>
                <p:nvPr/>
              </p:nvPicPr>
              <p:blipFill>
                <a:blip r:embed="rId363"/>
                <a:stretch>
                  <a:fillRect/>
                </a:stretch>
              </p:blipFill>
              <p:spPr>
                <a:xfrm>
                  <a:off x="4978592" y="2722758"/>
                  <a:ext cx="312480" cy="137520"/>
                </a:xfrm>
                <a:prstGeom prst="rect">
                  <a:avLst/>
                </a:prstGeom>
              </p:spPr>
            </p:pic>
          </mc:Fallback>
        </mc:AlternateContent>
      </p:grpSp>
      <p:grpSp>
        <p:nvGrpSpPr>
          <p:cNvPr id="260" name="Группа 259">
            <a:extLst>
              <a:ext uri="{FF2B5EF4-FFF2-40B4-BE49-F238E27FC236}">
                <a16:creationId xmlns:a16="http://schemas.microsoft.com/office/drawing/2014/main" id="{5353AC86-928F-437F-80E0-E99620973C69}"/>
              </a:ext>
            </a:extLst>
          </p:cNvPr>
          <p:cNvGrpSpPr/>
          <p:nvPr/>
        </p:nvGrpSpPr>
        <p:grpSpPr>
          <a:xfrm>
            <a:off x="4939712" y="3309198"/>
            <a:ext cx="390960" cy="313200"/>
            <a:chOff x="4939712" y="3309198"/>
            <a:chExt cx="390960" cy="313200"/>
          </a:xfrm>
        </p:grpSpPr>
        <mc:AlternateContent xmlns:mc="http://schemas.openxmlformats.org/markup-compatibility/2006" xmlns:p14="http://schemas.microsoft.com/office/powerpoint/2010/main">
          <mc:Choice Requires="p14">
            <p:contentPart p14:bwMode="auto" r:id="rId364">
              <p14:nvContentPartPr>
                <p14:cNvPr id="254" name="Рукописный ввод 253">
                  <a:extLst>
                    <a:ext uri="{FF2B5EF4-FFF2-40B4-BE49-F238E27FC236}">
                      <a16:creationId xmlns:a16="http://schemas.microsoft.com/office/drawing/2014/main" id="{1B06A519-AB64-4A7E-9226-A543E8B043C8}"/>
                    </a:ext>
                  </a:extLst>
                </p14:cNvPr>
                <p14:cNvContentPartPr/>
                <p14:nvPr/>
              </p14:nvContentPartPr>
              <p14:xfrm>
                <a:off x="5107112" y="3379758"/>
                <a:ext cx="23040" cy="242640"/>
              </p14:xfrm>
            </p:contentPart>
          </mc:Choice>
          <mc:Fallback xmlns="">
            <p:pic>
              <p:nvPicPr>
                <p:cNvPr id="254" name="Рукописный ввод 253">
                  <a:extLst>
                    <a:ext uri="{FF2B5EF4-FFF2-40B4-BE49-F238E27FC236}">
                      <a16:creationId xmlns:a16="http://schemas.microsoft.com/office/drawing/2014/main" id="{1B06A519-AB64-4A7E-9226-A543E8B043C8}"/>
                    </a:ext>
                  </a:extLst>
                </p:cNvPr>
                <p:cNvPicPr/>
                <p:nvPr/>
              </p:nvPicPr>
              <p:blipFill>
                <a:blip r:embed="rId365"/>
                <a:stretch>
                  <a:fillRect/>
                </a:stretch>
              </p:blipFill>
              <p:spPr>
                <a:xfrm>
                  <a:off x="5089112" y="3361758"/>
                  <a:ext cx="58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55" name="Рукописный ввод 254">
                  <a:extLst>
                    <a:ext uri="{FF2B5EF4-FFF2-40B4-BE49-F238E27FC236}">
                      <a16:creationId xmlns:a16="http://schemas.microsoft.com/office/drawing/2014/main" id="{94C5575C-E4F2-47C3-9F67-B034B68081FA}"/>
                    </a:ext>
                  </a:extLst>
                </p14:cNvPr>
                <p14:cNvContentPartPr/>
                <p14:nvPr/>
              </p14:nvContentPartPr>
              <p14:xfrm>
                <a:off x="4939712" y="3309198"/>
                <a:ext cx="390960" cy="44280"/>
              </p14:xfrm>
            </p:contentPart>
          </mc:Choice>
          <mc:Fallback xmlns="">
            <p:pic>
              <p:nvPicPr>
                <p:cNvPr id="255" name="Рукописный ввод 254">
                  <a:extLst>
                    <a:ext uri="{FF2B5EF4-FFF2-40B4-BE49-F238E27FC236}">
                      <a16:creationId xmlns:a16="http://schemas.microsoft.com/office/drawing/2014/main" id="{94C5575C-E4F2-47C3-9F67-B034B68081FA}"/>
                    </a:ext>
                  </a:extLst>
                </p:cNvPr>
                <p:cNvPicPr/>
                <p:nvPr/>
              </p:nvPicPr>
              <p:blipFill>
                <a:blip r:embed="rId367"/>
                <a:stretch>
                  <a:fillRect/>
                </a:stretch>
              </p:blipFill>
              <p:spPr>
                <a:xfrm>
                  <a:off x="4922072" y="3291558"/>
                  <a:ext cx="426600" cy="79920"/>
                </a:xfrm>
                <a:prstGeom prst="rect">
                  <a:avLst/>
                </a:prstGeom>
              </p:spPr>
            </p:pic>
          </mc:Fallback>
        </mc:AlternateContent>
      </p:grpSp>
      <p:grpSp>
        <p:nvGrpSpPr>
          <p:cNvPr id="259" name="Группа 258">
            <a:extLst>
              <a:ext uri="{FF2B5EF4-FFF2-40B4-BE49-F238E27FC236}">
                <a16:creationId xmlns:a16="http://schemas.microsoft.com/office/drawing/2014/main" id="{034D2181-18B8-4DB0-A519-60AC21D0F4A0}"/>
              </a:ext>
            </a:extLst>
          </p:cNvPr>
          <p:cNvGrpSpPr/>
          <p:nvPr/>
        </p:nvGrpSpPr>
        <p:grpSpPr>
          <a:xfrm>
            <a:off x="4916672" y="4028118"/>
            <a:ext cx="411840" cy="407520"/>
            <a:chOff x="4916672" y="4028118"/>
            <a:chExt cx="411840" cy="407520"/>
          </a:xfrm>
        </p:grpSpPr>
        <mc:AlternateContent xmlns:mc="http://schemas.openxmlformats.org/markup-compatibility/2006" xmlns:p14="http://schemas.microsoft.com/office/powerpoint/2010/main">
          <mc:Choice Requires="p14">
            <p:contentPart p14:bwMode="auto" r:id="rId368">
              <p14:nvContentPartPr>
                <p14:cNvPr id="256" name="Рукописный ввод 255">
                  <a:extLst>
                    <a:ext uri="{FF2B5EF4-FFF2-40B4-BE49-F238E27FC236}">
                      <a16:creationId xmlns:a16="http://schemas.microsoft.com/office/drawing/2014/main" id="{324FD8FB-F70D-4D52-8D6B-17DD2B742660}"/>
                    </a:ext>
                  </a:extLst>
                </p14:cNvPr>
                <p14:cNvContentPartPr/>
                <p14:nvPr/>
              </p14:nvContentPartPr>
              <p14:xfrm>
                <a:off x="5074352" y="4163478"/>
                <a:ext cx="32040" cy="272160"/>
              </p14:xfrm>
            </p:contentPart>
          </mc:Choice>
          <mc:Fallback xmlns="">
            <p:pic>
              <p:nvPicPr>
                <p:cNvPr id="256" name="Рукописный ввод 255">
                  <a:extLst>
                    <a:ext uri="{FF2B5EF4-FFF2-40B4-BE49-F238E27FC236}">
                      <a16:creationId xmlns:a16="http://schemas.microsoft.com/office/drawing/2014/main" id="{324FD8FB-F70D-4D52-8D6B-17DD2B742660}"/>
                    </a:ext>
                  </a:extLst>
                </p:cNvPr>
                <p:cNvPicPr/>
                <p:nvPr/>
              </p:nvPicPr>
              <p:blipFill>
                <a:blip r:embed="rId369"/>
                <a:stretch>
                  <a:fillRect/>
                </a:stretch>
              </p:blipFill>
              <p:spPr>
                <a:xfrm>
                  <a:off x="5056712" y="4145838"/>
                  <a:ext cx="676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57" name="Рукописный ввод 256">
                  <a:extLst>
                    <a:ext uri="{FF2B5EF4-FFF2-40B4-BE49-F238E27FC236}">
                      <a16:creationId xmlns:a16="http://schemas.microsoft.com/office/drawing/2014/main" id="{D34363A2-4CBF-461F-AE1D-EC016FDAF24D}"/>
                    </a:ext>
                  </a:extLst>
                </p14:cNvPr>
                <p14:cNvContentPartPr/>
                <p14:nvPr/>
              </p14:nvContentPartPr>
              <p14:xfrm>
                <a:off x="5091272" y="4028118"/>
                <a:ext cx="237240" cy="43200"/>
              </p14:xfrm>
            </p:contentPart>
          </mc:Choice>
          <mc:Fallback xmlns="">
            <p:pic>
              <p:nvPicPr>
                <p:cNvPr id="257" name="Рукописный ввод 256">
                  <a:extLst>
                    <a:ext uri="{FF2B5EF4-FFF2-40B4-BE49-F238E27FC236}">
                      <a16:creationId xmlns:a16="http://schemas.microsoft.com/office/drawing/2014/main" id="{D34363A2-4CBF-461F-AE1D-EC016FDAF24D}"/>
                    </a:ext>
                  </a:extLst>
                </p:cNvPr>
                <p:cNvPicPr/>
                <p:nvPr/>
              </p:nvPicPr>
              <p:blipFill>
                <a:blip r:embed="rId371"/>
                <a:stretch>
                  <a:fillRect/>
                </a:stretch>
              </p:blipFill>
              <p:spPr>
                <a:xfrm>
                  <a:off x="5073632" y="4010118"/>
                  <a:ext cx="2728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58" name="Рукописный ввод 257">
                  <a:extLst>
                    <a:ext uri="{FF2B5EF4-FFF2-40B4-BE49-F238E27FC236}">
                      <a16:creationId xmlns:a16="http://schemas.microsoft.com/office/drawing/2014/main" id="{EE7A9DAD-3B2C-4E82-ABFC-6EDD416D073B}"/>
                    </a:ext>
                  </a:extLst>
                </p14:cNvPr>
                <p14:cNvContentPartPr/>
                <p14:nvPr/>
              </p14:nvContentPartPr>
              <p14:xfrm>
                <a:off x="4916672" y="4197318"/>
                <a:ext cx="382680" cy="27720"/>
              </p14:xfrm>
            </p:contentPart>
          </mc:Choice>
          <mc:Fallback xmlns="">
            <p:pic>
              <p:nvPicPr>
                <p:cNvPr id="258" name="Рукописный ввод 257">
                  <a:extLst>
                    <a:ext uri="{FF2B5EF4-FFF2-40B4-BE49-F238E27FC236}">
                      <a16:creationId xmlns:a16="http://schemas.microsoft.com/office/drawing/2014/main" id="{EE7A9DAD-3B2C-4E82-ABFC-6EDD416D073B}"/>
                    </a:ext>
                  </a:extLst>
                </p:cNvPr>
                <p:cNvPicPr/>
                <p:nvPr/>
              </p:nvPicPr>
              <p:blipFill>
                <a:blip r:embed="rId373"/>
                <a:stretch>
                  <a:fillRect/>
                </a:stretch>
              </p:blipFill>
              <p:spPr>
                <a:xfrm>
                  <a:off x="4898672" y="4179318"/>
                  <a:ext cx="418320" cy="63360"/>
                </a:xfrm>
                <a:prstGeom prst="rect">
                  <a:avLst/>
                </a:prstGeom>
              </p:spPr>
            </p:pic>
          </mc:Fallback>
        </mc:AlternateContent>
      </p:grpSp>
      <p:grpSp>
        <p:nvGrpSpPr>
          <p:cNvPr id="272" name="Группа 271">
            <a:extLst>
              <a:ext uri="{FF2B5EF4-FFF2-40B4-BE49-F238E27FC236}">
                <a16:creationId xmlns:a16="http://schemas.microsoft.com/office/drawing/2014/main" id="{655DF86A-2009-49B0-A07B-2DCC4CAB34E7}"/>
              </a:ext>
            </a:extLst>
          </p:cNvPr>
          <p:cNvGrpSpPr/>
          <p:nvPr/>
        </p:nvGrpSpPr>
        <p:grpSpPr>
          <a:xfrm>
            <a:off x="4977152" y="4777998"/>
            <a:ext cx="371160" cy="318960"/>
            <a:chOff x="4977152" y="4777998"/>
            <a:chExt cx="371160" cy="318960"/>
          </a:xfrm>
        </p:grpSpPr>
        <mc:AlternateContent xmlns:mc="http://schemas.openxmlformats.org/markup-compatibility/2006" xmlns:p14="http://schemas.microsoft.com/office/powerpoint/2010/main">
          <mc:Choice Requires="p14">
            <p:contentPart p14:bwMode="auto" r:id="rId374">
              <p14:nvContentPartPr>
                <p14:cNvPr id="264" name="Рукописный ввод 263">
                  <a:extLst>
                    <a:ext uri="{FF2B5EF4-FFF2-40B4-BE49-F238E27FC236}">
                      <a16:creationId xmlns:a16="http://schemas.microsoft.com/office/drawing/2014/main" id="{A1DF3116-BBAF-40F2-A434-FB31A811D37C}"/>
                    </a:ext>
                  </a:extLst>
                </p14:cNvPr>
                <p14:cNvContentPartPr/>
                <p14:nvPr/>
              </p14:nvContentPartPr>
              <p14:xfrm>
                <a:off x="5131952" y="4819038"/>
                <a:ext cx="32400" cy="277920"/>
              </p14:xfrm>
            </p:contentPart>
          </mc:Choice>
          <mc:Fallback xmlns="">
            <p:pic>
              <p:nvPicPr>
                <p:cNvPr id="264" name="Рукописный ввод 263">
                  <a:extLst>
                    <a:ext uri="{FF2B5EF4-FFF2-40B4-BE49-F238E27FC236}">
                      <a16:creationId xmlns:a16="http://schemas.microsoft.com/office/drawing/2014/main" id="{A1DF3116-BBAF-40F2-A434-FB31A811D37C}"/>
                    </a:ext>
                  </a:extLst>
                </p:cNvPr>
                <p:cNvPicPr/>
                <p:nvPr/>
              </p:nvPicPr>
              <p:blipFill>
                <a:blip r:embed="rId375"/>
                <a:stretch>
                  <a:fillRect/>
                </a:stretch>
              </p:blipFill>
              <p:spPr>
                <a:xfrm>
                  <a:off x="5113952" y="4801398"/>
                  <a:ext cx="680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65" name="Рукописный ввод 264">
                  <a:extLst>
                    <a:ext uri="{FF2B5EF4-FFF2-40B4-BE49-F238E27FC236}">
                      <a16:creationId xmlns:a16="http://schemas.microsoft.com/office/drawing/2014/main" id="{F7987944-5A9E-491F-9444-5F031CC4536E}"/>
                    </a:ext>
                  </a:extLst>
                </p14:cNvPr>
                <p14:cNvContentPartPr/>
                <p14:nvPr/>
              </p14:nvContentPartPr>
              <p14:xfrm>
                <a:off x="4977152" y="4777998"/>
                <a:ext cx="371160" cy="109800"/>
              </p14:xfrm>
            </p:contentPart>
          </mc:Choice>
          <mc:Fallback xmlns="">
            <p:pic>
              <p:nvPicPr>
                <p:cNvPr id="265" name="Рукописный ввод 264">
                  <a:extLst>
                    <a:ext uri="{FF2B5EF4-FFF2-40B4-BE49-F238E27FC236}">
                      <a16:creationId xmlns:a16="http://schemas.microsoft.com/office/drawing/2014/main" id="{F7987944-5A9E-491F-9444-5F031CC4536E}"/>
                    </a:ext>
                  </a:extLst>
                </p:cNvPr>
                <p:cNvPicPr/>
                <p:nvPr/>
              </p:nvPicPr>
              <p:blipFill>
                <a:blip r:embed="rId377"/>
                <a:stretch>
                  <a:fillRect/>
                </a:stretch>
              </p:blipFill>
              <p:spPr>
                <a:xfrm>
                  <a:off x="4959512" y="4759998"/>
                  <a:ext cx="406800" cy="145440"/>
                </a:xfrm>
                <a:prstGeom prst="rect">
                  <a:avLst/>
                </a:prstGeom>
              </p:spPr>
            </p:pic>
          </mc:Fallback>
        </mc:AlternateContent>
      </p:grpSp>
      <p:grpSp>
        <p:nvGrpSpPr>
          <p:cNvPr id="271" name="Группа 270">
            <a:extLst>
              <a:ext uri="{FF2B5EF4-FFF2-40B4-BE49-F238E27FC236}">
                <a16:creationId xmlns:a16="http://schemas.microsoft.com/office/drawing/2014/main" id="{7B10F1E4-8940-46ED-BC5B-0F8DCF7C0C7F}"/>
              </a:ext>
            </a:extLst>
          </p:cNvPr>
          <p:cNvGrpSpPr/>
          <p:nvPr/>
        </p:nvGrpSpPr>
        <p:grpSpPr>
          <a:xfrm>
            <a:off x="4914872" y="5366958"/>
            <a:ext cx="368640" cy="344160"/>
            <a:chOff x="4914872" y="5366958"/>
            <a:chExt cx="368640" cy="344160"/>
          </a:xfrm>
        </p:grpSpPr>
        <mc:AlternateContent xmlns:mc="http://schemas.openxmlformats.org/markup-compatibility/2006" xmlns:p14="http://schemas.microsoft.com/office/powerpoint/2010/main">
          <mc:Choice Requires="p14">
            <p:contentPart p14:bwMode="auto" r:id="rId378">
              <p14:nvContentPartPr>
                <p14:cNvPr id="266" name="Рукописный ввод 265">
                  <a:extLst>
                    <a:ext uri="{FF2B5EF4-FFF2-40B4-BE49-F238E27FC236}">
                      <a16:creationId xmlns:a16="http://schemas.microsoft.com/office/drawing/2014/main" id="{5F9D6671-EFC9-4D2F-A9B2-C95D7FF74F35}"/>
                    </a:ext>
                  </a:extLst>
                </p14:cNvPr>
                <p14:cNvContentPartPr/>
                <p14:nvPr/>
              </p14:nvContentPartPr>
              <p14:xfrm>
                <a:off x="5087672" y="5431758"/>
                <a:ext cx="28800" cy="279360"/>
              </p14:xfrm>
            </p:contentPart>
          </mc:Choice>
          <mc:Fallback xmlns="">
            <p:pic>
              <p:nvPicPr>
                <p:cNvPr id="266" name="Рукописный ввод 265">
                  <a:extLst>
                    <a:ext uri="{FF2B5EF4-FFF2-40B4-BE49-F238E27FC236}">
                      <a16:creationId xmlns:a16="http://schemas.microsoft.com/office/drawing/2014/main" id="{5F9D6671-EFC9-4D2F-A9B2-C95D7FF74F35}"/>
                    </a:ext>
                  </a:extLst>
                </p:cNvPr>
                <p:cNvPicPr/>
                <p:nvPr/>
              </p:nvPicPr>
              <p:blipFill>
                <a:blip r:embed="rId379"/>
                <a:stretch>
                  <a:fillRect/>
                </a:stretch>
              </p:blipFill>
              <p:spPr>
                <a:xfrm>
                  <a:off x="5069672" y="5413758"/>
                  <a:ext cx="644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67" name="Рукописный ввод 266">
                  <a:extLst>
                    <a:ext uri="{FF2B5EF4-FFF2-40B4-BE49-F238E27FC236}">
                      <a16:creationId xmlns:a16="http://schemas.microsoft.com/office/drawing/2014/main" id="{4CF45348-B4E4-4826-909C-48114DAD2796}"/>
                    </a:ext>
                  </a:extLst>
                </p14:cNvPr>
                <p14:cNvContentPartPr/>
                <p14:nvPr/>
              </p14:nvContentPartPr>
              <p14:xfrm>
                <a:off x="4914872" y="5366958"/>
                <a:ext cx="368640" cy="87840"/>
              </p14:xfrm>
            </p:contentPart>
          </mc:Choice>
          <mc:Fallback xmlns="">
            <p:pic>
              <p:nvPicPr>
                <p:cNvPr id="267" name="Рукописный ввод 266">
                  <a:extLst>
                    <a:ext uri="{FF2B5EF4-FFF2-40B4-BE49-F238E27FC236}">
                      <a16:creationId xmlns:a16="http://schemas.microsoft.com/office/drawing/2014/main" id="{4CF45348-B4E4-4826-909C-48114DAD2796}"/>
                    </a:ext>
                  </a:extLst>
                </p:cNvPr>
                <p:cNvPicPr/>
                <p:nvPr/>
              </p:nvPicPr>
              <p:blipFill>
                <a:blip r:embed="rId381"/>
                <a:stretch>
                  <a:fillRect/>
                </a:stretch>
              </p:blipFill>
              <p:spPr>
                <a:xfrm>
                  <a:off x="4897232" y="5349318"/>
                  <a:ext cx="404280" cy="123480"/>
                </a:xfrm>
                <a:prstGeom prst="rect">
                  <a:avLst/>
                </a:prstGeom>
              </p:spPr>
            </p:pic>
          </mc:Fallback>
        </mc:AlternateContent>
      </p:grpSp>
      <p:grpSp>
        <p:nvGrpSpPr>
          <p:cNvPr id="274" name="Группа 273">
            <a:extLst>
              <a:ext uri="{FF2B5EF4-FFF2-40B4-BE49-F238E27FC236}">
                <a16:creationId xmlns:a16="http://schemas.microsoft.com/office/drawing/2014/main" id="{A0C44F78-10D0-469A-A698-41E56A4AF861}"/>
              </a:ext>
            </a:extLst>
          </p:cNvPr>
          <p:cNvGrpSpPr/>
          <p:nvPr/>
        </p:nvGrpSpPr>
        <p:grpSpPr>
          <a:xfrm>
            <a:off x="4953392" y="6111078"/>
            <a:ext cx="287640" cy="371520"/>
            <a:chOff x="4953392" y="6111078"/>
            <a:chExt cx="287640" cy="371520"/>
          </a:xfrm>
        </p:grpSpPr>
        <mc:AlternateContent xmlns:mc="http://schemas.openxmlformats.org/markup-compatibility/2006" xmlns:p14="http://schemas.microsoft.com/office/powerpoint/2010/main">
          <mc:Choice Requires="p14">
            <p:contentPart p14:bwMode="auto" r:id="rId382">
              <p14:nvContentPartPr>
                <p14:cNvPr id="268" name="Рукописный ввод 267">
                  <a:extLst>
                    <a:ext uri="{FF2B5EF4-FFF2-40B4-BE49-F238E27FC236}">
                      <a16:creationId xmlns:a16="http://schemas.microsoft.com/office/drawing/2014/main" id="{F76C7339-AC73-4918-B6B1-B647280E165B}"/>
                    </a:ext>
                  </a:extLst>
                </p14:cNvPr>
                <p14:cNvContentPartPr/>
                <p14:nvPr/>
              </p14:nvContentPartPr>
              <p14:xfrm>
                <a:off x="5041232" y="6144918"/>
                <a:ext cx="32040" cy="337680"/>
              </p14:xfrm>
            </p:contentPart>
          </mc:Choice>
          <mc:Fallback xmlns="">
            <p:pic>
              <p:nvPicPr>
                <p:cNvPr id="268" name="Рукописный ввод 267">
                  <a:extLst>
                    <a:ext uri="{FF2B5EF4-FFF2-40B4-BE49-F238E27FC236}">
                      <a16:creationId xmlns:a16="http://schemas.microsoft.com/office/drawing/2014/main" id="{F76C7339-AC73-4918-B6B1-B647280E165B}"/>
                    </a:ext>
                  </a:extLst>
                </p:cNvPr>
                <p:cNvPicPr/>
                <p:nvPr/>
              </p:nvPicPr>
              <p:blipFill>
                <a:blip r:embed="rId383"/>
                <a:stretch>
                  <a:fillRect/>
                </a:stretch>
              </p:blipFill>
              <p:spPr>
                <a:xfrm>
                  <a:off x="5023592" y="6126918"/>
                  <a:ext cx="676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69" name="Рукописный ввод 268">
                  <a:extLst>
                    <a:ext uri="{FF2B5EF4-FFF2-40B4-BE49-F238E27FC236}">
                      <a16:creationId xmlns:a16="http://schemas.microsoft.com/office/drawing/2014/main" id="{ED502FD7-01A2-44C7-B2D8-B4B1BB7B6CE2}"/>
                    </a:ext>
                  </a:extLst>
                </p14:cNvPr>
                <p14:cNvContentPartPr/>
                <p14:nvPr/>
              </p14:nvContentPartPr>
              <p14:xfrm>
                <a:off x="5040512" y="6111078"/>
                <a:ext cx="200520" cy="100080"/>
              </p14:xfrm>
            </p:contentPart>
          </mc:Choice>
          <mc:Fallback xmlns="">
            <p:pic>
              <p:nvPicPr>
                <p:cNvPr id="269" name="Рукописный ввод 268">
                  <a:extLst>
                    <a:ext uri="{FF2B5EF4-FFF2-40B4-BE49-F238E27FC236}">
                      <a16:creationId xmlns:a16="http://schemas.microsoft.com/office/drawing/2014/main" id="{ED502FD7-01A2-44C7-B2D8-B4B1BB7B6CE2}"/>
                    </a:ext>
                  </a:extLst>
                </p:cNvPr>
                <p:cNvPicPr/>
                <p:nvPr/>
              </p:nvPicPr>
              <p:blipFill>
                <a:blip r:embed="rId385"/>
                <a:stretch>
                  <a:fillRect/>
                </a:stretch>
              </p:blipFill>
              <p:spPr>
                <a:xfrm>
                  <a:off x="5022872" y="6093438"/>
                  <a:ext cx="2361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73" name="Рукописный ввод 272">
                  <a:extLst>
                    <a:ext uri="{FF2B5EF4-FFF2-40B4-BE49-F238E27FC236}">
                      <a16:creationId xmlns:a16="http://schemas.microsoft.com/office/drawing/2014/main" id="{5F994E3D-5442-48D7-A4CD-AD9407008B1F}"/>
                    </a:ext>
                  </a:extLst>
                </p14:cNvPr>
                <p14:cNvContentPartPr/>
                <p14:nvPr/>
              </p14:nvContentPartPr>
              <p14:xfrm>
                <a:off x="4953392" y="6112158"/>
                <a:ext cx="141120" cy="39960"/>
              </p14:xfrm>
            </p:contentPart>
          </mc:Choice>
          <mc:Fallback xmlns="">
            <p:pic>
              <p:nvPicPr>
                <p:cNvPr id="273" name="Рукописный ввод 272">
                  <a:extLst>
                    <a:ext uri="{FF2B5EF4-FFF2-40B4-BE49-F238E27FC236}">
                      <a16:creationId xmlns:a16="http://schemas.microsoft.com/office/drawing/2014/main" id="{5F994E3D-5442-48D7-A4CD-AD9407008B1F}"/>
                    </a:ext>
                  </a:extLst>
                </p:cNvPr>
                <p:cNvPicPr/>
                <p:nvPr/>
              </p:nvPicPr>
              <p:blipFill>
                <a:blip r:embed="rId387"/>
                <a:stretch>
                  <a:fillRect/>
                </a:stretch>
              </p:blipFill>
              <p:spPr>
                <a:xfrm>
                  <a:off x="4935752" y="6094518"/>
                  <a:ext cx="176760" cy="75600"/>
                </a:xfrm>
                <a:prstGeom prst="rect">
                  <a:avLst/>
                </a:prstGeom>
              </p:spPr>
            </p:pic>
          </mc:Fallback>
        </mc:AlternateContent>
      </p:grpSp>
      <p:grpSp>
        <p:nvGrpSpPr>
          <p:cNvPr id="298" name="Группа 297">
            <a:extLst>
              <a:ext uri="{FF2B5EF4-FFF2-40B4-BE49-F238E27FC236}">
                <a16:creationId xmlns:a16="http://schemas.microsoft.com/office/drawing/2014/main" id="{1F1F3490-E263-4B68-8BFD-D798E8500E4B}"/>
              </a:ext>
            </a:extLst>
          </p:cNvPr>
          <p:cNvGrpSpPr/>
          <p:nvPr/>
        </p:nvGrpSpPr>
        <p:grpSpPr>
          <a:xfrm>
            <a:off x="8761112" y="4071318"/>
            <a:ext cx="302040" cy="373680"/>
            <a:chOff x="8761112" y="4071318"/>
            <a:chExt cx="302040" cy="373680"/>
          </a:xfrm>
        </p:grpSpPr>
        <mc:AlternateContent xmlns:mc="http://schemas.openxmlformats.org/markup-compatibility/2006" xmlns:p14="http://schemas.microsoft.com/office/powerpoint/2010/main">
          <mc:Choice Requires="p14">
            <p:contentPart p14:bwMode="auto" r:id="rId388">
              <p14:nvContentPartPr>
                <p14:cNvPr id="287" name="Рукописный ввод 286">
                  <a:extLst>
                    <a:ext uri="{FF2B5EF4-FFF2-40B4-BE49-F238E27FC236}">
                      <a16:creationId xmlns:a16="http://schemas.microsoft.com/office/drawing/2014/main" id="{13E860B3-AAFA-45E3-A070-5A7779FA50D7}"/>
                    </a:ext>
                  </a:extLst>
                </p14:cNvPr>
                <p14:cNvContentPartPr/>
                <p14:nvPr/>
              </p14:nvContentPartPr>
              <p14:xfrm>
                <a:off x="8818352" y="4100478"/>
                <a:ext cx="30600" cy="344520"/>
              </p14:xfrm>
            </p:contentPart>
          </mc:Choice>
          <mc:Fallback xmlns="">
            <p:pic>
              <p:nvPicPr>
                <p:cNvPr id="287" name="Рукописный ввод 286">
                  <a:extLst>
                    <a:ext uri="{FF2B5EF4-FFF2-40B4-BE49-F238E27FC236}">
                      <a16:creationId xmlns:a16="http://schemas.microsoft.com/office/drawing/2014/main" id="{13E860B3-AAFA-45E3-A070-5A7779FA50D7}"/>
                    </a:ext>
                  </a:extLst>
                </p:cNvPr>
                <p:cNvPicPr/>
                <p:nvPr/>
              </p:nvPicPr>
              <p:blipFill>
                <a:blip r:embed="rId389"/>
                <a:stretch>
                  <a:fillRect/>
                </a:stretch>
              </p:blipFill>
              <p:spPr>
                <a:xfrm>
                  <a:off x="8800352" y="4082478"/>
                  <a:ext cx="6624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88" name="Рукописный ввод 287">
                  <a:extLst>
                    <a:ext uri="{FF2B5EF4-FFF2-40B4-BE49-F238E27FC236}">
                      <a16:creationId xmlns:a16="http://schemas.microsoft.com/office/drawing/2014/main" id="{3C7C1A7D-478B-4508-83A3-AAED7CF6CE8A}"/>
                    </a:ext>
                  </a:extLst>
                </p14:cNvPr>
                <p14:cNvContentPartPr/>
                <p14:nvPr/>
              </p14:nvContentPartPr>
              <p14:xfrm>
                <a:off x="8761112" y="4071318"/>
                <a:ext cx="302040" cy="63000"/>
              </p14:xfrm>
            </p:contentPart>
          </mc:Choice>
          <mc:Fallback xmlns="">
            <p:pic>
              <p:nvPicPr>
                <p:cNvPr id="288" name="Рукописный ввод 287">
                  <a:extLst>
                    <a:ext uri="{FF2B5EF4-FFF2-40B4-BE49-F238E27FC236}">
                      <a16:creationId xmlns:a16="http://schemas.microsoft.com/office/drawing/2014/main" id="{3C7C1A7D-478B-4508-83A3-AAED7CF6CE8A}"/>
                    </a:ext>
                  </a:extLst>
                </p:cNvPr>
                <p:cNvPicPr/>
                <p:nvPr/>
              </p:nvPicPr>
              <p:blipFill>
                <a:blip r:embed="rId391"/>
                <a:stretch>
                  <a:fillRect/>
                </a:stretch>
              </p:blipFill>
              <p:spPr>
                <a:xfrm>
                  <a:off x="8743112" y="4053678"/>
                  <a:ext cx="337680" cy="98640"/>
                </a:xfrm>
                <a:prstGeom prst="rect">
                  <a:avLst/>
                </a:prstGeom>
              </p:spPr>
            </p:pic>
          </mc:Fallback>
        </mc:AlternateContent>
      </p:grpSp>
      <p:grpSp>
        <p:nvGrpSpPr>
          <p:cNvPr id="297" name="Группа 296">
            <a:extLst>
              <a:ext uri="{FF2B5EF4-FFF2-40B4-BE49-F238E27FC236}">
                <a16:creationId xmlns:a16="http://schemas.microsoft.com/office/drawing/2014/main" id="{0E91CE88-58BE-4CFB-B31C-4298F83EF7B2}"/>
              </a:ext>
            </a:extLst>
          </p:cNvPr>
          <p:cNvGrpSpPr/>
          <p:nvPr/>
        </p:nvGrpSpPr>
        <p:grpSpPr>
          <a:xfrm>
            <a:off x="8619632" y="4743078"/>
            <a:ext cx="437400" cy="364320"/>
            <a:chOff x="8619632" y="4743078"/>
            <a:chExt cx="437400" cy="364320"/>
          </a:xfrm>
        </p:grpSpPr>
        <mc:AlternateContent xmlns:mc="http://schemas.openxmlformats.org/markup-compatibility/2006" xmlns:p14="http://schemas.microsoft.com/office/powerpoint/2010/main">
          <mc:Choice Requires="p14">
            <p:contentPart p14:bwMode="auto" r:id="rId392">
              <p14:nvContentPartPr>
                <p14:cNvPr id="289" name="Рукописный ввод 288">
                  <a:extLst>
                    <a:ext uri="{FF2B5EF4-FFF2-40B4-BE49-F238E27FC236}">
                      <a16:creationId xmlns:a16="http://schemas.microsoft.com/office/drawing/2014/main" id="{357BCA19-263A-42CB-A37E-A7427C326E73}"/>
                    </a:ext>
                  </a:extLst>
                </p14:cNvPr>
                <p14:cNvContentPartPr/>
                <p14:nvPr/>
              </p14:nvContentPartPr>
              <p14:xfrm>
                <a:off x="8800712" y="4803918"/>
                <a:ext cx="25200" cy="303480"/>
              </p14:xfrm>
            </p:contentPart>
          </mc:Choice>
          <mc:Fallback xmlns="">
            <p:pic>
              <p:nvPicPr>
                <p:cNvPr id="289" name="Рукописный ввод 288">
                  <a:extLst>
                    <a:ext uri="{FF2B5EF4-FFF2-40B4-BE49-F238E27FC236}">
                      <a16:creationId xmlns:a16="http://schemas.microsoft.com/office/drawing/2014/main" id="{357BCA19-263A-42CB-A37E-A7427C326E73}"/>
                    </a:ext>
                  </a:extLst>
                </p:cNvPr>
                <p:cNvPicPr/>
                <p:nvPr/>
              </p:nvPicPr>
              <p:blipFill>
                <a:blip r:embed="rId393"/>
                <a:stretch>
                  <a:fillRect/>
                </a:stretch>
              </p:blipFill>
              <p:spPr>
                <a:xfrm>
                  <a:off x="8782712" y="4786278"/>
                  <a:ext cx="608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90" name="Рукописный ввод 289">
                  <a:extLst>
                    <a:ext uri="{FF2B5EF4-FFF2-40B4-BE49-F238E27FC236}">
                      <a16:creationId xmlns:a16="http://schemas.microsoft.com/office/drawing/2014/main" id="{25066C4D-D92B-450D-B68C-2A0CF1638BD2}"/>
                    </a:ext>
                  </a:extLst>
                </p14:cNvPr>
                <p14:cNvContentPartPr/>
                <p14:nvPr/>
              </p14:nvContentPartPr>
              <p14:xfrm>
                <a:off x="8619632" y="4743078"/>
                <a:ext cx="437400" cy="106920"/>
              </p14:xfrm>
            </p:contentPart>
          </mc:Choice>
          <mc:Fallback xmlns="">
            <p:pic>
              <p:nvPicPr>
                <p:cNvPr id="290" name="Рукописный ввод 289">
                  <a:extLst>
                    <a:ext uri="{FF2B5EF4-FFF2-40B4-BE49-F238E27FC236}">
                      <a16:creationId xmlns:a16="http://schemas.microsoft.com/office/drawing/2014/main" id="{25066C4D-D92B-450D-B68C-2A0CF1638BD2}"/>
                    </a:ext>
                  </a:extLst>
                </p:cNvPr>
                <p:cNvPicPr/>
                <p:nvPr/>
              </p:nvPicPr>
              <p:blipFill>
                <a:blip r:embed="rId395"/>
                <a:stretch>
                  <a:fillRect/>
                </a:stretch>
              </p:blipFill>
              <p:spPr>
                <a:xfrm>
                  <a:off x="8601992" y="4725438"/>
                  <a:ext cx="473040" cy="142560"/>
                </a:xfrm>
                <a:prstGeom prst="rect">
                  <a:avLst/>
                </a:prstGeom>
              </p:spPr>
            </p:pic>
          </mc:Fallback>
        </mc:AlternateContent>
      </p:grpSp>
      <p:grpSp>
        <p:nvGrpSpPr>
          <p:cNvPr id="296" name="Группа 295">
            <a:extLst>
              <a:ext uri="{FF2B5EF4-FFF2-40B4-BE49-F238E27FC236}">
                <a16:creationId xmlns:a16="http://schemas.microsoft.com/office/drawing/2014/main" id="{1CE44428-DEEB-4C0D-8F43-BB7518597222}"/>
              </a:ext>
            </a:extLst>
          </p:cNvPr>
          <p:cNvGrpSpPr/>
          <p:nvPr/>
        </p:nvGrpSpPr>
        <p:grpSpPr>
          <a:xfrm>
            <a:off x="8703512" y="5321238"/>
            <a:ext cx="419040" cy="430560"/>
            <a:chOff x="8703512" y="5321238"/>
            <a:chExt cx="419040" cy="430560"/>
          </a:xfrm>
        </p:grpSpPr>
        <mc:AlternateContent xmlns:mc="http://schemas.openxmlformats.org/markup-compatibility/2006" xmlns:p14="http://schemas.microsoft.com/office/powerpoint/2010/main">
          <mc:Choice Requires="p14">
            <p:contentPart p14:bwMode="auto" r:id="rId396">
              <p14:nvContentPartPr>
                <p14:cNvPr id="291" name="Рукописный ввод 290">
                  <a:extLst>
                    <a:ext uri="{FF2B5EF4-FFF2-40B4-BE49-F238E27FC236}">
                      <a16:creationId xmlns:a16="http://schemas.microsoft.com/office/drawing/2014/main" id="{FD38098B-562D-43B6-8664-BF667D182947}"/>
                    </a:ext>
                  </a:extLst>
                </p14:cNvPr>
                <p14:cNvContentPartPr/>
                <p14:nvPr/>
              </p14:nvContentPartPr>
              <p14:xfrm>
                <a:off x="8807552" y="5413758"/>
                <a:ext cx="45720" cy="338040"/>
              </p14:xfrm>
            </p:contentPart>
          </mc:Choice>
          <mc:Fallback xmlns="">
            <p:pic>
              <p:nvPicPr>
                <p:cNvPr id="291" name="Рукописный ввод 290">
                  <a:extLst>
                    <a:ext uri="{FF2B5EF4-FFF2-40B4-BE49-F238E27FC236}">
                      <a16:creationId xmlns:a16="http://schemas.microsoft.com/office/drawing/2014/main" id="{FD38098B-562D-43B6-8664-BF667D182947}"/>
                    </a:ext>
                  </a:extLst>
                </p:cNvPr>
                <p:cNvPicPr/>
                <p:nvPr/>
              </p:nvPicPr>
              <p:blipFill>
                <a:blip r:embed="rId397"/>
                <a:stretch>
                  <a:fillRect/>
                </a:stretch>
              </p:blipFill>
              <p:spPr>
                <a:xfrm>
                  <a:off x="8789552" y="5396118"/>
                  <a:ext cx="8136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92" name="Рукописный ввод 291">
                  <a:extLst>
                    <a:ext uri="{FF2B5EF4-FFF2-40B4-BE49-F238E27FC236}">
                      <a16:creationId xmlns:a16="http://schemas.microsoft.com/office/drawing/2014/main" id="{C47A5F75-58CA-40E6-916F-EABC5DD754CF}"/>
                    </a:ext>
                  </a:extLst>
                </p14:cNvPr>
                <p14:cNvContentPartPr/>
                <p14:nvPr/>
              </p14:nvContentPartPr>
              <p14:xfrm>
                <a:off x="8703512" y="5321238"/>
                <a:ext cx="419040" cy="67680"/>
              </p14:xfrm>
            </p:contentPart>
          </mc:Choice>
          <mc:Fallback xmlns="">
            <p:pic>
              <p:nvPicPr>
                <p:cNvPr id="292" name="Рукописный ввод 291">
                  <a:extLst>
                    <a:ext uri="{FF2B5EF4-FFF2-40B4-BE49-F238E27FC236}">
                      <a16:creationId xmlns:a16="http://schemas.microsoft.com/office/drawing/2014/main" id="{C47A5F75-58CA-40E6-916F-EABC5DD754CF}"/>
                    </a:ext>
                  </a:extLst>
                </p:cNvPr>
                <p:cNvPicPr/>
                <p:nvPr/>
              </p:nvPicPr>
              <p:blipFill>
                <a:blip r:embed="rId399"/>
                <a:stretch>
                  <a:fillRect/>
                </a:stretch>
              </p:blipFill>
              <p:spPr>
                <a:xfrm>
                  <a:off x="8685512" y="5303238"/>
                  <a:ext cx="454680" cy="103320"/>
                </a:xfrm>
                <a:prstGeom prst="rect">
                  <a:avLst/>
                </a:prstGeom>
              </p:spPr>
            </p:pic>
          </mc:Fallback>
        </mc:AlternateContent>
      </p:grpSp>
      <p:grpSp>
        <p:nvGrpSpPr>
          <p:cNvPr id="295" name="Группа 294">
            <a:extLst>
              <a:ext uri="{FF2B5EF4-FFF2-40B4-BE49-F238E27FC236}">
                <a16:creationId xmlns:a16="http://schemas.microsoft.com/office/drawing/2014/main" id="{CCE81E58-B54D-4838-BCE1-B9FA3AC137EA}"/>
              </a:ext>
            </a:extLst>
          </p:cNvPr>
          <p:cNvGrpSpPr/>
          <p:nvPr/>
        </p:nvGrpSpPr>
        <p:grpSpPr>
          <a:xfrm>
            <a:off x="8684072" y="6104958"/>
            <a:ext cx="330840" cy="379080"/>
            <a:chOff x="8684072" y="6104958"/>
            <a:chExt cx="330840" cy="379080"/>
          </a:xfrm>
        </p:grpSpPr>
        <mc:AlternateContent xmlns:mc="http://schemas.openxmlformats.org/markup-compatibility/2006" xmlns:p14="http://schemas.microsoft.com/office/powerpoint/2010/main">
          <mc:Choice Requires="p14">
            <p:contentPart p14:bwMode="auto" r:id="rId400">
              <p14:nvContentPartPr>
                <p14:cNvPr id="293" name="Рукописный ввод 292">
                  <a:extLst>
                    <a:ext uri="{FF2B5EF4-FFF2-40B4-BE49-F238E27FC236}">
                      <a16:creationId xmlns:a16="http://schemas.microsoft.com/office/drawing/2014/main" id="{063C27BF-F2D6-4610-8176-A2A6A7671205}"/>
                    </a:ext>
                  </a:extLst>
                </p14:cNvPr>
                <p14:cNvContentPartPr/>
                <p14:nvPr/>
              </p14:nvContentPartPr>
              <p14:xfrm>
                <a:off x="8738792" y="6169398"/>
                <a:ext cx="40320" cy="314640"/>
              </p14:xfrm>
            </p:contentPart>
          </mc:Choice>
          <mc:Fallback xmlns="">
            <p:pic>
              <p:nvPicPr>
                <p:cNvPr id="293" name="Рукописный ввод 292">
                  <a:extLst>
                    <a:ext uri="{FF2B5EF4-FFF2-40B4-BE49-F238E27FC236}">
                      <a16:creationId xmlns:a16="http://schemas.microsoft.com/office/drawing/2014/main" id="{063C27BF-F2D6-4610-8176-A2A6A7671205}"/>
                    </a:ext>
                  </a:extLst>
                </p:cNvPr>
                <p:cNvPicPr/>
                <p:nvPr/>
              </p:nvPicPr>
              <p:blipFill>
                <a:blip r:embed="rId401"/>
                <a:stretch>
                  <a:fillRect/>
                </a:stretch>
              </p:blipFill>
              <p:spPr>
                <a:xfrm>
                  <a:off x="8720792" y="6151758"/>
                  <a:ext cx="759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94" name="Рукописный ввод 293">
                  <a:extLst>
                    <a:ext uri="{FF2B5EF4-FFF2-40B4-BE49-F238E27FC236}">
                      <a16:creationId xmlns:a16="http://schemas.microsoft.com/office/drawing/2014/main" id="{98D5AF7B-AEEF-49D5-8B5C-EA3FB899E086}"/>
                    </a:ext>
                  </a:extLst>
                </p14:cNvPr>
                <p14:cNvContentPartPr/>
                <p14:nvPr/>
              </p14:nvContentPartPr>
              <p14:xfrm>
                <a:off x="8684072" y="6104958"/>
                <a:ext cx="330840" cy="19800"/>
              </p14:xfrm>
            </p:contentPart>
          </mc:Choice>
          <mc:Fallback xmlns="">
            <p:pic>
              <p:nvPicPr>
                <p:cNvPr id="294" name="Рукописный ввод 293">
                  <a:extLst>
                    <a:ext uri="{FF2B5EF4-FFF2-40B4-BE49-F238E27FC236}">
                      <a16:creationId xmlns:a16="http://schemas.microsoft.com/office/drawing/2014/main" id="{98D5AF7B-AEEF-49D5-8B5C-EA3FB899E086}"/>
                    </a:ext>
                  </a:extLst>
                </p:cNvPr>
                <p:cNvPicPr/>
                <p:nvPr/>
              </p:nvPicPr>
              <p:blipFill>
                <a:blip r:embed="rId403"/>
                <a:stretch>
                  <a:fillRect/>
                </a:stretch>
              </p:blipFill>
              <p:spPr>
                <a:xfrm>
                  <a:off x="8666432" y="6087318"/>
                  <a:ext cx="366480" cy="55440"/>
                </a:xfrm>
                <a:prstGeom prst="rect">
                  <a:avLst/>
                </a:prstGeom>
              </p:spPr>
            </p:pic>
          </mc:Fallback>
        </mc:AlternateContent>
      </p:grpSp>
      <p:grpSp>
        <p:nvGrpSpPr>
          <p:cNvPr id="303" name="Группа 302">
            <a:extLst>
              <a:ext uri="{FF2B5EF4-FFF2-40B4-BE49-F238E27FC236}">
                <a16:creationId xmlns:a16="http://schemas.microsoft.com/office/drawing/2014/main" id="{41BCB357-F106-485B-BF83-C63A128A6804}"/>
              </a:ext>
            </a:extLst>
          </p:cNvPr>
          <p:cNvGrpSpPr/>
          <p:nvPr/>
        </p:nvGrpSpPr>
        <p:grpSpPr>
          <a:xfrm>
            <a:off x="1644632" y="9438"/>
            <a:ext cx="304560" cy="574560"/>
            <a:chOff x="1644632" y="9438"/>
            <a:chExt cx="304560" cy="574560"/>
          </a:xfrm>
        </p:grpSpPr>
        <mc:AlternateContent xmlns:mc="http://schemas.openxmlformats.org/markup-compatibility/2006" xmlns:p14="http://schemas.microsoft.com/office/powerpoint/2010/main">
          <mc:Choice Requires="p14">
            <p:contentPart p14:bwMode="auto" r:id="rId404">
              <p14:nvContentPartPr>
                <p14:cNvPr id="301" name="Рукописный ввод 300">
                  <a:extLst>
                    <a:ext uri="{FF2B5EF4-FFF2-40B4-BE49-F238E27FC236}">
                      <a16:creationId xmlns:a16="http://schemas.microsoft.com/office/drawing/2014/main" id="{C6CAB787-8151-4E66-8E09-70F1BD6953C3}"/>
                    </a:ext>
                  </a:extLst>
                </p14:cNvPr>
                <p14:cNvContentPartPr/>
                <p14:nvPr/>
              </p14:nvContentPartPr>
              <p14:xfrm>
                <a:off x="1755512" y="9438"/>
                <a:ext cx="37800" cy="367920"/>
              </p14:xfrm>
            </p:contentPart>
          </mc:Choice>
          <mc:Fallback xmlns="">
            <p:pic>
              <p:nvPicPr>
                <p:cNvPr id="301" name="Рукописный ввод 300">
                  <a:extLst>
                    <a:ext uri="{FF2B5EF4-FFF2-40B4-BE49-F238E27FC236}">
                      <a16:creationId xmlns:a16="http://schemas.microsoft.com/office/drawing/2014/main" id="{C6CAB787-8151-4E66-8E09-70F1BD6953C3}"/>
                    </a:ext>
                  </a:extLst>
                </p:cNvPr>
                <p:cNvPicPr/>
                <p:nvPr/>
              </p:nvPicPr>
              <p:blipFill>
                <a:blip r:embed="rId405"/>
                <a:stretch>
                  <a:fillRect/>
                </a:stretch>
              </p:blipFill>
              <p:spPr>
                <a:xfrm>
                  <a:off x="1737512" y="-8202"/>
                  <a:ext cx="7344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302" name="Рукописный ввод 301">
                  <a:extLst>
                    <a:ext uri="{FF2B5EF4-FFF2-40B4-BE49-F238E27FC236}">
                      <a16:creationId xmlns:a16="http://schemas.microsoft.com/office/drawing/2014/main" id="{54083EA5-92A2-4DF4-B075-322418E50454}"/>
                    </a:ext>
                  </a:extLst>
                </p14:cNvPr>
                <p14:cNvContentPartPr/>
                <p14:nvPr/>
              </p14:nvContentPartPr>
              <p14:xfrm>
                <a:off x="1644632" y="423078"/>
                <a:ext cx="304560" cy="160920"/>
              </p14:xfrm>
            </p:contentPart>
          </mc:Choice>
          <mc:Fallback xmlns="">
            <p:pic>
              <p:nvPicPr>
                <p:cNvPr id="302" name="Рукописный ввод 301">
                  <a:extLst>
                    <a:ext uri="{FF2B5EF4-FFF2-40B4-BE49-F238E27FC236}">
                      <a16:creationId xmlns:a16="http://schemas.microsoft.com/office/drawing/2014/main" id="{54083EA5-92A2-4DF4-B075-322418E50454}"/>
                    </a:ext>
                  </a:extLst>
                </p:cNvPr>
                <p:cNvPicPr/>
                <p:nvPr/>
              </p:nvPicPr>
              <p:blipFill>
                <a:blip r:embed="rId407"/>
                <a:stretch>
                  <a:fillRect/>
                </a:stretch>
              </p:blipFill>
              <p:spPr>
                <a:xfrm>
                  <a:off x="1626632" y="405438"/>
                  <a:ext cx="340200" cy="196560"/>
                </a:xfrm>
                <a:prstGeom prst="rect">
                  <a:avLst/>
                </a:prstGeom>
              </p:spPr>
            </p:pic>
          </mc:Fallback>
        </mc:AlternateContent>
      </p:grpSp>
      <p:grpSp>
        <p:nvGrpSpPr>
          <p:cNvPr id="309" name="Группа 308">
            <a:extLst>
              <a:ext uri="{FF2B5EF4-FFF2-40B4-BE49-F238E27FC236}">
                <a16:creationId xmlns:a16="http://schemas.microsoft.com/office/drawing/2014/main" id="{2BD44773-088B-4349-A46A-5E32AB9F337A}"/>
              </a:ext>
            </a:extLst>
          </p:cNvPr>
          <p:cNvGrpSpPr/>
          <p:nvPr/>
        </p:nvGrpSpPr>
        <p:grpSpPr>
          <a:xfrm>
            <a:off x="5150312" y="-39162"/>
            <a:ext cx="281880" cy="539373"/>
            <a:chOff x="5150312" y="-39162"/>
            <a:chExt cx="281880" cy="539373"/>
          </a:xfrm>
        </p:grpSpPr>
        <mc:AlternateContent xmlns:mc="http://schemas.openxmlformats.org/markup-compatibility/2006" xmlns:p14="http://schemas.microsoft.com/office/powerpoint/2010/main">
          <mc:Choice Requires="p14">
            <p:contentPart p14:bwMode="auto" r:id="rId408">
              <p14:nvContentPartPr>
                <p14:cNvPr id="304" name="Рукописный ввод 303">
                  <a:extLst>
                    <a:ext uri="{FF2B5EF4-FFF2-40B4-BE49-F238E27FC236}">
                      <a16:creationId xmlns:a16="http://schemas.microsoft.com/office/drawing/2014/main" id="{3E554E1D-9FDF-434C-8E7E-99DF98435182}"/>
                    </a:ext>
                  </a:extLst>
                </p14:cNvPr>
                <p14:cNvContentPartPr/>
                <p14:nvPr/>
              </p14:nvContentPartPr>
              <p14:xfrm>
                <a:off x="5245352" y="-39162"/>
                <a:ext cx="14040" cy="411480"/>
              </p14:xfrm>
            </p:contentPart>
          </mc:Choice>
          <mc:Fallback xmlns="">
            <p:pic>
              <p:nvPicPr>
                <p:cNvPr id="304" name="Рукописный ввод 303">
                  <a:extLst>
                    <a:ext uri="{FF2B5EF4-FFF2-40B4-BE49-F238E27FC236}">
                      <a16:creationId xmlns:a16="http://schemas.microsoft.com/office/drawing/2014/main" id="{3E554E1D-9FDF-434C-8E7E-99DF98435182}"/>
                    </a:ext>
                  </a:extLst>
                </p:cNvPr>
                <p:cNvPicPr/>
                <p:nvPr/>
              </p:nvPicPr>
              <p:blipFill>
                <a:blip r:embed="rId409"/>
                <a:stretch>
                  <a:fillRect/>
                </a:stretch>
              </p:blipFill>
              <p:spPr>
                <a:xfrm>
                  <a:off x="5227352" y="-56802"/>
                  <a:ext cx="4968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305" name="Рукописный ввод 304">
                  <a:extLst>
                    <a:ext uri="{FF2B5EF4-FFF2-40B4-BE49-F238E27FC236}">
                      <a16:creationId xmlns:a16="http://schemas.microsoft.com/office/drawing/2014/main" id="{74C453B4-834A-4D97-9E92-7BDD38FA1FDC}"/>
                    </a:ext>
                  </a:extLst>
                </p14:cNvPr>
                <p14:cNvContentPartPr/>
                <p14:nvPr/>
              </p14:nvContentPartPr>
              <p14:xfrm>
                <a:off x="5150312" y="341811"/>
                <a:ext cx="281880" cy="158400"/>
              </p14:xfrm>
            </p:contentPart>
          </mc:Choice>
          <mc:Fallback xmlns="">
            <p:pic>
              <p:nvPicPr>
                <p:cNvPr id="305" name="Рукописный ввод 304">
                  <a:extLst>
                    <a:ext uri="{FF2B5EF4-FFF2-40B4-BE49-F238E27FC236}">
                      <a16:creationId xmlns:a16="http://schemas.microsoft.com/office/drawing/2014/main" id="{74C453B4-834A-4D97-9E92-7BDD38FA1FDC}"/>
                    </a:ext>
                  </a:extLst>
                </p:cNvPr>
                <p:cNvPicPr/>
                <p:nvPr/>
              </p:nvPicPr>
              <p:blipFill>
                <a:blip r:embed="rId411"/>
                <a:stretch>
                  <a:fillRect/>
                </a:stretch>
              </p:blipFill>
              <p:spPr>
                <a:xfrm>
                  <a:off x="5132312" y="323811"/>
                  <a:ext cx="317520" cy="194040"/>
                </a:xfrm>
                <a:prstGeom prst="rect">
                  <a:avLst/>
                </a:prstGeom>
              </p:spPr>
            </p:pic>
          </mc:Fallback>
        </mc:AlternateContent>
      </p:grpSp>
      <p:grpSp>
        <p:nvGrpSpPr>
          <p:cNvPr id="308" name="Группа 307">
            <a:extLst>
              <a:ext uri="{FF2B5EF4-FFF2-40B4-BE49-F238E27FC236}">
                <a16:creationId xmlns:a16="http://schemas.microsoft.com/office/drawing/2014/main" id="{436ED9C1-A677-4EAE-BD62-8760B690650E}"/>
              </a:ext>
            </a:extLst>
          </p:cNvPr>
          <p:cNvGrpSpPr/>
          <p:nvPr/>
        </p:nvGrpSpPr>
        <p:grpSpPr>
          <a:xfrm>
            <a:off x="8432072" y="169011"/>
            <a:ext cx="363600" cy="417600"/>
            <a:chOff x="8432072" y="169011"/>
            <a:chExt cx="363600" cy="417600"/>
          </a:xfrm>
        </p:grpSpPr>
        <mc:AlternateContent xmlns:mc="http://schemas.openxmlformats.org/markup-compatibility/2006" xmlns:p14="http://schemas.microsoft.com/office/powerpoint/2010/main">
          <mc:Choice Requires="p14">
            <p:contentPart p14:bwMode="auto" r:id="rId412">
              <p14:nvContentPartPr>
                <p14:cNvPr id="306" name="Рукописный ввод 305">
                  <a:extLst>
                    <a:ext uri="{FF2B5EF4-FFF2-40B4-BE49-F238E27FC236}">
                      <a16:creationId xmlns:a16="http://schemas.microsoft.com/office/drawing/2014/main" id="{4E64125A-3685-4AC3-8580-2CD147F935EC}"/>
                    </a:ext>
                  </a:extLst>
                </p14:cNvPr>
                <p14:cNvContentPartPr/>
                <p14:nvPr/>
              </p14:nvContentPartPr>
              <p14:xfrm>
                <a:off x="8595872" y="169011"/>
                <a:ext cx="37800" cy="344880"/>
              </p14:xfrm>
            </p:contentPart>
          </mc:Choice>
          <mc:Fallback xmlns="">
            <p:pic>
              <p:nvPicPr>
                <p:cNvPr id="306" name="Рукописный ввод 305">
                  <a:extLst>
                    <a:ext uri="{FF2B5EF4-FFF2-40B4-BE49-F238E27FC236}">
                      <a16:creationId xmlns:a16="http://schemas.microsoft.com/office/drawing/2014/main" id="{4E64125A-3685-4AC3-8580-2CD147F935EC}"/>
                    </a:ext>
                  </a:extLst>
                </p:cNvPr>
                <p:cNvPicPr/>
                <p:nvPr/>
              </p:nvPicPr>
              <p:blipFill>
                <a:blip r:embed="rId413"/>
                <a:stretch>
                  <a:fillRect/>
                </a:stretch>
              </p:blipFill>
              <p:spPr>
                <a:xfrm>
                  <a:off x="8578232" y="151371"/>
                  <a:ext cx="7344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307" name="Рукописный ввод 306">
                  <a:extLst>
                    <a:ext uri="{FF2B5EF4-FFF2-40B4-BE49-F238E27FC236}">
                      <a16:creationId xmlns:a16="http://schemas.microsoft.com/office/drawing/2014/main" id="{56B4010C-9531-493F-9B2C-D48E11A6E5FC}"/>
                    </a:ext>
                  </a:extLst>
                </p14:cNvPr>
                <p14:cNvContentPartPr/>
                <p14:nvPr/>
              </p14:nvContentPartPr>
              <p14:xfrm>
                <a:off x="8432072" y="426051"/>
                <a:ext cx="363600" cy="160560"/>
              </p14:xfrm>
            </p:contentPart>
          </mc:Choice>
          <mc:Fallback xmlns="">
            <p:pic>
              <p:nvPicPr>
                <p:cNvPr id="307" name="Рукописный ввод 306">
                  <a:extLst>
                    <a:ext uri="{FF2B5EF4-FFF2-40B4-BE49-F238E27FC236}">
                      <a16:creationId xmlns:a16="http://schemas.microsoft.com/office/drawing/2014/main" id="{56B4010C-9531-493F-9B2C-D48E11A6E5FC}"/>
                    </a:ext>
                  </a:extLst>
                </p:cNvPr>
                <p:cNvPicPr/>
                <p:nvPr/>
              </p:nvPicPr>
              <p:blipFill>
                <a:blip r:embed="rId415"/>
                <a:stretch>
                  <a:fillRect/>
                </a:stretch>
              </p:blipFill>
              <p:spPr>
                <a:xfrm>
                  <a:off x="8414072" y="408411"/>
                  <a:ext cx="399240" cy="196200"/>
                </a:xfrm>
                <a:prstGeom prst="rect">
                  <a:avLst/>
                </a:prstGeom>
              </p:spPr>
            </p:pic>
          </mc:Fallback>
        </mc:AlternateContent>
      </p:grpSp>
      <p:grpSp>
        <p:nvGrpSpPr>
          <p:cNvPr id="313" name="Группа 312">
            <a:extLst>
              <a:ext uri="{FF2B5EF4-FFF2-40B4-BE49-F238E27FC236}">
                <a16:creationId xmlns:a16="http://schemas.microsoft.com/office/drawing/2014/main" id="{6B01A8FE-B843-4256-B44E-E07523B3B15A}"/>
              </a:ext>
            </a:extLst>
          </p:cNvPr>
          <p:cNvGrpSpPr/>
          <p:nvPr/>
        </p:nvGrpSpPr>
        <p:grpSpPr>
          <a:xfrm>
            <a:off x="8460512" y="1395798"/>
            <a:ext cx="860040" cy="1112493"/>
            <a:chOff x="8460512" y="1395798"/>
            <a:chExt cx="860040" cy="1112493"/>
          </a:xfrm>
        </p:grpSpPr>
        <mc:AlternateContent xmlns:mc="http://schemas.openxmlformats.org/markup-compatibility/2006" xmlns:p14="http://schemas.microsoft.com/office/powerpoint/2010/main">
          <mc:Choice Requires="p14">
            <p:contentPart p14:bwMode="auto" r:id="rId416">
              <p14:nvContentPartPr>
                <p14:cNvPr id="275" name="Рукописный ввод 274">
                  <a:extLst>
                    <a:ext uri="{FF2B5EF4-FFF2-40B4-BE49-F238E27FC236}">
                      <a16:creationId xmlns:a16="http://schemas.microsoft.com/office/drawing/2014/main" id="{65D9E206-C824-45B6-9850-6AEED285FADC}"/>
                    </a:ext>
                  </a:extLst>
                </p14:cNvPr>
                <p14:cNvContentPartPr/>
                <p14:nvPr/>
              </p14:nvContentPartPr>
              <p14:xfrm>
                <a:off x="8837072" y="1440078"/>
                <a:ext cx="22680" cy="346680"/>
              </p14:xfrm>
            </p:contentPart>
          </mc:Choice>
          <mc:Fallback xmlns="">
            <p:pic>
              <p:nvPicPr>
                <p:cNvPr id="275" name="Рукописный ввод 274">
                  <a:extLst>
                    <a:ext uri="{FF2B5EF4-FFF2-40B4-BE49-F238E27FC236}">
                      <a16:creationId xmlns:a16="http://schemas.microsoft.com/office/drawing/2014/main" id="{65D9E206-C824-45B6-9850-6AEED285FADC}"/>
                    </a:ext>
                  </a:extLst>
                </p:cNvPr>
                <p:cNvPicPr/>
                <p:nvPr/>
              </p:nvPicPr>
              <p:blipFill>
                <a:blip r:embed="rId417"/>
                <a:stretch>
                  <a:fillRect/>
                </a:stretch>
              </p:blipFill>
              <p:spPr>
                <a:xfrm>
                  <a:off x="8819432" y="1422438"/>
                  <a:ext cx="583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76" name="Рукописный ввод 275">
                  <a:extLst>
                    <a:ext uri="{FF2B5EF4-FFF2-40B4-BE49-F238E27FC236}">
                      <a16:creationId xmlns:a16="http://schemas.microsoft.com/office/drawing/2014/main" id="{81BFFDAD-CB21-4049-9DA2-75939202C174}"/>
                    </a:ext>
                  </a:extLst>
                </p14:cNvPr>
                <p14:cNvContentPartPr/>
                <p14:nvPr/>
              </p14:nvContentPartPr>
              <p14:xfrm>
                <a:off x="8690912" y="1395798"/>
                <a:ext cx="399600" cy="51840"/>
              </p14:xfrm>
            </p:contentPart>
          </mc:Choice>
          <mc:Fallback xmlns="">
            <p:pic>
              <p:nvPicPr>
                <p:cNvPr id="276" name="Рукописный ввод 275">
                  <a:extLst>
                    <a:ext uri="{FF2B5EF4-FFF2-40B4-BE49-F238E27FC236}">
                      <a16:creationId xmlns:a16="http://schemas.microsoft.com/office/drawing/2014/main" id="{81BFFDAD-CB21-4049-9DA2-75939202C174}"/>
                    </a:ext>
                  </a:extLst>
                </p:cNvPr>
                <p:cNvPicPr/>
                <p:nvPr/>
              </p:nvPicPr>
              <p:blipFill>
                <a:blip r:embed="rId419"/>
                <a:stretch>
                  <a:fillRect/>
                </a:stretch>
              </p:blipFill>
              <p:spPr>
                <a:xfrm>
                  <a:off x="8673272" y="1377798"/>
                  <a:ext cx="4352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77" name="Рукописный ввод 276">
                  <a:extLst>
                    <a:ext uri="{FF2B5EF4-FFF2-40B4-BE49-F238E27FC236}">
                      <a16:creationId xmlns:a16="http://schemas.microsoft.com/office/drawing/2014/main" id="{7A0575F7-23A3-40A7-A0E8-83F876FB388B}"/>
                    </a:ext>
                  </a:extLst>
                </p14:cNvPr>
                <p14:cNvContentPartPr/>
                <p14:nvPr/>
              </p14:nvContentPartPr>
              <p14:xfrm>
                <a:off x="8840312" y="2007078"/>
                <a:ext cx="44640" cy="411120"/>
              </p14:xfrm>
            </p:contentPart>
          </mc:Choice>
          <mc:Fallback xmlns="">
            <p:pic>
              <p:nvPicPr>
                <p:cNvPr id="277" name="Рукописный ввод 276">
                  <a:extLst>
                    <a:ext uri="{FF2B5EF4-FFF2-40B4-BE49-F238E27FC236}">
                      <a16:creationId xmlns:a16="http://schemas.microsoft.com/office/drawing/2014/main" id="{7A0575F7-23A3-40A7-A0E8-83F876FB388B}"/>
                    </a:ext>
                  </a:extLst>
                </p:cNvPr>
                <p:cNvPicPr/>
                <p:nvPr/>
              </p:nvPicPr>
              <p:blipFill>
                <a:blip r:embed="rId421"/>
                <a:stretch>
                  <a:fillRect/>
                </a:stretch>
              </p:blipFill>
              <p:spPr>
                <a:xfrm>
                  <a:off x="8822312" y="1989438"/>
                  <a:ext cx="802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278" name="Рукописный ввод 277">
                  <a:extLst>
                    <a:ext uri="{FF2B5EF4-FFF2-40B4-BE49-F238E27FC236}">
                      <a16:creationId xmlns:a16="http://schemas.microsoft.com/office/drawing/2014/main" id="{37DAFFAA-0EB0-45D7-9489-01F8A23C9788}"/>
                    </a:ext>
                  </a:extLst>
                </p14:cNvPr>
                <p14:cNvContentPartPr/>
                <p14:nvPr/>
              </p14:nvContentPartPr>
              <p14:xfrm>
                <a:off x="8823392" y="1944798"/>
                <a:ext cx="266760" cy="36360"/>
              </p14:xfrm>
            </p:contentPart>
          </mc:Choice>
          <mc:Fallback xmlns="">
            <p:pic>
              <p:nvPicPr>
                <p:cNvPr id="278" name="Рукописный ввод 277">
                  <a:extLst>
                    <a:ext uri="{FF2B5EF4-FFF2-40B4-BE49-F238E27FC236}">
                      <a16:creationId xmlns:a16="http://schemas.microsoft.com/office/drawing/2014/main" id="{37DAFFAA-0EB0-45D7-9489-01F8A23C9788}"/>
                    </a:ext>
                  </a:extLst>
                </p:cNvPr>
                <p:cNvPicPr/>
                <p:nvPr/>
              </p:nvPicPr>
              <p:blipFill>
                <a:blip r:embed="rId423"/>
                <a:stretch>
                  <a:fillRect/>
                </a:stretch>
              </p:blipFill>
              <p:spPr>
                <a:xfrm>
                  <a:off x="8805392" y="1926798"/>
                  <a:ext cx="3024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79" name="Рукописный ввод 278">
                  <a:extLst>
                    <a:ext uri="{FF2B5EF4-FFF2-40B4-BE49-F238E27FC236}">
                      <a16:creationId xmlns:a16="http://schemas.microsoft.com/office/drawing/2014/main" id="{0AC3D2C7-91DA-4ADF-84F4-1849216EBDBF}"/>
                    </a:ext>
                  </a:extLst>
                </p14:cNvPr>
                <p14:cNvContentPartPr/>
                <p14:nvPr/>
              </p14:nvContentPartPr>
              <p14:xfrm>
                <a:off x="8729432" y="2117958"/>
                <a:ext cx="344160" cy="47520"/>
              </p14:xfrm>
            </p:contentPart>
          </mc:Choice>
          <mc:Fallback xmlns="">
            <p:pic>
              <p:nvPicPr>
                <p:cNvPr id="279" name="Рукописный ввод 278">
                  <a:extLst>
                    <a:ext uri="{FF2B5EF4-FFF2-40B4-BE49-F238E27FC236}">
                      <a16:creationId xmlns:a16="http://schemas.microsoft.com/office/drawing/2014/main" id="{0AC3D2C7-91DA-4ADF-84F4-1849216EBDBF}"/>
                    </a:ext>
                  </a:extLst>
                </p:cNvPr>
                <p:cNvPicPr/>
                <p:nvPr/>
              </p:nvPicPr>
              <p:blipFill>
                <a:blip r:embed="rId425"/>
                <a:stretch>
                  <a:fillRect/>
                </a:stretch>
              </p:blipFill>
              <p:spPr>
                <a:xfrm>
                  <a:off x="8711432" y="2100318"/>
                  <a:ext cx="3798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310" name="Рукописный ввод 309">
                  <a:extLst>
                    <a:ext uri="{FF2B5EF4-FFF2-40B4-BE49-F238E27FC236}">
                      <a16:creationId xmlns:a16="http://schemas.microsoft.com/office/drawing/2014/main" id="{0834B95F-C163-4D6A-8216-F32FD52956D7}"/>
                    </a:ext>
                  </a:extLst>
                </p14:cNvPr>
                <p14:cNvContentPartPr/>
                <p14:nvPr/>
              </p14:nvContentPartPr>
              <p14:xfrm>
                <a:off x="8460512" y="1802331"/>
                <a:ext cx="860040" cy="705960"/>
              </p14:xfrm>
            </p:contentPart>
          </mc:Choice>
          <mc:Fallback xmlns="">
            <p:pic>
              <p:nvPicPr>
                <p:cNvPr id="310" name="Рукописный ввод 309">
                  <a:extLst>
                    <a:ext uri="{FF2B5EF4-FFF2-40B4-BE49-F238E27FC236}">
                      <a16:creationId xmlns:a16="http://schemas.microsoft.com/office/drawing/2014/main" id="{0834B95F-C163-4D6A-8216-F32FD52956D7}"/>
                    </a:ext>
                  </a:extLst>
                </p:cNvPr>
                <p:cNvPicPr/>
                <p:nvPr/>
              </p:nvPicPr>
              <p:blipFill>
                <a:blip r:embed="rId427"/>
                <a:stretch>
                  <a:fillRect/>
                </a:stretch>
              </p:blipFill>
              <p:spPr>
                <a:xfrm>
                  <a:off x="8442872" y="1784691"/>
                  <a:ext cx="895680" cy="741600"/>
                </a:xfrm>
                <a:prstGeom prst="rect">
                  <a:avLst/>
                </a:prstGeom>
              </p:spPr>
            </p:pic>
          </mc:Fallback>
        </mc:AlternateContent>
      </p:grpSp>
      <p:grpSp>
        <p:nvGrpSpPr>
          <p:cNvPr id="312" name="Группа 311">
            <a:extLst>
              <a:ext uri="{FF2B5EF4-FFF2-40B4-BE49-F238E27FC236}">
                <a16:creationId xmlns:a16="http://schemas.microsoft.com/office/drawing/2014/main" id="{60D8BD98-28C3-4D42-8CD6-8D980FB7F958}"/>
              </a:ext>
            </a:extLst>
          </p:cNvPr>
          <p:cNvGrpSpPr/>
          <p:nvPr/>
        </p:nvGrpSpPr>
        <p:grpSpPr>
          <a:xfrm>
            <a:off x="8483552" y="2694678"/>
            <a:ext cx="844560" cy="1120413"/>
            <a:chOff x="8483552" y="2694678"/>
            <a:chExt cx="844560" cy="1120413"/>
          </a:xfrm>
        </p:grpSpPr>
        <mc:AlternateContent xmlns:mc="http://schemas.openxmlformats.org/markup-compatibility/2006" xmlns:p14="http://schemas.microsoft.com/office/powerpoint/2010/main">
          <mc:Choice Requires="p14">
            <p:contentPart p14:bwMode="auto" r:id="rId428">
              <p14:nvContentPartPr>
                <p14:cNvPr id="282" name="Рукописный ввод 281">
                  <a:extLst>
                    <a:ext uri="{FF2B5EF4-FFF2-40B4-BE49-F238E27FC236}">
                      <a16:creationId xmlns:a16="http://schemas.microsoft.com/office/drawing/2014/main" id="{FB769B9C-A099-4A8C-930C-EBF619323F49}"/>
                    </a:ext>
                  </a:extLst>
                </p14:cNvPr>
                <p14:cNvContentPartPr/>
                <p14:nvPr/>
              </p14:nvContentPartPr>
              <p14:xfrm>
                <a:off x="8792072" y="2694678"/>
                <a:ext cx="37440" cy="343800"/>
              </p14:xfrm>
            </p:contentPart>
          </mc:Choice>
          <mc:Fallback xmlns="">
            <p:pic>
              <p:nvPicPr>
                <p:cNvPr id="282" name="Рукописный ввод 281">
                  <a:extLst>
                    <a:ext uri="{FF2B5EF4-FFF2-40B4-BE49-F238E27FC236}">
                      <a16:creationId xmlns:a16="http://schemas.microsoft.com/office/drawing/2014/main" id="{FB769B9C-A099-4A8C-930C-EBF619323F49}"/>
                    </a:ext>
                  </a:extLst>
                </p:cNvPr>
                <p:cNvPicPr/>
                <p:nvPr/>
              </p:nvPicPr>
              <p:blipFill>
                <a:blip r:embed="rId429"/>
                <a:stretch>
                  <a:fillRect/>
                </a:stretch>
              </p:blipFill>
              <p:spPr>
                <a:xfrm>
                  <a:off x="8774432" y="2676678"/>
                  <a:ext cx="7308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83" name="Рукописный ввод 282">
                  <a:extLst>
                    <a:ext uri="{FF2B5EF4-FFF2-40B4-BE49-F238E27FC236}">
                      <a16:creationId xmlns:a16="http://schemas.microsoft.com/office/drawing/2014/main" id="{0633B0D2-F8FC-40BA-8516-B9DD019B5600}"/>
                    </a:ext>
                  </a:extLst>
                </p14:cNvPr>
                <p14:cNvContentPartPr/>
                <p14:nvPr/>
              </p14:nvContentPartPr>
              <p14:xfrm>
                <a:off x="8592632" y="2712318"/>
                <a:ext cx="475920" cy="46440"/>
              </p14:xfrm>
            </p:contentPart>
          </mc:Choice>
          <mc:Fallback xmlns="">
            <p:pic>
              <p:nvPicPr>
                <p:cNvPr id="283" name="Рукописный ввод 282">
                  <a:extLst>
                    <a:ext uri="{FF2B5EF4-FFF2-40B4-BE49-F238E27FC236}">
                      <a16:creationId xmlns:a16="http://schemas.microsoft.com/office/drawing/2014/main" id="{0633B0D2-F8FC-40BA-8516-B9DD019B5600}"/>
                    </a:ext>
                  </a:extLst>
                </p:cNvPr>
                <p:cNvPicPr/>
                <p:nvPr/>
              </p:nvPicPr>
              <p:blipFill>
                <a:blip r:embed="rId431"/>
                <a:stretch>
                  <a:fillRect/>
                </a:stretch>
              </p:blipFill>
              <p:spPr>
                <a:xfrm>
                  <a:off x="8574632" y="2694678"/>
                  <a:ext cx="5115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84" name="Рукописный ввод 283">
                  <a:extLst>
                    <a:ext uri="{FF2B5EF4-FFF2-40B4-BE49-F238E27FC236}">
                      <a16:creationId xmlns:a16="http://schemas.microsoft.com/office/drawing/2014/main" id="{F0C4AB9A-36EF-45E0-9CD2-6B03C6DAD417}"/>
                    </a:ext>
                  </a:extLst>
                </p14:cNvPr>
                <p14:cNvContentPartPr/>
                <p14:nvPr/>
              </p14:nvContentPartPr>
              <p14:xfrm>
                <a:off x="8846432" y="3383718"/>
                <a:ext cx="84600" cy="312840"/>
              </p14:xfrm>
            </p:contentPart>
          </mc:Choice>
          <mc:Fallback xmlns="">
            <p:pic>
              <p:nvPicPr>
                <p:cNvPr id="284" name="Рукописный ввод 283">
                  <a:extLst>
                    <a:ext uri="{FF2B5EF4-FFF2-40B4-BE49-F238E27FC236}">
                      <a16:creationId xmlns:a16="http://schemas.microsoft.com/office/drawing/2014/main" id="{F0C4AB9A-36EF-45E0-9CD2-6B03C6DAD417}"/>
                    </a:ext>
                  </a:extLst>
                </p:cNvPr>
                <p:cNvPicPr/>
                <p:nvPr/>
              </p:nvPicPr>
              <p:blipFill>
                <a:blip r:embed="rId433"/>
                <a:stretch>
                  <a:fillRect/>
                </a:stretch>
              </p:blipFill>
              <p:spPr>
                <a:xfrm>
                  <a:off x="8828432" y="3365718"/>
                  <a:ext cx="1202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85" name="Рукописный ввод 284">
                  <a:extLst>
                    <a:ext uri="{FF2B5EF4-FFF2-40B4-BE49-F238E27FC236}">
                      <a16:creationId xmlns:a16="http://schemas.microsoft.com/office/drawing/2014/main" id="{A459AD23-8AC8-4962-AC2E-DAA0621B907D}"/>
                    </a:ext>
                  </a:extLst>
                </p14:cNvPr>
                <p14:cNvContentPartPr/>
                <p14:nvPr/>
              </p14:nvContentPartPr>
              <p14:xfrm>
                <a:off x="8825552" y="3226758"/>
                <a:ext cx="348840" cy="57600"/>
              </p14:xfrm>
            </p:contentPart>
          </mc:Choice>
          <mc:Fallback xmlns="">
            <p:pic>
              <p:nvPicPr>
                <p:cNvPr id="285" name="Рукописный ввод 284">
                  <a:extLst>
                    <a:ext uri="{FF2B5EF4-FFF2-40B4-BE49-F238E27FC236}">
                      <a16:creationId xmlns:a16="http://schemas.microsoft.com/office/drawing/2014/main" id="{A459AD23-8AC8-4962-AC2E-DAA0621B907D}"/>
                    </a:ext>
                  </a:extLst>
                </p:cNvPr>
                <p:cNvPicPr/>
                <p:nvPr/>
              </p:nvPicPr>
              <p:blipFill>
                <a:blip r:embed="rId435"/>
                <a:stretch>
                  <a:fillRect/>
                </a:stretch>
              </p:blipFill>
              <p:spPr>
                <a:xfrm>
                  <a:off x="8807912" y="3208758"/>
                  <a:ext cx="3844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286" name="Рукописный ввод 285">
                  <a:extLst>
                    <a:ext uri="{FF2B5EF4-FFF2-40B4-BE49-F238E27FC236}">
                      <a16:creationId xmlns:a16="http://schemas.microsoft.com/office/drawing/2014/main" id="{EF88D00F-FC87-456C-9450-98CA6185DC42}"/>
                    </a:ext>
                  </a:extLst>
                </p14:cNvPr>
                <p14:cNvContentPartPr/>
                <p14:nvPr/>
              </p14:nvContentPartPr>
              <p14:xfrm>
                <a:off x="8746352" y="3463998"/>
                <a:ext cx="366840" cy="46080"/>
              </p14:xfrm>
            </p:contentPart>
          </mc:Choice>
          <mc:Fallback xmlns="">
            <p:pic>
              <p:nvPicPr>
                <p:cNvPr id="286" name="Рукописный ввод 285">
                  <a:extLst>
                    <a:ext uri="{FF2B5EF4-FFF2-40B4-BE49-F238E27FC236}">
                      <a16:creationId xmlns:a16="http://schemas.microsoft.com/office/drawing/2014/main" id="{EF88D00F-FC87-456C-9450-98CA6185DC42}"/>
                    </a:ext>
                  </a:extLst>
                </p:cNvPr>
                <p:cNvPicPr/>
                <p:nvPr/>
              </p:nvPicPr>
              <p:blipFill>
                <a:blip r:embed="rId437"/>
                <a:stretch>
                  <a:fillRect/>
                </a:stretch>
              </p:blipFill>
              <p:spPr>
                <a:xfrm>
                  <a:off x="8728712" y="3446358"/>
                  <a:ext cx="4024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311" name="Рукописный ввод 310">
                  <a:extLst>
                    <a:ext uri="{FF2B5EF4-FFF2-40B4-BE49-F238E27FC236}">
                      <a16:creationId xmlns:a16="http://schemas.microsoft.com/office/drawing/2014/main" id="{D2467ACC-7FF5-467D-A5C8-88DC04C9DCD3}"/>
                    </a:ext>
                  </a:extLst>
                </p14:cNvPr>
                <p14:cNvContentPartPr/>
                <p14:nvPr/>
              </p14:nvContentPartPr>
              <p14:xfrm>
                <a:off x="8483552" y="3115611"/>
                <a:ext cx="844560" cy="699480"/>
              </p14:xfrm>
            </p:contentPart>
          </mc:Choice>
          <mc:Fallback xmlns="">
            <p:pic>
              <p:nvPicPr>
                <p:cNvPr id="311" name="Рукописный ввод 310">
                  <a:extLst>
                    <a:ext uri="{FF2B5EF4-FFF2-40B4-BE49-F238E27FC236}">
                      <a16:creationId xmlns:a16="http://schemas.microsoft.com/office/drawing/2014/main" id="{D2467ACC-7FF5-467D-A5C8-88DC04C9DCD3}"/>
                    </a:ext>
                  </a:extLst>
                </p:cNvPr>
                <p:cNvPicPr/>
                <p:nvPr/>
              </p:nvPicPr>
              <p:blipFill>
                <a:blip r:embed="rId439"/>
                <a:stretch>
                  <a:fillRect/>
                </a:stretch>
              </p:blipFill>
              <p:spPr>
                <a:xfrm>
                  <a:off x="8465912" y="3097971"/>
                  <a:ext cx="880200" cy="735120"/>
                </a:xfrm>
                <a:prstGeom prst="rect">
                  <a:avLst/>
                </a:prstGeom>
              </p:spPr>
            </p:pic>
          </mc:Fallback>
        </mc:AlternateContent>
      </p:grpSp>
      <p:grpSp>
        <p:nvGrpSpPr>
          <p:cNvPr id="316" name="Группа 315">
            <a:extLst>
              <a:ext uri="{FF2B5EF4-FFF2-40B4-BE49-F238E27FC236}">
                <a16:creationId xmlns:a16="http://schemas.microsoft.com/office/drawing/2014/main" id="{25E6ED24-4979-4F5E-A491-7D7BE0393E49}"/>
              </a:ext>
            </a:extLst>
          </p:cNvPr>
          <p:cNvGrpSpPr/>
          <p:nvPr/>
        </p:nvGrpSpPr>
        <p:grpSpPr>
          <a:xfrm>
            <a:off x="451232" y="2478411"/>
            <a:ext cx="164520" cy="214200"/>
            <a:chOff x="451232" y="2478411"/>
            <a:chExt cx="164520" cy="214200"/>
          </a:xfrm>
        </p:grpSpPr>
        <mc:AlternateContent xmlns:mc="http://schemas.openxmlformats.org/markup-compatibility/2006" xmlns:p14="http://schemas.microsoft.com/office/powerpoint/2010/main">
          <mc:Choice Requires="p14">
            <p:contentPart p14:bwMode="auto" r:id="rId440">
              <p14:nvContentPartPr>
                <p14:cNvPr id="314" name="Рукописный ввод 313">
                  <a:extLst>
                    <a:ext uri="{FF2B5EF4-FFF2-40B4-BE49-F238E27FC236}">
                      <a16:creationId xmlns:a16="http://schemas.microsoft.com/office/drawing/2014/main" id="{EE2AF86F-C693-451D-8206-F0F1DF44F88C}"/>
                    </a:ext>
                  </a:extLst>
                </p14:cNvPr>
                <p14:cNvContentPartPr/>
                <p14:nvPr/>
              </p14:nvContentPartPr>
              <p14:xfrm>
                <a:off x="451232" y="2478411"/>
                <a:ext cx="123840" cy="209160"/>
              </p14:xfrm>
            </p:contentPart>
          </mc:Choice>
          <mc:Fallback xmlns="">
            <p:pic>
              <p:nvPicPr>
                <p:cNvPr id="314" name="Рукописный ввод 313">
                  <a:extLst>
                    <a:ext uri="{FF2B5EF4-FFF2-40B4-BE49-F238E27FC236}">
                      <a16:creationId xmlns:a16="http://schemas.microsoft.com/office/drawing/2014/main" id="{EE2AF86F-C693-451D-8206-F0F1DF44F88C}"/>
                    </a:ext>
                  </a:extLst>
                </p:cNvPr>
                <p:cNvPicPr/>
                <p:nvPr/>
              </p:nvPicPr>
              <p:blipFill>
                <a:blip r:embed="rId441"/>
                <a:stretch>
                  <a:fillRect/>
                </a:stretch>
              </p:blipFill>
              <p:spPr>
                <a:xfrm>
                  <a:off x="433232" y="2460771"/>
                  <a:ext cx="1594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15" name="Рукописный ввод 314">
                  <a:extLst>
                    <a:ext uri="{FF2B5EF4-FFF2-40B4-BE49-F238E27FC236}">
                      <a16:creationId xmlns:a16="http://schemas.microsoft.com/office/drawing/2014/main" id="{D1195FCC-0A91-4569-84FD-EA3A846CE8AF}"/>
                    </a:ext>
                  </a:extLst>
                </p14:cNvPr>
                <p14:cNvContentPartPr/>
                <p14:nvPr/>
              </p14:nvContentPartPr>
              <p14:xfrm>
                <a:off x="476072" y="2611971"/>
                <a:ext cx="139680" cy="80640"/>
              </p14:xfrm>
            </p:contentPart>
          </mc:Choice>
          <mc:Fallback xmlns="">
            <p:pic>
              <p:nvPicPr>
                <p:cNvPr id="315" name="Рукописный ввод 314">
                  <a:extLst>
                    <a:ext uri="{FF2B5EF4-FFF2-40B4-BE49-F238E27FC236}">
                      <a16:creationId xmlns:a16="http://schemas.microsoft.com/office/drawing/2014/main" id="{D1195FCC-0A91-4569-84FD-EA3A846CE8AF}"/>
                    </a:ext>
                  </a:extLst>
                </p:cNvPr>
                <p:cNvPicPr/>
                <p:nvPr/>
              </p:nvPicPr>
              <p:blipFill>
                <a:blip r:embed="rId443"/>
                <a:stretch>
                  <a:fillRect/>
                </a:stretch>
              </p:blipFill>
              <p:spPr>
                <a:xfrm>
                  <a:off x="458072" y="2593971"/>
                  <a:ext cx="175320" cy="11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4">
            <p14:nvContentPartPr>
              <p14:cNvPr id="317" name="Рукописный ввод 316">
                <a:extLst>
                  <a:ext uri="{FF2B5EF4-FFF2-40B4-BE49-F238E27FC236}">
                    <a16:creationId xmlns:a16="http://schemas.microsoft.com/office/drawing/2014/main" id="{75437DC2-C680-453E-8D21-AFB26FA88B8F}"/>
                  </a:ext>
                </a:extLst>
              </p14:cNvPr>
              <p14:cNvContentPartPr/>
              <p14:nvPr/>
            </p14:nvContentPartPr>
            <p14:xfrm>
              <a:off x="1584512" y="3627891"/>
              <a:ext cx="21960" cy="12600"/>
            </p14:xfrm>
          </p:contentPart>
        </mc:Choice>
        <mc:Fallback xmlns="">
          <p:pic>
            <p:nvPicPr>
              <p:cNvPr id="317" name="Рукописный ввод 316">
                <a:extLst>
                  <a:ext uri="{FF2B5EF4-FFF2-40B4-BE49-F238E27FC236}">
                    <a16:creationId xmlns:a16="http://schemas.microsoft.com/office/drawing/2014/main" id="{75437DC2-C680-453E-8D21-AFB26FA88B8F}"/>
                  </a:ext>
                </a:extLst>
              </p:cNvPr>
              <p:cNvPicPr/>
              <p:nvPr/>
            </p:nvPicPr>
            <p:blipFill>
              <a:blip r:embed="rId445"/>
              <a:stretch>
                <a:fillRect/>
              </a:stretch>
            </p:blipFill>
            <p:spPr>
              <a:xfrm>
                <a:off x="1580192" y="3623571"/>
                <a:ext cx="306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18" name="Рукописный ввод 317">
                <a:extLst>
                  <a:ext uri="{FF2B5EF4-FFF2-40B4-BE49-F238E27FC236}">
                    <a16:creationId xmlns:a16="http://schemas.microsoft.com/office/drawing/2014/main" id="{CEA7C981-3FB9-4082-A211-D9ADA60284A1}"/>
                  </a:ext>
                </a:extLst>
              </p14:cNvPr>
              <p14:cNvContentPartPr/>
              <p14:nvPr/>
            </p14:nvContentPartPr>
            <p14:xfrm>
              <a:off x="370952" y="3366531"/>
              <a:ext cx="209520" cy="501480"/>
            </p14:xfrm>
          </p:contentPart>
        </mc:Choice>
        <mc:Fallback xmlns="">
          <p:pic>
            <p:nvPicPr>
              <p:cNvPr id="318" name="Рукописный ввод 317">
                <a:extLst>
                  <a:ext uri="{FF2B5EF4-FFF2-40B4-BE49-F238E27FC236}">
                    <a16:creationId xmlns:a16="http://schemas.microsoft.com/office/drawing/2014/main" id="{CEA7C981-3FB9-4082-A211-D9ADA60284A1}"/>
                  </a:ext>
                </a:extLst>
              </p:cNvPr>
              <p:cNvPicPr/>
              <p:nvPr/>
            </p:nvPicPr>
            <p:blipFill>
              <a:blip r:embed="rId447"/>
              <a:stretch>
                <a:fillRect/>
              </a:stretch>
            </p:blipFill>
            <p:spPr>
              <a:xfrm>
                <a:off x="366632" y="3362211"/>
                <a:ext cx="218160" cy="510120"/>
              </a:xfrm>
              <a:prstGeom prst="rect">
                <a:avLst/>
              </a:prstGeom>
            </p:spPr>
          </p:pic>
        </mc:Fallback>
      </mc:AlternateContent>
      <p:grpSp>
        <p:nvGrpSpPr>
          <p:cNvPr id="327" name="Группа 326">
            <a:extLst>
              <a:ext uri="{FF2B5EF4-FFF2-40B4-BE49-F238E27FC236}">
                <a16:creationId xmlns:a16="http://schemas.microsoft.com/office/drawing/2014/main" id="{DBCFDC24-BD3C-46BE-A4BC-252AAD0B7A30}"/>
              </a:ext>
            </a:extLst>
          </p:cNvPr>
          <p:cNvGrpSpPr/>
          <p:nvPr/>
        </p:nvGrpSpPr>
        <p:grpSpPr>
          <a:xfrm>
            <a:off x="10611872" y="2758851"/>
            <a:ext cx="1286640" cy="405360"/>
            <a:chOff x="10611872" y="2758851"/>
            <a:chExt cx="1286640" cy="405360"/>
          </a:xfrm>
        </p:grpSpPr>
        <mc:AlternateContent xmlns:mc="http://schemas.openxmlformats.org/markup-compatibility/2006" xmlns:p14="http://schemas.microsoft.com/office/powerpoint/2010/main">
          <mc:Choice Requires="p14">
            <p:contentPart p14:bwMode="auto" r:id="rId448">
              <p14:nvContentPartPr>
                <p14:cNvPr id="319" name="Рукописный ввод 318">
                  <a:extLst>
                    <a:ext uri="{FF2B5EF4-FFF2-40B4-BE49-F238E27FC236}">
                      <a16:creationId xmlns:a16="http://schemas.microsoft.com/office/drawing/2014/main" id="{5264CFED-08B2-4B23-8A5D-903814292DAC}"/>
                    </a:ext>
                  </a:extLst>
                </p14:cNvPr>
                <p14:cNvContentPartPr/>
                <p14:nvPr/>
              </p14:nvContentPartPr>
              <p14:xfrm>
                <a:off x="10611872" y="2758851"/>
                <a:ext cx="80280" cy="360360"/>
              </p14:xfrm>
            </p:contentPart>
          </mc:Choice>
          <mc:Fallback xmlns="">
            <p:pic>
              <p:nvPicPr>
                <p:cNvPr id="319" name="Рукописный ввод 318">
                  <a:extLst>
                    <a:ext uri="{FF2B5EF4-FFF2-40B4-BE49-F238E27FC236}">
                      <a16:creationId xmlns:a16="http://schemas.microsoft.com/office/drawing/2014/main" id="{5264CFED-08B2-4B23-8A5D-903814292DAC}"/>
                    </a:ext>
                  </a:extLst>
                </p:cNvPr>
                <p:cNvPicPr/>
                <p:nvPr/>
              </p:nvPicPr>
              <p:blipFill>
                <a:blip r:embed="rId449"/>
                <a:stretch>
                  <a:fillRect/>
                </a:stretch>
              </p:blipFill>
              <p:spPr>
                <a:xfrm>
                  <a:off x="10607552" y="2754531"/>
                  <a:ext cx="8892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20" name="Рукописный ввод 319">
                  <a:extLst>
                    <a:ext uri="{FF2B5EF4-FFF2-40B4-BE49-F238E27FC236}">
                      <a16:creationId xmlns:a16="http://schemas.microsoft.com/office/drawing/2014/main" id="{7E138C69-217E-48F5-B5E0-4308DBD92D35}"/>
                    </a:ext>
                  </a:extLst>
                </p14:cNvPr>
                <p14:cNvContentPartPr/>
                <p14:nvPr/>
              </p14:nvContentPartPr>
              <p14:xfrm>
                <a:off x="10741832" y="2830491"/>
                <a:ext cx="244800" cy="228240"/>
              </p14:xfrm>
            </p:contentPart>
          </mc:Choice>
          <mc:Fallback xmlns="">
            <p:pic>
              <p:nvPicPr>
                <p:cNvPr id="320" name="Рукописный ввод 319">
                  <a:extLst>
                    <a:ext uri="{FF2B5EF4-FFF2-40B4-BE49-F238E27FC236}">
                      <a16:creationId xmlns:a16="http://schemas.microsoft.com/office/drawing/2014/main" id="{7E138C69-217E-48F5-B5E0-4308DBD92D35}"/>
                    </a:ext>
                  </a:extLst>
                </p:cNvPr>
                <p:cNvPicPr/>
                <p:nvPr/>
              </p:nvPicPr>
              <p:blipFill>
                <a:blip r:embed="rId451"/>
                <a:stretch>
                  <a:fillRect/>
                </a:stretch>
              </p:blipFill>
              <p:spPr>
                <a:xfrm>
                  <a:off x="10737512" y="2826171"/>
                  <a:ext cx="2534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21" name="Рукописный ввод 320">
                  <a:extLst>
                    <a:ext uri="{FF2B5EF4-FFF2-40B4-BE49-F238E27FC236}">
                      <a16:creationId xmlns:a16="http://schemas.microsoft.com/office/drawing/2014/main" id="{3AC47F5B-1025-4BB5-9C7A-11ADDF86EB41}"/>
                    </a:ext>
                  </a:extLst>
                </p14:cNvPr>
                <p14:cNvContentPartPr/>
                <p14:nvPr/>
              </p14:nvContentPartPr>
              <p14:xfrm>
                <a:off x="11019752" y="2795571"/>
                <a:ext cx="161280" cy="270000"/>
              </p14:xfrm>
            </p:contentPart>
          </mc:Choice>
          <mc:Fallback xmlns="">
            <p:pic>
              <p:nvPicPr>
                <p:cNvPr id="321" name="Рукописный ввод 320">
                  <a:extLst>
                    <a:ext uri="{FF2B5EF4-FFF2-40B4-BE49-F238E27FC236}">
                      <a16:creationId xmlns:a16="http://schemas.microsoft.com/office/drawing/2014/main" id="{3AC47F5B-1025-4BB5-9C7A-11ADDF86EB41}"/>
                    </a:ext>
                  </a:extLst>
                </p:cNvPr>
                <p:cNvPicPr/>
                <p:nvPr/>
              </p:nvPicPr>
              <p:blipFill>
                <a:blip r:embed="rId453"/>
                <a:stretch>
                  <a:fillRect/>
                </a:stretch>
              </p:blipFill>
              <p:spPr>
                <a:xfrm>
                  <a:off x="11015432" y="2791251"/>
                  <a:ext cx="1699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22" name="Рукописный ввод 321">
                  <a:extLst>
                    <a:ext uri="{FF2B5EF4-FFF2-40B4-BE49-F238E27FC236}">
                      <a16:creationId xmlns:a16="http://schemas.microsoft.com/office/drawing/2014/main" id="{C068F5DC-3A35-42F6-BA7E-08717BA2922E}"/>
                    </a:ext>
                  </a:extLst>
                </p14:cNvPr>
                <p14:cNvContentPartPr/>
                <p14:nvPr/>
              </p14:nvContentPartPr>
              <p14:xfrm>
                <a:off x="11134952" y="2840211"/>
                <a:ext cx="194400" cy="254880"/>
              </p14:xfrm>
            </p:contentPart>
          </mc:Choice>
          <mc:Fallback xmlns="">
            <p:pic>
              <p:nvPicPr>
                <p:cNvPr id="322" name="Рукописный ввод 321">
                  <a:extLst>
                    <a:ext uri="{FF2B5EF4-FFF2-40B4-BE49-F238E27FC236}">
                      <a16:creationId xmlns:a16="http://schemas.microsoft.com/office/drawing/2014/main" id="{C068F5DC-3A35-42F6-BA7E-08717BA2922E}"/>
                    </a:ext>
                  </a:extLst>
                </p:cNvPr>
                <p:cNvPicPr/>
                <p:nvPr/>
              </p:nvPicPr>
              <p:blipFill>
                <a:blip r:embed="rId455"/>
                <a:stretch>
                  <a:fillRect/>
                </a:stretch>
              </p:blipFill>
              <p:spPr>
                <a:xfrm>
                  <a:off x="11130632" y="2835891"/>
                  <a:ext cx="203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323" name="Рукописный ввод 322">
                  <a:extLst>
                    <a:ext uri="{FF2B5EF4-FFF2-40B4-BE49-F238E27FC236}">
                      <a16:creationId xmlns:a16="http://schemas.microsoft.com/office/drawing/2014/main" id="{43195C09-70C7-4C15-B35A-8DC6C44A5BA8}"/>
                    </a:ext>
                  </a:extLst>
                </p14:cNvPr>
                <p14:cNvContentPartPr/>
                <p14:nvPr/>
              </p14:nvContentPartPr>
              <p14:xfrm>
                <a:off x="11317472" y="2822931"/>
                <a:ext cx="144000" cy="240480"/>
              </p14:xfrm>
            </p:contentPart>
          </mc:Choice>
          <mc:Fallback xmlns="">
            <p:pic>
              <p:nvPicPr>
                <p:cNvPr id="323" name="Рукописный ввод 322">
                  <a:extLst>
                    <a:ext uri="{FF2B5EF4-FFF2-40B4-BE49-F238E27FC236}">
                      <a16:creationId xmlns:a16="http://schemas.microsoft.com/office/drawing/2014/main" id="{43195C09-70C7-4C15-B35A-8DC6C44A5BA8}"/>
                    </a:ext>
                  </a:extLst>
                </p:cNvPr>
                <p:cNvPicPr/>
                <p:nvPr/>
              </p:nvPicPr>
              <p:blipFill>
                <a:blip r:embed="rId457"/>
                <a:stretch>
                  <a:fillRect/>
                </a:stretch>
              </p:blipFill>
              <p:spPr>
                <a:xfrm>
                  <a:off x="11313152" y="2818611"/>
                  <a:ext cx="1526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24" name="Рукописный ввод 323">
                  <a:extLst>
                    <a:ext uri="{FF2B5EF4-FFF2-40B4-BE49-F238E27FC236}">
                      <a16:creationId xmlns:a16="http://schemas.microsoft.com/office/drawing/2014/main" id="{87D7AF8E-1A41-4B22-959C-B47496C2BC0C}"/>
                    </a:ext>
                  </a:extLst>
                </p14:cNvPr>
                <p14:cNvContentPartPr/>
                <p14:nvPr/>
              </p14:nvContentPartPr>
              <p14:xfrm>
                <a:off x="11556512" y="2855331"/>
                <a:ext cx="19080" cy="223560"/>
              </p14:xfrm>
            </p:contentPart>
          </mc:Choice>
          <mc:Fallback xmlns="">
            <p:pic>
              <p:nvPicPr>
                <p:cNvPr id="324" name="Рукописный ввод 323">
                  <a:extLst>
                    <a:ext uri="{FF2B5EF4-FFF2-40B4-BE49-F238E27FC236}">
                      <a16:creationId xmlns:a16="http://schemas.microsoft.com/office/drawing/2014/main" id="{87D7AF8E-1A41-4B22-959C-B47496C2BC0C}"/>
                    </a:ext>
                  </a:extLst>
                </p:cNvPr>
                <p:cNvPicPr/>
                <p:nvPr/>
              </p:nvPicPr>
              <p:blipFill>
                <a:blip r:embed="rId459"/>
                <a:stretch>
                  <a:fillRect/>
                </a:stretch>
              </p:blipFill>
              <p:spPr>
                <a:xfrm>
                  <a:off x="11552192" y="2851011"/>
                  <a:ext cx="277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25" name="Рукописный ввод 324">
                  <a:extLst>
                    <a:ext uri="{FF2B5EF4-FFF2-40B4-BE49-F238E27FC236}">
                      <a16:creationId xmlns:a16="http://schemas.microsoft.com/office/drawing/2014/main" id="{5AE48CF1-0702-4064-9AF5-673C064F09A8}"/>
                    </a:ext>
                  </a:extLst>
                </p14:cNvPr>
                <p14:cNvContentPartPr/>
                <p14:nvPr/>
              </p14:nvContentPartPr>
              <p14:xfrm>
                <a:off x="11556152" y="2806371"/>
                <a:ext cx="342360" cy="357840"/>
              </p14:xfrm>
            </p:contentPart>
          </mc:Choice>
          <mc:Fallback xmlns="">
            <p:pic>
              <p:nvPicPr>
                <p:cNvPr id="325" name="Рукописный ввод 324">
                  <a:extLst>
                    <a:ext uri="{FF2B5EF4-FFF2-40B4-BE49-F238E27FC236}">
                      <a16:creationId xmlns:a16="http://schemas.microsoft.com/office/drawing/2014/main" id="{5AE48CF1-0702-4064-9AF5-673C064F09A8}"/>
                    </a:ext>
                  </a:extLst>
                </p:cNvPr>
                <p:cNvPicPr/>
                <p:nvPr/>
              </p:nvPicPr>
              <p:blipFill>
                <a:blip r:embed="rId461"/>
                <a:stretch>
                  <a:fillRect/>
                </a:stretch>
              </p:blipFill>
              <p:spPr>
                <a:xfrm>
                  <a:off x="11551832" y="2802051"/>
                  <a:ext cx="351000" cy="36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2">
            <p14:nvContentPartPr>
              <p14:cNvPr id="326" name="Рукописный ввод 325">
                <a:extLst>
                  <a:ext uri="{FF2B5EF4-FFF2-40B4-BE49-F238E27FC236}">
                    <a16:creationId xmlns:a16="http://schemas.microsoft.com/office/drawing/2014/main" id="{C9470F89-811C-4BF7-90F7-E19CA15BF5ED}"/>
                  </a:ext>
                </a:extLst>
              </p14:cNvPr>
              <p14:cNvContentPartPr/>
              <p14:nvPr/>
            </p14:nvContentPartPr>
            <p14:xfrm>
              <a:off x="10460672" y="3353211"/>
              <a:ext cx="1399680" cy="218160"/>
            </p14:xfrm>
          </p:contentPart>
        </mc:Choice>
        <mc:Fallback xmlns="">
          <p:pic>
            <p:nvPicPr>
              <p:cNvPr id="326" name="Рукописный ввод 325">
                <a:extLst>
                  <a:ext uri="{FF2B5EF4-FFF2-40B4-BE49-F238E27FC236}">
                    <a16:creationId xmlns:a16="http://schemas.microsoft.com/office/drawing/2014/main" id="{C9470F89-811C-4BF7-90F7-E19CA15BF5ED}"/>
                  </a:ext>
                </a:extLst>
              </p:cNvPr>
              <p:cNvPicPr/>
              <p:nvPr/>
            </p:nvPicPr>
            <p:blipFill>
              <a:blip r:embed="rId463"/>
              <a:stretch>
                <a:fillRect/>
              </a:stretch>
            </p:blipFill>
            <p:spPr>
              <a:xfrm>
                <a:off x="10456352" y="3348891"/>
                <a:ext cx="1408320" cy="226800"/>
              </a:xfrm>
              <a:prstGeom prst="rect">
                <a:avLst/>
              </a:prstGeom>
            </p:spPr>
          </p:pic>
        </mc:Fallback>
      </mc:AlternateContent>
    </p:spTree>
    <p:extLst>
      <p:ext uri="{BB962C8B-B14F-4D97-AF65-F5344CB8AC3E}">
        <p14:creationId xmlns:p14="http://schemas.microsoft.com/office/powerpoint/2010/main" val="20480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F8859-5E02-432D-9032-17B1A35B60DA}"/>
              </a:ext>
            </a:extLst>
          </p:cNvPr>
          <p:cNvSpPr txBox="1"/>
          <p:nvPr/>
        </p:nvSpPr>
        <p:spPr>
          <a:xfrm>
            <a:off x="681087" y="616612"/>
            <a:ext cx="6094428" cy="830997"/>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2. Introduction to Predicate Logic (FIRST ORDER LOGIC)</a:t>
            </a:r>
          </a:p>
        </p:txBody>
      </p:sp>
      <p:sp>
        <p:nvSpPr>
          <p:cNvPr id="5" name="TextBox 4">
            <a:extLst>
              <a:ext uri="{FF2B5EF4-FFF2-40B4-BE49-F238E27FC236}">
                <a16:creationId xmlns:a16="http://schemas.microsoft.com/office/drawing/2014/main" id="{D7C12A35-EEB7-467F-92FA-D3E009CD89AA}"/>
              </a:ext>
            </a:extLst>
          </p:cNvPr>
          <p:cNvSpPr txBox="1"/>
          <p:nvPr/>
        </p:nvSpPr>
        <p:spPr>
          <a:xfrm>
            <a:off x="1161854" y="1662987"/>
            <a:ext cx="6094428" cy="3785652"/>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Consider the following two statements: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rich and beautiful </a:t>
            </a:r>
          </a:p>
          <a:p>
            <a:r>
              <a:rPr lang="en-GB" sz="2000" dirty="0">
                <a:latin typeface="Arial" panose="020B0604020202020204" pitchFamily="34" charset="0"/>
                <a:cs typeface="Arial" panose="020B0604020202020204" pitchFamily="34" charset="0"/>
              </a:rPr>
              <a:t>• If a woman she is either rich or famous, she is happy</a:t>
            </a:r>
          </a:p>
          <a:p>
            <a:r>
              <a:rPr lang="en-GB" sz="2000" dirty="0">
                <a:latin typeface="Arial" panose="020B0604020202020204" pitchFamily="34" charset="0"/>
                <a:cs typeface="Arial" panose="020B0604020202020204" pitchFamily="34" charset="0"/>
              </a:rPr>
              <a:t>• Therefore,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happy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It looks “logical” to deduce that therefore, </a:t>
            </a:r>
            <a:r>
              <a:rPr lang="en-GB" sz="2000" dirty="0" err="1">
                <a:latin typeface="Arial" panose="020B0604020202020204" pitchFamily="34" charset="0"/>
                <a:cs typeface="Arial" panose="020B0604020202020204" pitchFamily="34" charset="0"/>
              </a:rPr>
              <a:t>Katerine</a:t>
            </a:r>
            <a:r>
              <a:rPr lang="en-GB" sz="2000" dirty="0">
                <a:latin typeface="Arial" panose="020B0604020202020204" pitchFamily="34" charset="0"/>
                <a:cs typeface="Arial" panose="020B0604020202020204" pitchFamily="34" charset="0"/>
              </a:rPr>
              <a:t> Zeta Jones is happy, However, this is too complicated for propositional logic…</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We need new tools</a:t>
            </a:r>
          </a:p>
        </p:txBody>
      </p:sp>
      <p:sp>
        <p:nvSpPr>
          <p:cNvPr id="2" name="TextBox 4">
            <a:extLst>
              <a:ext uri="{FF2B5EF4-FFF2-40B4-BE49-F238E27FC236}">
                <a16:creationId xmlns:a16="http://schemas.microsoft.com/office/drawing/2014/main" id="{576070B5-E16C-4508-88AE-A15807C234A0}"/>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14</a:t>
            </a:r>
            <a:endParaRPr lang="en-GB" dirty="0"/>
          </a:p>
        </p:txBody>
      </p:sp>
    </p:spTree>
    <p:extLst>
      <p:ext uri="{BB962C8B-B14F-4D97-AF65-F5344CB8AC3E}">
        <p14:creationId xmlns:p14="http://schemas.microsoft.com/office/powerpoint/2010/main" val="159486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940B93-6281-4687-B218-DDDE78523630}"/>
              </a:ext>
            </a:extLst>
          </p:cNvPr>
          <p:cNvSpPr txBox="1"/>
          <p:nvPr/>
        </p:nvSpPr>
        <p:spPr>
          <a:xfrm>
            <a:off x="1652048" y="955977"/>
            <a:ext cx="6094428" cy="5262979"/>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PREDICATE LOGIC: Key logic system we utilize today, you use it every day in computer science.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Powerful because it combines the most important elements of categorical and propositional logic, which means that by using it we are going to be able to use our basic logical operator and we are able to analyse particular/universal claim.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BASIC UNIT: PREDICATES</a:t>
            </a:r>
          </a:p>
          <a:p>
            <a:r>
              <a:rPr lang="en-GB" sz="2400" dirty="0">
                <a:latin typeface="Arial" panose="020B0604020202020204" pitchFamily="34" charset="0"/>
                <a:cs typeface="Arial" panose="020B0604020202020204" pitchFamily="34" charset="0"/>
              </a:rPr>
              <a:t> </a:t>
            </a:r>
          </a:p>
          <a:p>
            <a:endParaRPr lang="en-GB" sz="2400" dirty="0"/>
          </a:p>
        </p:txBody>
      </p:sp>
      <p:sp>
        <p:nvSpPr>
          <p:cNvPr id="2" name="TextBox 4">
            <a:extLst>
              <a:ext uri="{FF2B5EF4-FFF2-40B4-BE49-F238E27FC236}">
                <a16:creationId xmlns:a16="http://schemas.microsoft.com/office/drawing/2014/main" id="{1308A024-44B0-4068-AC05-4269CF7DA348}"/>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15</a:t>
            </a:r>
            <a:endParaRPr lang="en-GB" dirty="0"/>
          </a:p>
        </p:txBody>
      </p:sp>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9C6866A3-5A14-412C-B551-45281D33E624}"/>
                  </a:ext>
                </a:extLst>
              </p14:cNvPr>
              <p14:cNvContentPartPr/>
              <p14:nvPr/>
            </p14:nvContentPartPr>
            <p14:xfrm>
              <a:off x="4623992" y="4053678"/>
              <a:ext cx="95400" cy="325800"/>
            </p14:xfrm>
          </p:contentPart>
        </mc:Choice>
        <mc:Fallback xmlns="">
          <p:pic>
            <p:nvPicPr>
              <p:cNvPr id="3" name="Рукописный ввод 2">
                <a:extLst>
                  <a:ext uri="{FF2B5EF4-FFF2-40B4-BE49-F238E27FC236}">
                    <a16:creationId xmlns:a16="http://schemas.microsoft.com/office/drawing/2014/main" id="{9C6866A3-5A14-412C-B551-45281D33E624}"/>
                  </a:ext>
                </a:extLst>
              </p:cNvPr>
              <p:cNvPicPr/>
              <p:nvPr/>
            </p:nvPicPr>
            <p:blipFill>
              <a:blip r:embed="rId3"/>
              <a:stretch>
                <a:fillRect/>
              </a:stretch>
            </p:blipFill>
            <p:spPr>
              <a:xfrm>
                <a:off x="4619672" y="4049358"/>
                <a:ext cx="1040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DF05DCEC-DC2F-40B6-8D4A-5C7A75D8491C}"/>
                  </a:ext>
                </a:extLst>
              </p14:cNvPr>
              <p14:cNvContentPartPr/>
              <p14:nvPr/>
            </p14:nvContentPartPr>
            <p14:xfrm>
              <a:off x="5439752" y="4866918"/>
              <a:ext cx="418680" cy="793440"/>
            </p14:xfrm>
          </p:contentPart>
        </mc:Choice>
        <mc:Fallback xmlns="">
          <p:pic>
            <p:nvPicPr>
              <p:cNvPr id="4" name="Рукописный ввод 3">
                <a:extLst>
                  <a:ext uri="{FF2B5EF4-FFF2-40B4-BE49-F238E27FC236}">
                    <a16:creationId xmlns:a16="http://schemas.microsoft.com/office/drawing/2014/main" id="{DF05DCEC-DC2F-40B6-8D4A-5C7A75D8491C}"/>
                  </a:ext>
                </a:extLst>
              </p:cNvPr>
              <p:cNvPicPr/>
              <p:nvPr/>
            </p:nvPicPr>
            <p:blipFill>
              <a:blip r:embed="rId5"/>
              <a:stretch>
                <a:fillRect/>
              </a:stretch>
            </p:blipFill>
            <p:spPr>
              <a:xfrm>
                <a:off x="5404112" y="4795278"/>
                <a:ext cx="4903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A98F4375-9AF8-4873-BB61-B005E4D0878D}"/>
                  </a:ext>
                </a:extLst>
              </p14:cNvPr>
              <p14:cNvContentPartPr/>
              <p14:nvPr/>
            </p14:nvContentPartPr>
            <p14:xfrm>
              <a:off x="3461552" y="4861878"/>
              <a:ext cx="318960" cy="761040"/>
            </p14:xfrm>
          </p:contentPart>
        </mc:Choice>
        <mc:Fallback xmlns="">
          <p:pic>
            <p:nvPicPr>
              <p:cNvPr id="6" name="Рукописный ввод 5">
                <a:extLst>
                  <a:ext uri="{FF2B5EF4-FFF2-40B4-BE49-F238E27FC236}">
                    <a16:creationId xmlns:a16="http://schemas.microsoft.com/office/drawing/2014/main" id="{A98F4375-9AF8-4873-BB61-B005E4D0878D}"/>
                  </a:ext>
                </a:extLst>
              </p:cNvPr>
              <p:cNvPicPr/>
              <p:nvPr/>
            </p:nvPicPr>
            <p:blipFill>
              <a:blip r:embed="rId7"/>
              <a:stretch>
                <a:fillRect/>
              </a:stretch>
            </p:blipFill>
            <p:spPr>
              <a:xfrm>
                <a:off x="3425912" y="4790238"/>
                <a:ext cx="390600" cy="904680"/>
              </a:xfrm>
              <a:prstGeom prst="rect">
                <a:avLst/>
              </a:prstGeom>
            </p:spPr>
          </p:pic>
        </mc:Fallback>
      </mc:AlternateContent>
    </p:spTree>
    <p:extLst>
      <p:ext uri="{BB962C8B-B14F-4D97-AF65-F5344CB8AC3E}">
        <p14:creationId xmlns:p14="http://schemas.microsoft.com/office/powerpoint/2010/main" val="29112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E49B6-6A35-4590-B030-9ECFED109F26}"/>
              </a:ext>
            </a:extLst>
          </p:cNvPr>
          <p:cNvSpPr txBox="1"/>
          <p:nvPr/>
        </p:nvSpPr>
        <p:spPr>
          <a:xfrm>
            <a:off x="1199561" y="1012537"/>
            <a:ext cx="6094428" cy="4154984"/>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What is a predicate?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 predicate is the quality (essential, accidental) that is attributed to a subject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Reference previous example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Essential = female, woman</a:t>
            </a:r>
          </a:p>
          <a:p>
            <a:r>
              <a:rPr lang="en-GB" sz="2400" dirty="0">
                <a:latin typeface="Arial" panose="020B0604020202020204" pitchFamily="34" charset="0"/>
                <a:cs typeface="Arial" panose="020B0604020202020204" pitchFamily="34" charset="0"/>
              </a:rPr>
              <a:t>Accidental = richness</a:t>
            </a:r>
          </a:p>
          <a:p>
            <a:endParaRPr lang="en-GB" sz="2400" dirty="0"/>
          </a:p>
        </p:txBody>
      </p:sp>
      <p:sp>
        <p:nvSpPr>
          <p:cNvPr id="2" name="TextBox 4">
            <a:extLst>
              <a:ext uri="{FF2B5EF4-FFF2-40B4-BE49-F238E27FC236}">
                <a16:creationId xmlns:a16="http://schemas.microsoft.com/office/drawing/2014/main" id="{869F4195-1EDD-406E-843F-1F4FA14058C7}"/>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16</a:t>
            </a:r>
            <a:endParaRPr lang="en-GB" dirty="0"/>
          </a:p>
        </p:txBody>
      </p:sp>
    </p:spTree>
    <p:extLst>
      <p:ext uri="{BB962C8B-B14F-4D97-AF65-F5344CB8AC3E}">
        <p14:creationId xmlns:p14="http://schemas.microsoft.com/office/powerpoint/2010/main" val="308019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312F9-77D0-4897-879E-43314A2F078B}"/>
              </a:ext>
            </a:extLst>
          </p:cNvPr>
          <p:cNvSpPr txBox="1"/>
          <p:nvPr/>
        </p:nvSpPr>
        <p:spPr>
          <a:xfrm>
            <a:off x="2548958" y="1011368"/>
            <a:ext cx="6094428" cy="2800767"/>
          </a:xfrm>
          <a:prstGeom prst="rect">
            <a:avLst/>
          </a:prstGeom>
          <a:noFill/>
        </p:spPr>
        <p:txBody>
          <a:bodyPr wrap="square">
            <a:spAutoFit/>
          </a:bodyPr>
          <a:lstStyle/>
          <a:p>
            <a:r>
              <a:rPr lang="en-GB" sz="2200" dirty="0">
                <a:latin typeface="Arial" panose="020B0604020202020204" pitchFamily="34" charset="0"/>
                <a:cs typeface="Arial" panose="020B0604020202020204" pitchFamily="34" charset="0"/>
              </a:rPr>
              <a:t>In predicate logic we symbolize both the subject and the predicate. </a:t>
            </a:r>
          </a:p>
          <a:p>
            <a:endParaRPr lang="en-GB" sz="2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Predicate is going to be symbolized as a Front, Capital case letter, </a:t>
            </a:r>
          </a:p>
          <a:p>
            <a:endParaRPr lang="en-GB" sz="2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whereas the subject is always going to be symbolized as a back lower case letter</a:t>
            </a:r>
            <a:endParaRPr lang="en-GB" sz="2200" dirty="0"/>
          </a:p>
        </p:txBody>
      </p:sp>
      <p:sp>
        <p:nvSpPr>
          <p:cNvPr id="2" name="TextBox 4">
            <a:extLst>
              <a:ext uri="{FF2B5EF4-FFF2-40B4-BE49-F238E27FC236}">
                <a16:creationId xmlns:a16="http://schemas.microsoft.com/office/drawing/2014/main" id="{8E1355BD-4536-4809-B3C0-72574D8E6E6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17</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A041E022-C754-4B67-A35A-FD0060D21862}"/>
                  </a:ext>
                </a:extLst>
              </p14:cNvPr>
              <p14:cNvContentPartPr/>
              <p14:nvPr/>
            </p14:nvContentPartPr>
            <p14:xfrm>
              <a:off x="4153472" y="4150878"/>
              <a:ext cx="391680" cy="523440"/>
            </p14:xfrm>
          </p:contentPart>
        </mc:Choice>
        <mc:Fallback xmlns="">
          <p:pic>
            <p:nvPicPr>
              <p:cNvPr id="4" name="Рукописный ввод 3">
                <a:extLst>
                  <a:ext uri="{FF2B5EF4-FFF2-40B4-BE49-F238E27FC236}">
                    <a16:creationId xmlns:a16="http://schemas.microsoft.com/office/drawing/2014/main" id="{A041E022-C754-4B67-A35A-FD0060D21862}"/>
                  </a:ext>
                </a:extLst>
              </p:cNvPr>
              <p:cNvPicPr/>
              <p:nvPr/>
            </p:nvPicPr>
            <p:blipFill>
              <a:blip r:embed="rId3"/>
              <a:stretch>
                <a:fillRect/>
              </a:stretch>
            </p:blipFill>
            <p:spPr>
              <a:xfrm>
                <a:off x="4117832" y="4078878"/>
                <a:ext cx="463320" cy="667080"/>
              </a:xfrm>
              <a:prstGeom prst="rect">
                <a:avLst/>
              </a:prstGeom>
            </p:spPr>
          </p:pic>
        </mc:Fallback>
      </mc:AlternateContent>
      <p:grpSp>
        <p:nvGrpSpPr>
          <p:cNvPr id="7" name="Группа 6">
            <a:extLst>
              <a:ext uri="{FF2B5EF4-FFF2-40B4-BE49-F238E27FC236}">
                <a16:creationId xmlns:a16="http://schemas.microsoft.com/office/drawing/2014/main" id="{7A6E61E0-0B7C-4558-B801-9EF4E449A71A}"/>
              </a:ext>
            </a:extLst>
          </p:cNvPr>
          <p:cNvGrpSpPr/>
          <p:nvPr/>
        </p:nvGrpSpPr>
        <p:grpSpPr>
          <a:xfrm>
            <a:off x="4132232" y="4027038"/>
            <a:ext cx="924480" cy="736560"/>
            <a:chOff x="4132232" y="4027038"/>
            <a:chExt cx="924480" cy="736560"/>
          </a:xfrm>
        </p:grpSpPr>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58D86058-AFD6-4134-9BCF-ED02F1F65321}"/>
                    </a:ext>
                  </a:extLst>
                </p14:cNvPr>
                <p14:cNvContentPartPr/>
                <p14:nvPr/>
              </p14:nvContentPartPr>
              <p14:xfrm>
                <a:off x="4132232" y="4027038"/>
                <a:ext cx="378360" cy="696600"/>
              </p14:xfrm>
            </p:contentPart>
          </mc:Choice>
          <mc:Fallback xmlns="">
            <p:pic>
              <p:nvPicPr>
                <p:cNvPr id="5" name="Рукописный ввод 4">
                  <a:extLst>
                    <a:ext uri="{FF2B5EF4-FFF2-40B4-BE49-F238E27FC236}">
                      <a16:creationId xmlns:a16="http://schemas.microsoft.com/office/drawing/2014/main" id="{58D86058-AFD6-4134-9BCF-ED02F1F65321}"/>
                    </a:ext>
                  </a:extLst>
                </p:cNvPr>
                <p:cNvPicPr/>
                <p:nvPr/>
              </p:nvPicPr>
              <p:blipFill>
                <a:blip r:embed="rId5"/>
                <a:stretch>
                  <a:fillRect/>
                </a:stretch>
              </p:blipFill>
              <p:spPr>
                <a:xfrm>
                  <a:off x="4123232" y="4018398"/>
                  <a:ext cx="396000"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7558CB2D-738C-417A-8EFC-7521514C21CD}"/>
                    </a:ext>
                  </a:extLst>
                </p14:cNvPr>
                <p14:cNvContentPartPr/>
                <p14:nvPr/>
              </p14:nvContentPartPr>
              <p14:xfrm>
                <a:off x="4716872" y="4530318"/>
                <a:ext cx="339840" cy="233280"/>
              </p14:xfrm>
            </p:contentPart>
          </mc:Choice>
          <mc:Fallback xmlns="">
            <p:pic>
              <p:nvPicPr>
                <p:cNvPr id="6" name="Рукописный ввод 5">
                  <a:extLst>
                    <a:ext uri="{FF2B5EF4-FFF2-40B4-BE49-F238E27FC236}">
                      <a16:creationId xmlns:a16="http://schemas.microsoft.com/office/drawing/2014/main" id="{7558CB2D-738C-417A-8EFC-7521514C21CD}"/>
                    </a:ext>
                  </a:extLst>
                </p:cNvPr>
                <p:cNvPicPr/>
                <p:nvPr/>
              </p:nvPicPr>
              <p:blipFill>
                <a:blip r:embed="rId7"/>
                <a:stretch>
                  <a:fillRect/>
                </a:stretch>
              </p:blipFill>
              <p:spPr>
                <a:xfrm>
                  <a:off x="4708232" y="4521318"/>
                  <a:ext cx="357480" cy="250920"/>
                </a:xfrm>
                <a:prstGeom prst="rect">
                  <a:avLst/>
                </a:prstGeom>
              </p:spPr>
            </p:pic>
          </mc:Fallback>
        </mc:AlternateContent>
      </p:grpSp>
      <p:grpSp>
        <p:nvGrpSpPr>
          <p:cNvPr id="10" name="Группа 9">
            <a:extLst>
              <a:ext uri="{FF2B5EF4-FFF2-40B4-BE49-F238E27FC236}">
                <a16:creationId xmlns:a16="http://schemas.microsoft.com/office/drawing/2014/main" id="{6F9EB468-AF67-42F9-9ABD-E64457FC7265}"/>
              </a:ext>
            </a:extLst>
          </p:cNvPr>
          <p:cNvGrpSpPr/>
          <p:nvPr/>
        </p:nvGrpSpPr>
        <p:grpSpPr>
          <a:xfrm>
            <a:off x="6195392" y="4032438"/>
            <a:ext cx="626040" cy="804960"/>
            <a:chOff x="6195392" y="4032438"/>
            <a:chExt cx="626040" cy="804960"/>
          </a:xfrm>
        </p:grpSpPr>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B3639817-A123-4D66-B25D-5A9A1D7C5133}"/>
                    </a:ext>
                  </a:extLst>
                </p14:cNvPr>
                <p14:cNvContentPartPr/>
                <p14:nvPr/>
              </p14:nvContentPartPr>
              <p14:xfrm>
                <a:off x="6195392" y="4032438"/>
                <a:ext cx="370800" cy="476280"/>
              </p14:xfrm>
            </p:contentPart>
          </mc:Choice>
          <mc:Fallback xmlns="">
            <p:pic>
              <p:nvPicPr>
                <p:cNvPr id="8" name="Рукописный ввод 7">
                  <a:extLst>
                    <a:ext uri="{FF2B5EF4-FFF2-40B4-BE49-F238E27FC236}">
                      <a16:creationId xmlns:a16="http://schemas.microsoft.com/office/drawing/2014/main" id="{B3639817-A123-4D66-B25D-5A9A1D7C5133}"/>
                    </a:ext>
                  </a:extLst>
                </p:cNvPr>
                <p:cNvPicPr/>
                <p:nvPr/>
              </p:nvPicPr>
              <p:blipFill>
                <a:blip r:embed="rId9"/>
                <a:stretch>
                  <a:fillRect/>
                </a:stretch>
              </p:blipFill>
              <p:spPr>
                <a:xfrm>
                  <a:off x="6186752" y="4023798"/>
                  <a:ext cx="38844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A07B82B3-D9FD-48D3-9179-FDB067F15D9A}"/>
                    </a:ext>
                  </a:extLst>
                </p14:cNvPr>
                <p14:cNvContentPartPr/>
                <p14:nvPr/>
              </p14:nvContentPartPr>
              <p14:xfrm>
                <a:off x="6573392" y="4234758"/>
                <a:ext cx="248040" cy="602640"/>
              </p14:xfrm>
            </p:contentPart>
          </mc:Choice>
          <mc:Fallback xmlns="">
            <p:pic>
              <p:nvPicPr>
                <p:cNvPr id="9" name="Рукописный ввод 8">
                  <a:extLst>
                    <a:ext uri="{FF2B5EF4-FFF2-40B4-BE49-F238E27FC236}">
                      <a16:creationId xmlns:a16="http://schemas.microsoft.com/office/drawing/2014/main" id="{A07B82B3-D9FD-48D3-9179-FDB067F15D9A}"/>
                    </a:ext>
                  </a:extLst>
                </p:cNvPr>
                <p:cNvPicPr/>
                <p:nvPr/>
              </p:nvPicPr>
              <p:blipFill>
                <a:blip r:embed="rId11"/>
                <a:stretch>
                  <a:fillRect/>
                </a:stretch>
              </p:blipFill>
              <p:spPr>
                <a:xfrm>
                  <a:off x="6564392" y="4226118"/>
                  <a:ext cx="265680" cy="620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4" name="Рукописный ввод 13">
                <a:extLst>
                  <a:ext uri="{FF2B5EF4-FFF2-40B4-BE49-F238E27FC236}">
                    <a16:creationId xmlns:a16="http://schemas.microsoft.com/office/drawing/2014/main" id="{D7DF276C-F1F9-477F-A00E-0C73F22E752D}"/>
                  </a:ext>
                </a:extLst>
              </p14:cNvPr>
              <p14:cNvContentPartPr/>
              <p14:nvPr/>
            </p14:nvContentPartPr>
            <p14:xfrm>
              <a:off x="6994232" y="4185798"/>
              <a:ext cx="7200" cy="2520"/>
            </p14:xfrm>
          </p:contentPart>
        </mc:Choice>
        <mc:Fallback xmlns="">
          <p:pic>
            <p:nvPicPr>
              <p:cNvPr id="14" name="Рукописный ввод 13">
                <a:extLst>
                  <a:ext uri="{FF2B5EF4-FFF2-40B4-BE49-F238E27FC236}">
                    <a16:creationId xmlns:a16="http://schemas.microsoft.com/office/drawing/2014/main" id="{D7DF276C-F1F9-477F-A00E-0C73F22E752D}"/>
                  </a:ext>
                </a:extLst>
              </p:cNvPr>
              <p:cNvPicPr/>
              <p:nvPr/>
            </p:nvPicPr>
            <p:blipFill>
              <a:blip r:embed="rId13"/>
              <a:stretch>
                <a:fillRect/>
              </a:stretch>
            </p:blipFill>
            <p:spPr>
              <a:xfrm>
                <a:off x="6985232" y="4177158"/>
                <a:ext cx="248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Рукописный ввод 11">
                <a:extLst>
                  <a:ext uri="{FF2B5EF4-FFF2-40B4-BE49-F238E27FC236}">
                    <a16:creationId xmlns:a16="http://schemas.microsoft.com/office/drawing/2014/main" id="{6E42DB0B-0FF5-4A8D-A9C0-70D8E3B902BF}"/>
                  </a:ext>
                </a:extLst>
              </p14:cNvPr>
              <p14:cNvContentPartPr/>
              <p14:nvPr/>
            </p14:nvContentPartPr>
            <p14:xfrm>
              <a:off x="8454392" y="4195518"/>
              <a:ext cx="275400" cy="684360"/>
            </p14:xfrm>
          </p:contentPart>
        </mc:Choice>
        <mc:Fallback xmlns="">
          <p:pic>
            <p:nvPicPr>
              <p:cNvPr id="12" name="Рукописный ввод 11">
                <a:extLst>
                  <a:ext uri="{FF2B5EF4-FFF2-40B4-BE49-F238E27FC236}">
                    <a16:creationId xmlns:a16="http://schemas.microsoft.com/office/drawing/2014/main" id="{6E42DB0B-0FF5-4A8D-A9C0-70D8E3B902BF}"/>
                  </a:ext>
                </a:extLst>
              </p:cNvPr>
              <p:cNvPicPr/>
              <p:nvPr/>
            </p:nvPicPr>
            <p:blipFill>
              <a:blip r:embed="rId15"/>
              <a:stretch>
                <a:fillRect/>
              </a:stretch>
            </p:blipFill>
            <p:spPr>
              <a:xfrm>
                <a:off x="8445752" y="4186878"/>
                <a:ext cx="293040" cy="702000"/>
              </a:xfrm>
              <a:prstGeom prst="rect">
                <a:avLst/>
              </a:prstGeom>
            </p:spPr>
          </p:pic>
        </mc:Fallback>
      </mc:AlternateContent>
      <p:grpSp>
        <p:nvGrpSpPr>
          <p:cNvPr id="19" name="Группа 18">
            <a:extLst>
              <a:ext uri="{FF2B5EF4-FFF2-40B4-BE49-F238E27FC236}">
                <a16:creationId xmlns:a16="http://schemas.microsoft.com/office/drawing/2014/main" id="{65B1AD0D-18F6-4C90-AD7B-CFA71BB8794B}"/>
              </a:ext>
            </a:extLst>
          </p:cNvPr>
          <p:cNvGrpSpPr/>
          <p:nvPr/>
        </p:nvGrpSpPr>
        <p:grpSpPr>
          <a:xfrm>
            <a:off x="7728272" y="4102998"/>
            <a:ext cx="460800" cy="511920"/>
            <a:chOff x="7728272" y="4102998"/>
            <a:chExt cx="460800" cy="511920"/>
          </a:xfrm>
        </p:grpSpPr>
        <mc:AlternateContent xmlns:mc="http://schemas.openxmlformats.org/markup-compatibility/2006" xmlns:p14="http://schemas.microsoft.com/office/powerpoint/2010/main">
          <mc:Choice Requires="p14">
            <p:contentPart p14:bwMode="auto" r:id="rId16">
              <p14:nvContentPartPr>
                <p14:cNvPr id="17" name="Рукописный ввод 16">
                  <a:extLst>
                    <a:ext uri="{FF2B5EF4-FFF2-40B4-BE49-F238E27FC236}">
                      <a16:creationId xmlns:a16="http://schemas.microsoft.com/office/drawing/2014/main" id="{2DC801DA-B142-47D8-82E0-5FACAEA96E2E}"/>
                    </a:ext>
                  </a:extLst>
                </p14:cNvPr>
                <p14:cNvContentPartPr/>
                <p14:nvPr/>
              </p14:nvContentPartPr>
              <p14:xfrm>
                <a:off x="7728272" y="4102998"/>
                <a:ext cx="437040" cy="511920"/>
              </p14:xfrm>
            </p:contentPart>
          </mc:Choice>
          <mc:Fallback xmlns="">
            <p:pic>
              <p:nvPicPr>
                <p:cNvPr id="17" name="Рукописный ввод 16">
                  <a:extLst>
                    <a:ext uri="{FF2B5EF4-FFF2-40B4-BE49-F238E27FC236}">
                      <a16:creationId xmlns:a16="http://schemas.microsoft.com/office/drawing/2014/main" id="{2DC801DA-B142-47D8-82E0-5FACAEA96E2E}"/>
                    </a:ext>
                  </a:extLst>
                </p:cNvPr>
                <p:cNvPicPr/>
                <p:nvPr/>
              </p:nvPicPr>
              <p:blipFill>
                <a:blip r:embed="rId17"/>
                <a:stretch>
                  <a:fillRect/>
                </a:stretch>
              </p:blipFill>
              <p:spPr>
                <a:xfrm>
                  <a:off x="7719632" y="4093998"/>
                  <a:ext cx="45468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Рукописный ввод 17">
                  <a:extLst>
                    <a:ext uri="{FF2B5EF4-FFF2-40B4-BE49-F238E27FC236}">
                      <a16:creationId xmlns:a16="http://schemas.microsoft.com/office/drawing/2014/main" id="{EEE7CF5F-913E-4DB4-979B-D0F22C7D7DAB}"/>
                    </a:ext>
                  </a:extLst>
                </p14:cNvPr>
                <p14:cNvContentPartPr/>
                <p14:nvPr/>
              </p14:nvContentPartPr>
              <p14:xfrm>
                <a:off x="7955792" y="4329438"/>
                <a:ext cx="233280" cy="245880"/>
              </p14:xfrm>
            </p:contentPart>
          </mc:Choice>
          <mc:Fallback xmlns="">
            <p:pic>
              <p:nvPicPr>
                <p:cNvPr id="18" name="Рукописный ввод 17">
                  <a:extLst>
                    <a:ext uri="{FF2B5EF4-FFF2-40B4-BE49-F238E27FC236}">
                      <a16:creationId xmlns:a16="http://schemas.microsoft.com/office/drawing/2014/main" id="{EEE7CF5F-913E-4DB4-979B-D0F22C7D7DAB}"/>
                    </a:ext>
                  </a:extLst>
                </p:cNvPr>
                <p:cNvPicPr/>
                <p:nvPr/>
              </p:nvPicPr>
              <p:blipFill>
                <a:blip r:embed="rId19"/>
                <a:stretch>
                  <a:fillRect/>
                </a:stretch>
              </p:blipFill>
              <p:spPr>
                <a:xfrm>
                  <a:off x="7946792" y="4320798"/>
                  <a:ext cx="250920" cy="263520"/>
                </a:xfrm>
                <a:prstGeom prst="rect">
                  <a:avLst/>
                </a:prstGeom>
              </p:spPr>
            </p:pic>
          </mc:Fallback>
        </mc:AlternateContent>
      </p:grpSp>
    </p:spTree>
    <p:extLst>
      <p:ext uri="{BB962C8B-B14F-4D97-AF65-F5344CB8AC3E}">
        <p14:creationId xmlns:p14="http://schemas.microsoft.com/office/powerpoint/2010/main" val="395896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F9574-148D-41B7-8D90-85AA7CE79B65}"/>
              </a:ext>
            </a:extLst>
          </p:cNvPr>
          <p:cNvSpPr txBox="1"/>
          <p:nvPr/>
        </p:nvSpPr>
        <p:spPr>
          <a:xfrm>
            <a:off x="791851" y="426665"/>
            <a:ext cx="10248507" cy="1631216"/>
          </a:xfrm>
          <a:prstGeom prst="rect">
            <a:avLst/>
          </a:prstGeom>
          <a:noFill/>
        </p:spPr>
        <p:txBody>
          <a:bodyPr wrap="square">
            <a:spAutoFit/>
          </a:bodyPr>
          <a:lstStyle/>
          <a:p>
            <a:r>
              <a:rPr lang="en-GB" sz="2000" b="1" i="0" dirty="0">
                <a:solidFill>
                  <a:srgbClr val="1A1A1A"/>
                </a:solidFill>
                <a:effectLst/>
                <a:latin typeface="Arial" panose="020B0604020202020204" pitchFamily="34" charset="0"/>
                <a:cs typeface="Arial" panose="020B0604020202020204" pitchFamily="34" charset="0"/>
              </a:rPr>
              <a:t>WHO DEVELOPED </a:t>
            </a:r>
            <a:r>
              <a:rPr lang="en-GB" sz="2000" b="1" dirty="0">
                <a:solidFill>
                  <a:srgbClr val="1A1A1A"/>
                </a:solidFill>
                <a:latin typeface="Arial" panose="020B0604020202020204" pitchFamily="34" charset="0"/>
                <a:cs typeface="Arial" panose="020B0604020202020204" pitchFamily="34" charset="0"/>
              </a:rPr>
              <a:t>PREDICATE LOGIC? </a:t>
            </a:r>
          </a:p>
          <a:p>
            <a:endParaRPr lang="en-GB" sz="2000" b="0" i="0" dirty="0">
              <a:solidFill>
                <a:srgbClr val="1A1A1A"/>
              </a:solidFill>
              <a:effectLst/>
              <a:latin typeface="Arial" panose="020B0604020202020204" pitchFamily="34" charset="0"/>
              <a:cs typeface="Arial" panose="020B0604020202020204" pitchFamily="34" charset="0"/>
            </a:endParaRPr>
          </a:p>
          <a:p>
            <a:r>
              <a:rPr lang="en-GB" sz="2000" b="0" i="0" dirty="0">
                <a:solidFill>
                  <a:srgbClr val="1A1A1A"/>
                </a:solidFill>
                <a:effectLst/>
                <a:latin typeface="Arial" panose="020B0604020202020204" pitchFamily="34" charset="0"/>
                <a:cs typeface="Arial" panose="020B0604020202020204" pitchFamily="34" charset="0"/>
              </a:rPr>
              <a:t>Friedrich Ludwig </a:t>
            </a:r>
            <a:r>
              <a:rPr lang="en-GB" sz="2000" b="0" i="0" dirty="0" err="1">
                <a:solidFill>
                  <a:srgbClr val="1A1A1A"/>
                </a:solidFill>
                <a:effectLst/>
                <a:latin typeface="Arial" panose="020B0604020202020204" pitchFamily="34" charset="0"/>
                <a:cs typeface="Arial" panose="020B0604020202020204" pitchFamily="34" charset="0"/>
              </a:rPr>
              <a:t>Gottlob</a:t>
            </a:r>
            <a:r>
              <a:rPr lang="en-GB" sz="2000" b="0" i="0" dirty="0">
                <a:solidFill>
                  <a:srgbClr val="1A1A1A"/>
                </a:solidFill>
                <a:effectLst/>
                <a:latin typeface="Arial" panose="020B0604020202020204" pitchFamily="34" charset="0"/>
                <a:cs typeface="Arial" panose="020B0604020202020204" pitchFamily="34" charset="0"/>
              </a:rPr>
              <a:t> Frege</a:t>
            </a:r>
          </a:p>
          <a:p>
            <a:endParaRPr lang="en-GB" sz="2000" dirty="0">
              <a:solidFill>
                <a:srgbClr val="1A1A1A"/>
              </a:solidFill>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pic>
        <p:nvPicPr>
          <p:cNvPr id="1028" name="Picture 4" descr="Gottlob Frege - Wikipedia">
            <a:extLst>
              <a:ext uri="{FF2B5EF4-FFF2-40B4-BE49-F238E27FC236}">
                <a16:creationId xmlns:a16="http://schemas.microsoft.com/office/drawing/2014/main" id="{EB3B34DB-FA6E-4182-B4D4-3BB72F11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658" y="426665"/>
            <a:ext cx="4362450" cy="5895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m Frege to Godel: A Source Book in Mathematical Logic, 1879-1931:  Amazon.it: Van Heijenoort, Jean: Libri in altre lingue">
            <a:extLst>
              <a:ext uri="{FF2B5EF4-FFF2-40B4-BE49-F238E27FC236}">
                <a16:creationId xmlns:a16="http://schemas.microsoft.com/office/drawing/2014/main" id="{EBC50987-EA44-4F07-8B05-A9D2E4C9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716" y="2205873"/>
            <a:ext cx="2382531" cy="3681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923A71AD-5E2A-4BC2-A3EA-C2206546ACD5}"/>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18</a:t>
            </a:r>
            <a:endParaRPr lang="en-GB" dirty="0"/>
          </a:p>
        </p:txBody>
      </p:sp>
      <p:grpSp>
        <p:nvGrpSpPr>
          <p:cNvPr id="6" name="Группа 5">
            <a:extLst>
              <a:ext uri="{FF2B5EF4-FFF2-40B4-BE49-F238E27FC236}">
                <a16:creationId xmlns:a16="http://schemas.microsoft.com/office/drawing/2014/main" id="{4FB835C3-24CE-4F30-B2D5-32311D0DC174}"/>
              </a:ext>
            </a:extLst>
          </p:cNvPr>
          <p:cNvGrpSpPr/>
          <p:nvPr/>
        </p:nvGrpSpPr>
        <p:grpSpPr>
          <a:xfrm>
            <a:off x="9950192" y="782358"/>
            <a:ext cx="517680" cy="620280"/>
            <a:chOff x="9950192" y="782358"/>
            <a:chExt cx="517680" cy="620280"/>
          </a:xfrm>
        </p:grpSpPr>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415E4568-98D4-440A-94CD-78E5882A55BC}"/>
                    </a:ext>
                  </a:extLst>
                </p14:cNvPr>
                <p14:cNvContentPartPr/>
                <p14:nvPr/>
              </p14:nvContentPartPr>
              <p14:xfrm>
                <a:off x="10136672" y="782358"/>
                <a:ext cx="331200" cy="465480"/>
              </p14:xfrm>
            </p:contentPart>
          </mc:Choice>
          <mc:Fallback xmlns="">
            <p:pic>
              <p:nvPicPr>
                <p:cNvPr id="4" name="Рукописный ввод 3">
                  <a:extLst>
                    <a:ext uri="{FF2B5EF4-FFF2-40B4-BE49-F238E27FC236}">
                      <a16:creationId xmlns:a16="http://schemas.microsoft.com/office/drawing/2014/main" id="{415E4568-98D4-440A-94CD-78E5882A55BC}"/>
                    </a:ext>
                  </a:extLst>
                </p:cNvPr>
                <p:cNvPicPr/>
                <p:nvPr/>
              </p:nvPicPr>
              <p:blipFill>
                <a:blip r:embed="rId5"/>
                <a:stretch>
                  <a:fillRect/>
                </a:stretch>
              </p:blipFill>
              <p:spPr>
                <a:xfrm>
                  <a:off x="10128032" y="773718"/>
                  <a:ext cx="34884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0222209A-ADC4-4EB2-B19B-C905DCB0D8D4}"/>
                    </a:ext>
                  </a:extLst>
                </p14:cNvPr>
                <p14:cNvContentPartPr/>
                <p14:nvPr/>
              </p14:nvContentPartPr>
              <p14:xfrm>
                <a:off x="9950192" y="868038"/>
                <a:ext cx="288720" cy="534600"/>
              </p14:xfrm>
            </p:contentPart>
          </mc:Choice>
          <mc:Fallback xmlns="">
            <p:pic>
              <p:nvPicPr>
                <p:cNvPr id="5" name="Рукописный ввод 4">
                  <a:extLst>
                    <a:ext uri="{FF2B5EF4-FFF2-40B4-BE49-F238E27FC236}">
                      <a16:creationId xmlns:a16="http://schemas.microsoft.com/office/drawing/2014/main" id="{0222209A-ADC4-4EB2-B19B-C905DCB0D8D4}"/>
                    </a:ext>
                  </a:extLst>
                </p:cNvPr>
                <p:cNvPicPr/>
                <p:nvPr/>
              </p:nvPicPr>
              <p:blipFill>
                <a:blip r:embed="rId7"/>
                <a:stretch>
                  <a:fillRect/>
                </a:stretch>
              </p:blipFill>
              <p:spPr>
                <a:xfrm>
                  <a:off x="9941192" y="859038"/>
                  <a:ext cx="306360" cy="55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EBF99B80-53F9-4440-AF44-546F4607E0C5}"/>
                  </a:ext>
                </a:extLst>
              </p14:cNvPr>
              <p14:cNvContentPartPr/>
              <p14:nvPr/>
            </p14:nvContentPartPr>
            <p14:xfrm>
              <a:off x="1879352" y="3724638"/>
              <a:ext cx="1467360" cy="623880"/>
            </p14:xfrm>
          </p:contentPart>
        </mc:Choice>
        <mc:Fallback xmlns="">
          <p:pic>
            <p:nvPicPr>
              <p:cNvPr id="7" name="Рукописный ввод 6">
                <a:extLst>
                  <a:ext uri="{FF2B5EF4-FFF2-40B4-BE49-F238E27FC236}">
                    <a16:creationId xmlns:a16="http://schemas.microsoft.com/office/drawing/2014/main" id="{EBF99B80-53F9-4440-AF44-546F4607E0C5}"/>
                  </a:ext>
                </a:extLst>
              </p:cNvPr>
              <p:cNvPicPr/>
              <p:nvPr/>
            </p:nvPicPr>
            <p:blipFill>
              <a:blip r:embed="rId9"/>
              <a:stretch>
                <a:fillRect/>
              </a:stretch>
            </p:blipFill>
            <p:spPr>
              <a:xfrm>
                <a:off x="1870712" y="3715638"/>
                <a:ext cx="1485000" cy="641520"/>
              </a:xfrm>
              <a:prstGeom prst="rect">
                <a:avLst/>
              </a:prstGeom>
            </p:spPr>
          </p:pic>
        </mc:Fallback>
      </mc:AlternateContent>
    </p:spTree>
    <p:extLst>
      <p:ext uri="{BB962C8B-B14F-4D97-AF65-F5344CB8AC3E}">
        <p14:creationId xmlns:p14="http://schemas.microsoft.com/office/powerpoint/2010/main" val="11671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13C71-DEFF-414E-91D2-965CF4EF26E2}"/>
              </a:ext>
            </a:extLst>
          </p:cNvPr>
          <p:cNvSpPr txBox="1"/>
          <p:nvPr/>
        </p:nvSpPr>
        <p:spPr>
          <a:xfrm>
            <a:off x="1218416" y="1874728"/>
            <a:ext cx="6094428" cy="3108543"/>
          </a:xfrm>
          <a:prstGeom prst="rect">
            <a:avLst/>
          </a:prstGeom>
          <a:noFill/>
        </p:spPr>
        <p:txBody>
          <a:bodyPr wrap="square">
            <a:spAutoFit/>
          </a:bodyPr>
          <a:lstStyle/>
          <a:p>
            <a:r>
              <a:rPr lang="en-GB" sz="2800" dirty="0">
                <a:solidFill>
                  <a:srgbClr val="1A1A1A"/>
                </a:solidFill>
                <a:latin typeface="Arial" panose="020B0604020202020204" pitchFamily="34" charset="0"/>
                <a:cs typeface="Arial" panose="020B0604020202020204" pitchFamily="34" charset="0"/>
              </a:rPr>
              <a:t>John is happy</a:t>
            </a:r>
          </a:p>
          <a:p>
            <a:endParaRPr lang="en-GB" sz="2800" dirty="0">
              <a:solidFill>
                <a:srgbClr val="1A1A1A"/>
              </a:solidFill>
              <a:latin typeface="Arial" panose="020B0604020202020204" pitchFamily="34" charset="0"/>
              <a:cs typeface="Arial" panose="020B0604020202020204" pitchFamily="34" charset="0"/>
            </a:endParaRPr>
          </a:p>
          <a:p>
            <a:endParaRPr lang="en-GB" sz="2800" dirty="0">
              <a:solidFill>
                <a:srgbClr val="1A1A1A"/>
              </a:solidFill>
              <a:latin typeface="Arial" panose="020B0604020202020204" pitchFamily="34" charset="0"/>
              <a:cs typeface="Arial" panose="020B0604020202020204" pitchFamily="34" charset="0"/>
            </a:endParaRPr>
          </a:p>
          <a:p>
            <a:r>
              <a:rPr lang="en-GB" sz="2800" dirty="0">
                <a:solidFill>
                  <a:srgbClr val="1A1A1A"/>
                </a:solidFill>
                <a:latin typeface="Arial" panose="020B0604020202020204" pitchFamily="34" charset="0"/>
                <a:cs typeface="Arial" panose="020B0604020202020204" pitchFamily="34" charset="0"/>
              </a:rPr>
              <a:t>Socrates is foolish</a:t>
            </a:r>
          </a:p>
          <a:p>
            <a:endParaRPr lang="en-GB" sz="2800" dirty="0">
              <a:solidFill>
                <a:srgbClr val="1A1A1A"/>
              </a:solidFill>
              <a:latin typeface="Arial" panose="020B0604020202020204" pitchFamily="34" charset="0"/>
              <a:cs typeface="Arial" panose="020B0604020202020204" pitchFamily="34" charset="0"/>
            </a:endParaRPr>
          </a:p>
          <a:p>
            <a:endParaRPr lang="en-GB" sz="2800" dirty="0">
              <a:solidFill>
                <a:srgbClr val="1A1A1A"/>
              </a:solidFill>
              <a:latin typeface="Arial" panose="020B0604020202020204" pitchFamily="34" charset="0"/>
              <a:cs typeface="Arial" panose="020B0604020202020204" pitchFamily="34" charset="0"/>
            </a:endParaRPr>
          </a:p>
          <a:p>
            <a:r>
              <a:rPr lang="en-GB" sz="2800" dirty="0">
                <a:solidFill>
                  <a:srgbClr val="1A1A1A"/>
                </a:solidFill>
                <a:latin typeface="Arial" panose="020B0604020202020204" pitchFamily="34" charset="0"/>
                <a:cs typeface="Arial" panose="020B0604020202020204" pitchFamily="34" charset="0"/>
              </a:rPr>
              <a:t>John is happy and Socrates is foolish</a:t>
            </a:r>
            <a:endParaRPr lang="en-GB"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3B19AB8-343B-4CD2-B705-729E2D0A08D7}"/>
              </a:ext>
            </a:extLst>
          </p:cNvPr>
          <p:cNvSpPr txBox="1"/>
          <p:nvPr/>
        </p:nvSpPr>
        <p:spPr>
          <a:xfrm>
            <a:off x="596246" y="588331"/>
            <a:ext cx="8057560" cy="523220"/>
          </a:xfrm>
          <a:prstGeom prst="rect">
            <a:avLst/>
          </a:prstGeom>
          <a:noFill/>
        </p:spPr>
        <p:txBody>
          <a:bodyPr wrap="square">
            <a:spAutoFit/>
          </a:bodyPr>
          <a:lstStyle/>
          <a:p>
            <a:r>
              <a:rPr lang="en-GB" sz="2800" b="1" spc="-1" dirty="0">
                <a:solidFill>
                  <a:srgbClr val="000000"/>
                </a:solidFill>
                <a:uFill>
                  <a:solidFill>
                    <a:srgbClr val="FFFFFF"/>
                  </a:solidFill>
                </a:uFill>
                <a:latin typeface="Arial"/>
                <a:ea typeface="Microsoft YaHei"/>
              </a:rPr>
              <a:t>3. Symbols and Translation in Predicate Logic</a:t>
            </a:r>
            <a:endParaRPr lang="en-GB" sz="2800" b="1" dirty="0"/>
          </a:p>
        </p:txBody>
      </p:sp>
      <p:sp>
        <p:nvSpPr>
          <p:cNvPr id="2" name="TextBox 4">
            <a:extLst>
              <a:ext uri="{FF2B5EF4-FFF2-40B4-BE49-F238E27FC236}">
                <a16:creationId xmlns:a16="http://schemas.microsoft.com/office/drawing/2014/main" id="{81432D32-31A0-4EB3-A1E5-6931B55D35CD}"/>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19</a:t>
            </a:r>
            <a:endParaRPr lang="en-GB" dirty="0"/>
          </a:p>
        </p:txBody>
      </p:sp>
      <mc:AlternateContent xmlns:mc="http://schemas.openxmlformats.org/markup-compatibility/2006" xmlns:p14="http://schemas.microsoft.com/office/powerpoint/2010/main">
        <mc:Choice Requires="p14">
          <p:contentPart p14:bwMode="auto" r:id="rId2">
            <p14:nvContentPartPr>
              <p14:cNvPr id="9" name="Рукописный ввод 8">
                <a:extLst>
                  <a:ext uri="{FF2B5EF4-FFF2-40B4-BE49-F238E27FC236}">
                    <a16:creationId xmlns:a16="http://schemas.microsoft.com/office/drawing/2014/main" id="{E1EF0849-1512-4E10-8D4E-BF56CBD5733C}"/>
                  </a:ext>
                </a:extLst>
              </p14:cNvPr>
              <p14:cNvContentPartPr/>
              <p14:nvPr/>
            </p14:nvContentPartPr>
            <p14:xfrm>
              <a:off x="3342392" y="1636278"/>
              <a:ext cx="749160" cy="274680"/>
            </p14:xfrm>
          </p:contentPart>
        </mc:Choice>
        <mc:Fallback xmlns="">
          <p:pic>
            <p:nvPicPr>
              <p:cNvPr id="9" name="Рукописный ввод 8">
                <a:extLst>
                  <a:ext uri="{FF2B5EF4-FFF2-40B4-BE49-F238E27FC236}">
                    <a16:creationId xmlns:a16="http://schemas.microsoft.com/office/drawing/2014/main" id="{E1EF0849-1512-4E10-8D4E-BF56CBD5733C}"/>
                  </a:ext>
                </a:extLst>
              </p:cNvPr>
              <p:cNvPicPr/>
              <p:nvPr/>
            </p:nvPicPr>
            <p:blipFill>
              <a:blip r:embed="rId3"/>
              <a:stretch>
                <a:fillRect/>
              </a:stretch>
            </p:blipFill>
            <p:spPr>
              <a:xfrm>
                <a:off x="3333752" y="1627278"/>
                <a:ext cx="766800" cy="292320"/>
              </a:xfrm>
              <a:prstGeom prst="rect">
                <a:avLst/>
              </a:prstGeom>
            </p:spPr>
          </p:pic>
        </mc:Fallback>
      </mc:AlternateContent>
      <p:grpSp>
        <p:nvGrpSpPr>
          <p:cNvPr id="12" name="Группа 11">
            <a:extLst>
              <a:ext uri="{FF2B5EF4-FFF2-40B4-BE49-F238E27FC236}">
                <a16:creationId xmlns:a16="http://schemas.microsoft.com/office/drawing/2014/main" id="{DEF4AAB8-3570-4A5F-9A5E-566FC0DA8DF8}"/>
              </a:ext>
            </a:extLst>
          </p:cNvPr>
          <p:cNvGrpSpPr/>
          <p:nvPr/>
        </p:nvGrpSpPr>
        <p:grpSpPr>
          <a:xfrm>
            <a:off x="4478912" y="1672638"/>
            <a:ext cx="607320" cy="766800"/>
            <a:chOff x="4478912" y="1672638"/>
            <a:chExt cx="607320" cy="766800"/>
          </a:xfrm>
        </p:grpSpPr>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8C5456E3-B905-4C1A-A595-86499B1341F9}"/>
                    </a:ext>
                  </a:extLst>
                </p14:cNvPr>
                <p14:cNvContentPartPr/>
                <p14:nvPr/>
              </p14:nvContentPartPr>
              <p14:xfrm>
                <a:off x="4478912" y="1672638"/>
                <a:ext cx="102600" cy="511560"/>
              </p14:xfrm>
            </p:contentPart>
          </mc:Choice>
          <mc:Fallback xmlns="">
            <p:pic>
              <p:nvPicPr>
                <p:cNvPr id="5" name="Рукописный ввод 4">
                  <a:extLst>
                    <a:ext uri="{FF2B5EF4-FFF2-40B4-BE49-F238E27FC236}">
                      <a16:creationId xmlns:a16="http://schemas.microsoft.com/office/drawing/2014/main" id="{8C5456E3-B905-4C1A-A595-86499B1341F9}"/>
                    </a:ext>
                  </a:extLst>
                </p:cNvPr>
                <p:cNvPicPr/>
                <p:nvPr/>
              </p:nvPicPr>
              <p:blipFill>
                <a:blip r:embed="rId5"/>
                <a:stretch>
                  <a:fillRect/>
                </a:stretch>
              </p:blipFill>
              <p:spPr>
                <a:xfrm>
                  <a:off x="4470272" y="1663998"/>
                  <a:ext cx="12024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C09F49C6-9DB2-4AE1-B5B9-68FAA9F8879D}"/>
                    </a:ext>
                  </a:extLst>
                </p14:cNvPr>
                <p14:cNvContentPartPr/>
                <p14:nvPr/>
              </p14:nvContentPartPr>
              <p14:xfrm>
                <a:off x="4668272" y="1680558"/>
                <a:ext cx="95400" cy="466920"/>
              </p14:xfrm>
            </p:contentPart>
          </mc:Choice>
          <mc:Fallback xmlns="">
            <p:pic>
              <p:nvPicPr>
                <p:cNvPr id="6" name="Рукописный ввод 5">
                  <a:extLst>
                    <a:ext uri="{FF2B5EF4-FFF2-40B4-BE49-F238E27FC236}">
                      <a16:creationId xmlns:a16="http://schemas.microsoft.com/office/drawing/2014/main" id="{C09F49C6-9DB2-4AE1-B5B9-68FAA9F8879D}"/>
                    </a:ext>
                  </a:extLst>
                </p:cNvPr>
                <p:cNvPicPr/>
                <p:nvPr/>
              </p:nvPicPr>
              <p:blipFill>
                <a:blip r:embed="rId7"/>
                <a:stretch>
                  <a:fillRect/>
                </a:stretch>
              </p:blipFill>
              <p:spPr>
                <a:xfrm>
                  <a:off x="4659632" y="1671558"/>
                  <a:ext cx="11304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37F39843-93BE-404B-889F-FE872F3096E0}"/>
                    </a:ext>
                  </a:extLst>
                </p14:cNvPr>
                <p14:cNvContentPartPr/>
                <p14:nvPr/>
              </p14:nvContentPartPr>
              <p14:xfrm>
                <a:off x="4529312" y="1947318"/>
                <a:ext cx="233280" cy="16560"/>
              </p14:xfrm>
            </p:contentPart>
          </mc:Choice>
          <mc:Fallback xmlns="">
            <p:pic>
              <p:nvPicPr>
                <p:cNvPr id="7" name="Рукописный ввод 6">
                  <a:extLst>
                    <a:ext uri="{FF2B5EF4-FFF2-40B4-BE49-F238E27FC236}">
                      <a16:creationId xmlns:a16="http://schemas.microsoft.com/office/drawing/2014/main" id="{37F39843-93BE-404B-889F-FE872F3096E0}"/>
                    </a:ext>
                  </a:extLst>
                </p:cNvPr>
                <p:cNvPicPr/>
                <p:nvPr/>
              </p:nvPicPr>
              <p:blipFill>
                <a:blip r:embed="rId9"/>
                <a:stretch>
                  <a:fillRect/>
                </a:stretch>
              </p:blipFill>
              <p:spPr>
                <a:xfrm>
                  <a:off x="4520312" y="1938678"/>
                  <a:ext cx="2509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Рукописный ввод 9">
                  <a:extLst>
                    <a:ext uri="{FF2B5EF4-FFF2-40B4-BE49-F238E27FC236}">
                      <a16:creationId xmlns:a16="http://schemas.microsoft.com/office/drawing/2014/main" id="{27DB5AF0-3FD1-424A-A11D-5B5F76FECF6A}"/>
                    </a:ext>
                  </a:extLst>
                </p14:cNvPr>
                <p14:cNvContentPartPr/>
                <p14:nvPr/>
              </p14:nvContentPartPr>
              <p14:xfrm>
                <a:off x="4967072" y="1962438"/>
                <a:ext cx="86040" cy="477000"/>
              </p14:xfrm>
            </p:contentPart>
          </mc:Choice>
          <mc:Fallback xmlns="">
            <p:pic>
              <p:nvPicPr>
                <p:cNvPr id="10" name="Рукописный ввод 9">
                  <a:extLst>
                    <a:ext uri="{FF2B5EF4-FFF2-40B4-BE49-F238E27FC236}">
                      <a16:creationId xmlns:a16="http://schemas.microsoft.com/office/drawing/2014/main" id="{27DB5AF0-3FD1-424A-A11D-5B5F76FECF6A}"/>
                    </a:ext>
                  </a:extLst>
                </p:cNvPr>
                <p:cNvPicPr/>
                <p:nvPr/>
              </p:nvPicPr>
              <p:blipFill>
                <a:blip r:embed="rId11"/>
                <a:stretch>
                  <a:fillRect/>
                </a:stretch>
              </p:blipFill>
              <p:spPr>
                <a:xfrm>
                  <a:off x="4958072" y="1953798"/>
                  <a:ext cx="10368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Рукописный ввод 10">
                  <a:extLst>
                    <a:ext uri="{FF2B5EF4-FFF2-40B4-BE49-F238E27FC236}">
                      <a16:creationId xmlns:a16="http://schemas.microsoft.com/office/drawing/2014/main" id="{EAC67C7A-C9E3-48C2-A52E-1DC9887829C4}"/>
                    </a:ext>
                  </a:extLst>
                </p14:cNvPr>
                <p14:cNvContentPartPr/>
                <p14:nvPr/>
              </p14:nvContentPartPr>
              <p14:xfrm>
                <a:off x="4950152" y="1964598"/>
                <a:ext cx="136080" cy="7560"/>
              </p14:xfrm>
            </p:contentPart>
          </mc:Choice>
          <mc:Fallback xmlns="">
            <p:pic>
              <p:nvPicPr>
                <p:cNvPr id="11" name="Рукописный ввод 10">
                  <a:extLst>
                    <a:ext uri="{FF2B5EF4-FFF2-40B4-BE49-F238E27FC236}">
                      <a16:creationId xmlns:a16="http://schemas.microsoft.com/office/drawing/2014/main" id="{EAC67C7A-C9E3-48C2-A52E-1DC9887829C4}"/>
                    </a:ext>
                  </a:extLst>
                </p:cNvPr>
                <p:cNvPicPr/>
                <p:nvPr/>
              </p:nvPicPr>
              <p:blipFill>
                <a:blip r:embed="rId13"/>
                <a:stretch>
                  <a:fillRect/>
                </a:stretch>
              </p:blipFill>
              <p:spPr>
                <a:xfrm>
                  <a:off x="4941152" y="1955598"/>
                  <a:ext cx="153720" cy="25200"/>
                </a:xfrm>
                <a:prstGeom prst="rect">
                  <a:avLst/>
                </a:prstGeom>
              </p:spPr>
            </p:pic>
          </mc:Fallback>
        </mc:AlternateContent>
      </p:grpSp>
      <p:grpSp>
        <p:nvGrpSpPr>
          <p:cNvPr id="19" name="Группа 18">
            <a:extLst>
              <a:ext uri="{FF2B5EF4-FFF2-40B4-BE49-F238E27FC236}">
                <a16:creationId xmlns:a16="http://schemas.microsoft.com/office/drawing/2014/main" id="{0ECF8B02-A65B-442A-8F05-6297F16D57C9}"/>
              </a:ext>
            </a:extLst>
          </p:cNvPr>
          <p:cNvGrpSpPr/>
          <p:nvPr/>
        </p:nvGrpSpPr>
        <p:grpSpPr>
          <a:xfrm>
            <a:off x="4860512" y="2938758"/>
            <a:ext cx="713160" cy="571680"/>
            <a:chOff x="4860512" y="2938758"/>
            <a:chExt cx="713160" cy="571680"/>
          </a:xfrm>
        </p:grpSpPr>
        <mc:AlternateContent xmlns:mc="http://schemas.openxmlformats.org/markup-compatibility/2006" xmlns:p14="http://schemas.microsoft.com/office/powerpoint/2010/main">
          <mc:Choice Requires="p14">
            <p:contentPart p14:bwMode="auto" r:id="rId14">
              <p14:nvContentPartPr>
                <p14:cNvPr id="13" name="Рукописный ввод 12">
                  <a:extLst>
                    <a:ext uri="{FF2B5EF4-FFF2-40B4-BE49-F238E27FC236}">
                      <a16:creationId xmlns:a16="http://schemas.microsoft.com/office/drawing/2014/main" id="{9286616A-8735-4AA2-8258-16848C2D1F26}"/>
                    </a:ext>
                  </a:extLst>
                </p14:cNvPr>
                <p14:cNvContentPartPr/>
                <p14:nvPr/>
              </p14:nvContentPartPr>
              <p14:xfrm>
                <a:off x="5057432" y="3060798"/>
                <a:ext cx="82440" cy="396360"/>
              </p14:xfrm>
            </p:contentPart>
          </mc:Choice>
          <mc:Fallback xmlns="">
            <p:pic>
              <p:nvPicPr>
                <p:cNvPr id="13" name="Рукописный ввод 12">
                  <a:extLst>
                    <a:ext uri="{FF2B5EF4-FFF2-40B4-BE49-F238E27FC236}">
                      <a16:creationId xmlns:a16="http://schemas.microsoft.com/office/drawing/2014/main" id="{9286616A-8735-4AA2-8258-16848C2D1F26}"/>
                    </a:ext>
                  </a:extLst>
                </p:cNvPr>
                <p:cNvPicPr/>
                <p:nvPr/>
              </p:nvPicPr>
              <p:blipFill>
                <a:blip r:embed="rId15"/>
                <a:stretch>
                  <a:fillRect/>
                </a:stretch>
              </p:blipFill>
              <p:spPr>
                <a:xfrm>
                  <a:off x="5048792" y="3052158"/>
                  <a:ext cx="1000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Рукописный ввод 13">
                  <a:extLst>
                    <a:ext uri="{FF2B5EF4-FFF2-40B4-BE49-F238E27FC236}">
                      <a16:creationId xmlns:a16="http://schemas.microsoft.com/office/drawing/2014/main" id="{A6D4ACFA-3462-4573-BDAF-C90214A9C34D}"/>
                    </a:ext>
                  </a:extLst>
                </p14:cNvPr>
                <p14:cNvContentPartPr/>
                <p14:nvPr/>
              </p14:nvContentPartPr>
              <p14:xfrm>
                <a:off x="4860512" y="2938758"/>
                <a:ext cx="508320" cy="131760"/>
              </p14:xfrm>
            </p:contentPart>
          </mc:Choice>
          <mc:Fallback xmlns="">
            <p:pic>
              <p:nvPicPr>
                <p:cNvPr id="14" name="Рукописный ввод 13">
                  <a:extLst>
                    <a:ext uri="{FF2B5EF4-FFF2-40B4-BE49-F238E27FC236}">
                      <a16:creationId xmlns:a16="http://schemas.microsoft.com/office/drawing/2014/main" id="{A6D4ACFA-3462-4573-BDAF-C90214A9C34D}"/>
                    </a:ext>
                  </a:extLst>
                </p:cNvPr>
                <p:cNvPicPr/>
                <p:nvPr/>
              </p:nvPicPr>
              <p:blipFill>
                <a:blip r:embed="rId17"/>
                <a:stretch>
                  <a:fillRect/>
                </a:stretch>
              </p:blipFill>
              <p:spPr>
                <a:xfrm>
                  <a:off x="4851872" y="2930118"/>
                  <a:ext cx="525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5C20C2E9-840D-445F-A317-21670D5252EA}"/>
                    </a:ext>
                  </a:extLst>
                </p14:cNvPr>
                <p14:cNvContentPartPr/>
                <p14:nvPr/>
              </p14:nvContentPartPr>
              <p14:xfrm>
                <a:off x="5005592" y="3201198"/>
                <a:ext cx="229680" cy="44640"/>
              </p14:xfrm>
            </p:contentPart>
          </mc:Choice>
          <mc:Fallback xmlns="">
            <p:pic>
              <p:nvPicPr>
                <p:cNvPr id="15" name="Рукописный ввод 14">
                  <a:extLst>
                    <a:ext uri="{FF2B5EF4-FFF2-40B4-BE49-F238E27FC236}">
                      <a16:creationId xmlns:a16="http://schemas.microsoft.com/office/drawing/2014/main" id="{5C20C2E9-840D-445F-A317-21670D5252EA}"/>
                    </a:ext>
                  </a:extLst>
                </p:cNvPr>
                <p:cNvPicPr/>
                <p:nvPr/>
              </p:nvPicPr>
              <p:blipFill>
                <a:blip r:embed="rId19"/>
                <a:stretch>
                  <a:fillRect/>
                </a:stretch>
              </p:blipFill>
              <p:spPr>
                <a:xfrm>
                  <a:off x="4996592" y="3192198"/>
                  <a:ext cx="2473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Рукописный ввод 17">
                  <a:extLst>
                    <a:ext uri="{FF2B5EF4-FFF2-40B4-BE49-F238E27FC236}">
                      <a16:creationId xmlns:a16="http://schemas.microsoft.com/office/drawing/2014/main" id="{1C779214-9D54-47F9-BD6B-1F33E319D98D}"/>
                    </a:ext>
                  </a:extLst>
                </p14:cNvPr>
                <p14:cNvContentPartPr/>
                <p14:nvPr/>
              </p14:nvContentPartPr>
              <p14:xfrm>
                <a:off x="5384312" y="3280758"/>
                <a:ext cx="189360" cy="229680"/>
              </p14:xfrm>
            </p:contentPart>
          </mc:Choice>
          <mc:Fallback xmlns="">
            <p:pic>
              <p:nvPicPr>
                <p:cNvPr id="18" name="Рукописный ввод 17">
                  <a:extLst>
                    <a:ext uri="{FF2B5EF4-FFF2-40B4-BE49-F238E27FC236}">
                      <a16:creationId xmlns:a16="http://schemas.microsoft.com/office/drawing/2014/main" id="{1C779214-9D54-47F9-BD6B-1F33E319D98D}"/>
                    </a:ext>
                  </a:extLst>
                </p:cNvPr>
                <p:cNvPicPr/>
                <p:nvPr/>
              </p:nvPicPr>
              <p:blipFill>
                <a:blip r:embed="rId21"/>
                <a:stretch>
                  <a:fillRect/>
                </a:stretch>
              </p:blipFill>
              <p:spPr>
                <a:xfrm>
                  <a:off x="5375672" y="3271758"/>
                  <a:ext cx="207000" cy="24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Рукописный ввод 19">
                <a:extLst>
                  <a:ext uri="{FF2B5EF4-FFF2-40B4-BE49-F238E27FC236}">
                    <a16:creationId xmlns:a16="http://schemas.microsoft.com/office/drawing/2014/main" id="{8A5A9584-E1FD-4015-AE50-4CB099CB8395}"/>
                  </a:ext>
                </a:extLst>
              </p14:cNvPr>
              <p14:cNvContentPartPr/>
              <p14:nvPr/>
            </p14:nvContentPartPr>
            <p14:xfrm>
              <a:off x="3773672" y="2899518"/>
              <a:ext cx="726480" cy="280080"/>
            </p14:xfrm>
          </p:contentPart>
        </mc:Choice>
        <mc:Fallback xmlns="">
          <p:pic>
            <p:nvPicPr>
              <p:cNvPr id="20" name="Рукописный ввод 19">
                <a:extLst>
                  <a:ext uri="{FF2B5EF4-FFF2-40B4-BE49-F238E27FC236}">
                    <a16:creationId xmlns:a16="http://schemas.microsoft.com/office/drawing/2014/main" id="{8A5A9584-E1FD-4015-AE50-4CB099CB8395}"/>
                  </a:ext>
                </a:extLst>
              </p:cNvPr>
              <p:cNvPicPr/>
              <p:nvPr/>
            </p:nvPicPr>
            <p:blipFill>
              <a:blip r:embed="rId23"/>
              <a:stretch>
                <a:fillRect/>
              </a:stretch>
            </p:blipFill>
            <p:spPr>
              <a:xfrm>
                <a:off x="3764672" y="2890518"/>
                <a:ext cx="744120" cy="297720"/>
              </a:xfrm>
              <a:prstGeom prst="rect">
                <a:avLst/>
              </a:prstGeom>
            </p:spPr>
          </p:pic>
        </mc:Fallback>
      </mc:AlternateContent>
      <p:grpSp>
        <p:nvGrpSpPr>
          <p:cNvPr id="30" name="Группа 29">
            <a:extLst>
              <a:ext uri="{FF2B5EF4-FFF2-40B4-BE49-F238E27FC236}">
                <a16:creationId xmlns:a16="http://schemas.microsoft.com/office/drawing/2014/main" id="{3F7A7E92-754E-443F-A8A1-BB137B760DA6}"/>
              </a:ext>
            </a:extLst>
          </p:cNvPr>
          <p:cNvGrpSpPr/>
          <p:nvPr/>
        </p:nvGrpSpPr>
        <p:grpSpPr>
          <a:xfrm>
            <a:off x="2653712" y="5202078"/>
            <a:ext cx="1499400" cy="717120"/>
            <a:chOff x="2653712" y="5202078"/>
            <a:chExt cx="1499400" cy="717120"/>
          </a:xfrm>
        </p:grpSpPr>
        <mc:AlternateContent xmlns:mc="http://schemas.openxmlformats.org/markup-compatibility/2006" xmlns:p14="http://schemas.microsoft.com/office/powerpoint/2010/main">
          <mc:Choice Requires="p14">
            <p:contentPart p14:bwMode="auto" r:id="rId24">
              <p14:nvContentPartPr>
                <p14:cNvPr id="21" name="Рукописный ввод 20">
                  <a:extLst>
                    <a:ext uri="{FF2B5EF4-FFF2-40B4-BE49-F238E27FC236}">
                      <a16:creationId xmlns:a16="http://schemas.microsoft.com/office/drawing/2014/main" id="{58ACABCB-D76B-4A27-9D67-EB6B567EFB38}"/>
                    </a:ext>
                  </a:extLst>
                </p14:cNvPr>
                <p14:cNvContentPartPr/>
                <p14:nvPr/>
              </p14:nvContentPartPr>
              <p14:xfrm>
                <a:off x="2653712" y="5268318"/>
                <a:ext cx="57960" cy="452520"/>
              </p14:xfrm>
            </p:contentPart>
          </mc:Choice>
          <mc:Fallback xmlns="">
            <p:pic>
              <p:nvPicPr>
                <p:cNvPr id="21" name="Рукописный ввод 20">
                  <a:extLst>
                    <a:ext uri="{FF2B5EF4-FFF2-40B4-BE49-F238E27FC236}">
                      <a16:creationId xmlns:a16="http://schemas.microsoft.com/office/drawing/2014/main" id="{58ACABCB-D76B-4A27-9D67-EB6B567EFB38}"/>
                    </a:ext>
                  </a:extLst>
                </p:cNvPr>
                <p:cNvPicPr/>
                <p:nvPr/>
              </p:nvPicPr>
              <p:blipFill>
                <a:blip r:embed="rId25"/>
                <a:stretch>
                  <a:fillRect/>
                </a:stretch>
              </p:blipFill>
              <p:spPr>
                <a:xfrm>
                  <a:off x="2644712" y="5259318"/>
                  <a:ext cx="7560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Рукописный ввод 21">
                  <a:extLst>
                    <a:ext uri="{FF2B5EF4-FFF2-40B4-BE49-F238E27FC236}">
                      <a16:creationId xmlns:a16="http://schemas.microsoft.com/office/drawing/2014/main" id="{157FBDFC-185A-45BF-B93A-4F608F398873}"/>
                    </a:ext>
                  </a:extLst>
                </p14:cNvPr>
                <p14:cNvContentPartPr/>
                <p14:nvPr/>
              </p14:nvContentPartPr>
              <p14:xfrm>
                <a:off x="2847752" y="5301798"/>
                <a:ext cx="55080" cy="369000"/>
              </p14:xfrm>
            </p:contentPart>
          </mc:Choice>
          <mc:Fallback xmlns="">
            <p:pic>
              <p:nvPicPr>
                <p:cNvPr id="22" name="Рукописный ввод 21">
                  <a:extLst>
                    <a:ext uri="{FF2B5EF4-FFF2-40B4-BE49-F238E27FC236}">
                      <a16:creationId xmlns:a16="http://schemas.microsoft.com/office/drawing/2014/main" id="{157FBDFC-185A-45BF-B93A-4F608F398873}"/>
                    </a:ext>
                  </a:extLst>
                </p:cNvPr>
                <p:cNvPicPr/>
                <p:nvPr/>
              </p:nvPicPr>
              <p:blipFill>
                <a:blip r:embed="rId27"/>
                <a:stretch>
                  <a:fillRect/>
                </a:stretch>
              </p:blipFill>
              <p:spPr>
                <a:xfrm>
                  <a:off x="2838752" y="5293158"/>
                  <a:ext cx="727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Рукописный ввод 22">
                  <a:extLst>
                    <a:ext uri="{FF2B5EF4-FFF2-40B4-BE49-F238E27FC236}">
                      <a16:creationId xmlns:a16="http://schemas.microsoft.com/office/drawing/2014/main" id="{C84C4CFE-1080-402E-B6A8-E2AE7EF90753}"/>
                    </a:ext>
                  </a:extLst>
                </p14:cNvPr>
                <p14:cNvContentPartPr/>
                <p14:nvPr/>
              </p14:nvContentPartPr>
              <p14:xfrm>
                <a:off x="2677472" y="5549478"/>
                <a:ext cx="209520" cy="51120"/>
              </p14:xfrm>
            </p:contentPart>
          </mc:Choice>
          <mc:Fallback xmlns="">
            <p:pic>
              <p:nvPicPr>
                <p:cNvPr id="23" name="Рукописный ввод 22">
                  <a:extLst>
                    <a:ext uri="{FF2B5EF4-FFF2-40B4-BE49-F238E27FC236}">
                      <a16:creationId xmlns:a16="http://schemas.microsoft.com/office/drawing/2014/main" id="{C84C4CFE-1080-402E-B6A8-E2AE7EF90753}"/>
                    </a:ext>
                  </a:extLst>
                </p:cNvPr>
                <p:cNvPicPr/>
                <p:nvPr/>
              </p:nvPicPr>
              <p:blipFill>
                <a:blip r:embed="rId29"/>
                <a:stretch>
                  <a:fillRect/>
                </a:stretch>
              </p:blipFill>
              <p:spPr>
                <a:xfrm>
                  <a:off x="2668472" y="5540478"/>
                  <a:ext cx="2271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Рукописный ввод 23">
                  <a:extLst>
                    <a:ext uri="{FF2B5EF4-FFF2-40B4-BE49-F238E27FC236}">
                      <a16:creationId xmlns:a16="http://schemas.microsoft.com/office/drawing/2014/main" id="{8200F516-97CC-4BA4-BA53-77A320F7E3C5}"/>
                    </a:ext>
                  </a:extLst>
                </p14:cNvPr>
                <p14:cNvContentPartPr/>
                <p14:nvPr/>
              </p14:nvContentPartPr>
              <p14:xfrm>
                <a:off x="2988512" y="5429238"/>
                <a:ext cx="171000" cy="489960"/>
              </p14:xfrm>
            </p:contentPart>
          </mc:Choice>
          <mc:Fallback xmlns="">
            <p:pic>
              <p:nvPicPr>
                <p:cNvPr id="24" name="Рукописный ввод 23">
                  <a:extLst>
                    <a:ext uri="{FF2B5EF4-FFF2-40B4-BE49-F238E27FC236}">
                      <a16:creationId xmlns:a16="http://schemas.microsoft.com/office/drawing/2014/main" id="{8200F516-97CC-4BA4-BA53-77A320F7E3C5}"/>
                    </a:ext>
                  </a:extLst>
                </p:cNvPr>
                <p:cNvPicPr/>
                <p:nvPr/>
              </p:nvPicPr>
              <p:blipFill>
                <a:blip r:embed="rId31"/>
                <a:stretch>
                  <a:fillRect/>
                </a:stretch>
              </p:blipFill>
              <p:spPr>
                <a:xfrm>
                  <a:off x="2979512" y="5420598"/>
                  <a:ext cx="18864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Рукописный ввод 24">
                  <a:extLst>
                    <a:ext uri="{FF2B5EF4-FFF2-40B4-BE49-F238E27FC236}">
                      <a16:creationId xmlns:a16="http://schemas.microsoft.com/office/drawing/2014/main" id="{91900DD1-999E-4B43-AAC9-8B46B3E5BB1C}"/>
                    </a:ext>
                  </a:extLst>
                </p14:cNvPr>
                <p14:cNvContentPartPr/>
                <p14:nvPr/>
              </p14:nvContentPartPr>
              <p14:xfrm>
                <a:off x="3382352" y="5540118"/>
                <a:ext cx="77040" cy="82800"/>
              </p14:xfrm>
            </p:contentPart>
          </mc:Choice>
          <mc:Fallback xmlns="">
            <p:pic>
              <p:nvPicPr>
                <p:cNvPr id="25" name="Рукописный ввод 24">
                  <a:extLst>
                    <a:ext uri="{FF2B5EF4-FFF2-40B4-BE49-F238E27FC236}">
                      <a16:creationId xmlns:a16="http://schemas.microsoft.com/office/drawing/2014/main" id="{91900DD1-999E-4B43-AAC9-8B46B3E5BB1C}"/>
                    </a:ext>
                  </a:extLst>
                </p:cNvPr>
                <p:cNvPicPr/>
                <p:nvPr/>
              </p:nvPicPr>
              <p:blipFill>
                <a:blip r:embed="rId33"/>
                <a:stretch>
                  <a:fillRect/>
                </a:stretch>
              </p:blipFill>
              <p:spPr>
                <a:xfrm>
                  <a:off x="3373712" y="5531118"/>
                  <a:ext cx="94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Рукописный ввод 25">
                  <a:extLst>
                    <a:ext uri="{FF2B5EF4-FFF2-40B4-BE49-F238E27FC236}">
                      <a16:creationId xmlns:a16="http://schemas.microsoft.com/office/drawing/2014/main" id="{0DCC455F-B608-4330-BE52-701A928C0C45}"/>
                    </a:ext>
                  </a:extLst>
                </p14:cNvPr>
                <p14:cNvContentPartPr/>
                <p14:nvPr/>
              </p14:nvContentPartPr>
              <p14:xfrm>
                <a:off x="3646952" y="5202078"/>
                <a:ext cx="130320" cy="439200"/>
              </p14:xfrm>
            </p:contentPart>
          </mc:Choice>
          <mc:Fallback xmlns="">
            <p:pic>
              <p:nvPicPr>
                <p:cNvPr id="26" name="Рукописный ввод 25">
                  <a:extLst>
                    <a:ext uri="{FF2B5EF4-FFF2-40B4-BE49-F238E27FC236}">
                      <a16:creationId xmlns:a16="http://schemas.microsoft.com/office/drawing/2014/main" id="{0DCC455F-B608-4330-BE52-701A928C0C45}"/>
                    </a:ext>
                  </a:extLst>
                </p:cNvPr>
                <p:cNvPicPr/>
                <p:nvPr/>
              </p:nvPicPr>
              <p:blipFill>
                <a:blip r:embed="rId35"/>
                <a:stretch>
                  <a:fillRect/>
                </a:stretch>
              </p:blipFill>
              <p:spPr>
                <a:xfrm>
                  <a:off x="3638312" y="5193078"/>
                  <a:ext cx="1479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Рукописный ввод 26">
                  <a:extLst>
                    <a:ext uri="{FF2B5EF4-FFF2-40B4-BE49-F238E27FC236}">
                      <a16:creationId xmlns:a16="http://schemas.microsoft.com/office/drawing/2014/main" id="{6C2289BA-8EDE-4FE0-A205-688AFED56633}"/>
                    </a:ext>
                  </a:extLst>
                </p14:cNvPr>
                <p14:cNvContentPartPr/>
                <p14:nvPr/>
              </p14:nvContentPartPr>
              <p14:xfrm>
                <a:off x="3627512" y="5236638"/>
                <a:ext cx="305280" cy="32040"/>
              </p14:xfrm>
            </p:contentPart>
          </mc:Choice>
          <mc:Fallback xmlns="">
            <p:pic>
              <p:nvPicPr>
                <p:cNvPr id="27" name="Рукописный ввод 26">
                  <a:extLst>
                    <a:ext uri="{FF2B5EF4-FFF2-40B4-BE49-F238E27FC236}">
                      <a16:creationId xmlns:a16="http://schemas.microsoft.com/office/drawing/2014/main" id="{6C2289BA-8EDE-4FE0-A205-688AFED56633}"/>
                    </a:ext>
                  </a:extLst>
                </p:cNvPr>
                <p:cNvPicPr/>
                <p:nvPr/>
              </p:nvPicPr>
              <p:blipFill>
                <a:blip r:embed="rId37"/>
                <a:stretch>
                  <a:fillRect/>
                </a:stretch>
              </p:blipFill>
              <p:spPr>
                <a:xfrm>
                  <a:off x="3618872" y="5227638"/>
                  <a:ext cx="322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Рукописный ввод 27">
                  <a:extLst>
                    <a:ext uri="{FF2B5EF4-FFF2-40B4-BE49-F238E27FC236}">
                      <a16:creationId xmlns:a16="http://schemas.microsoft.com/office/drawing/2014/main" id="{1AD6403B-1840-4ADC-AFF9-98B894BCDEB7}"/>
                    </a:ext>
                  </a:extLst>
                </p14:cNvPr>
                <p14:cNvContentPartPr/>
                <p14:nvPr/>
              </p14:nvContentPartPr>
              <p14:xfrm>
                <a:off x="3701312" y="5453358"/>
                <a:ext cx="240120" cy="11520"/>
              </p14:xfrm>
            </p:contentPart>
          </mc:Choice>
          <mc:Fallback xmlns="">
            <p:pic>
              <p:nvPicPr>
                <p:cNvPr id="28" name="Рукописный ввод 27">
                  <a:extLst>
                    <a:ext uri="{FF2B5EF4-FFF2-40B4-BE49-F238E27FC236}">
                      <a16:creationId xmlns:a16="http://schemas.microsoft.com/office/drawing/2014/main" id="{1AD6403B-1840-4ADC-AFF9-98B894BCDEB7}"/>
                    </a:ext>
                  </a:extLst>
                </p:cNvPr>
                <p:cNvPicPr/>
                <p:nvPr/>
              </p:nvPicPr>
              <p:blipFill>
                <a:blip r:embed="rId39"/>
                <a:stretch>
                  <a:fillRect/>
                </a:stretch>
              </p:blipFill>
              <p:spPr>
                <a:xfrm>
                  <a:off x="3692312" y="5444718"/>
                  <a:ext cx="257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Рукописный ввод 28">
                  <a:extLst>
                    <a:ext uri="{FF2B5EF4-FFF2-40B4-BE49-F238E27FC236}">
                      <a16:creationId xmlns:a16="http://schemas.microsoft.com/office/drawing/2014/main" id="{DDC0D5EC-4C47-4A12-A14B-A9AE4E7097D2}"/>
                    </a:ext>
                  </a:extLst>
                </p14:cNvPr>
                <p14:cNvContentPartPr/>
                <p14:nvPr/>
              </p14:nvContentPartPr>
              <p14:xfrm>
                <a:off x="3913712" y="5526798"/>
                <a:ext cx="239400" cy="307080"/>
              </p14:xfrm>
            </p:contentPart>
          </mc:Choice>
          <mc:Fallback xmlns="">
            <p:pic>
              <p:nvPicPr>
                <p:cNvPr id="29" name="Рукописный ввод 28">
                  <a:extLst>
                    <a:ext uri="{FF2B5EF4-FFF2-40B4-BE49-F238E27FC236}">
                      <a16:creationId xmlns:a16="http://schemas.microsoft.com/office/drawing/2014/main" id="{DDC0D5EC-4C47-4A12-A14B-A9AE4E7097D2}"/>
                    </a:ext>
                  </a:extLst>
                </p:cNvPr>
                <p:cNvPicPr/>
                <p:nvPr/>
              </p:nvPicPr>
              <p:blipFill>
                <a:blip r:embed="rId41"/>
                <a:stretch>
                  <a:fillRect/>
                </a:stretch>
              </p:blipFill>
              <p:spPr>
                <a:xfrm>
                  <a:off x="3905072" y="5517798"/>
                  <a:ext cx="257040" cy="324720"/>
                </a:xfrm>
                <a:prstGeom prst="rect">
                  <a:avLst/>
                </a:prstGeom>
              </p:spPr>
            </p:pic>
          </mc:Fallback>
        </mc:AlternateContent>
      </p:grpSp>
    </p:spTree>
    <p:extLst>
      <p:ext uri="{BB962C8B-B14F-4D97-AF65-F5344CB8AC3E}">
        <p14:creationId xmlns:p14="http://schemas.microsoft.com/office/powerpoint/2010/main" val="187413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10210-B00D-4E24-B17E-B439F4936D37}"/>
              </a:ext>
            </a:extLst>
          </p:cNvPr>
          <p:cNvSpPr txBox="1"/>
          <p:nvPr/>
        </p:nvSpPr>
        <p:spPr>
          <a:xfrm>
            <a:off x="3188617" y="1356989"/>
            <a:ext cx="6094428"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SUMMARY OF PREVIOUS LECTURE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Truth Tables for Propositions</a:t>
            </a:r>
          </a:p>
          <a:p>
            <a:endParaRPr lang="en-GB" sz="2400" spc="-1" dirty="0">
              <a:solidFill>
                <a:srgbClr val="000000"/>
              </a:solidFill>
              <a:uFill>
                <a:solidFill>
                  <a:srgbClr val="FFFFFF"/>
                </a:solidFill>
              </a:uFill>
              <a:latin typeface="Arial"/>
              <a:ea typeface="Microsoft YaHei"/>
            </a:endParaRPr>
          </a:p>
          <a:p>
            <a:pPr marL="457200" indent="-457200">
              <a:buAutoNum type="arabicPeriod"/>
            </a:pPr>
            <a:r>
              <a:rPr lang="en-GB" sz="2400" spc="-1" dirty="0">
                <a:solidFill>
                  <a:srgbClr val="000000"/>
                </a:solidFill>
                <a:uFill>
                  <a:solidFill>
                    <a:srgbClr val="FFFFFF"/>
                  </a:solidFill>
                </a:uFill>
                <a:latin typeface="Arial"/>
                <a:ea typeface="Microsoft YaHei"/>
              </a:rPr>
              <a:t>What is a truth table and how to build a truth table </a:t>
            </a:r>
          </a:p>
          <a:p>
            <a:pPr marL="457200" indent="-457200">
              <a:buAutoNum type="arabicPeriod"/>
            </a:pPr>
            <a:r>
              <a:rPr lang="en-GB" sz="2400" spc="-1" dirty="0">
                <a:solidFill>
                  <a:srgbClr val="000000"/>
                </a:solidFill>
                <a:uFill>
                  <a:solidFill>
                    <a:srgbClr val="FFFFFF"/>
                  </a:solidFill>
                </a:uFill>
                <a:latin typeface="Arial"/>
                <a:ea typeface="Microsoft YaHei"/>
              </a:rPr>
              <a:t>Analyse compound propositions</a:t>
            </a:r>
          </a:p>
          <a:p>
            <a:pPr marL="457200" indent="-457200">
              <a:buAutoNum type="arabicPeriod"/>
            </a:pPr>
            <a:r>
              <a:rPr lang="en-GB" sz="2400" spc="-1" dirty="0">
                <a:solidFill>
                  <a:srgbClr val="000000"/>
                </a:solidFill>
                <a:uFill>
                  <a:solidFill>
                    <a:srgbClr val="FFFFFF"/>
                  </a:solidFill>
                </a:uFill>
                <a:latin typeface="Arial"/>
                <a:ea typeface="Microsoft YaHei"/>
              </a:rPr>
              <a:t>Classify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Compare propositional statements</a:t>
            </a:r>
          </a:p>
        </p:txBody>
      </p:sp>
      <p:sp>
        <p:nvSpPr>
          <p:cNvPr id="4" name="TextBox 4">
            <a:extLst>
              <a:ext uri="{FF2B5EF4-FFF2-40B4-BE49-F238E27FC236}">
                <a16:creationId xmlns:a16="http://schemas.microsoft.com/office/drawing/2014/main" id="{29276E82-910C-496F-9CC9-12E9D9631454}"/>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a:t>
            </a:r>
            <a:endParaRPr lang="en-GB" dirty="0"/>
          </a:p>
        </p:txBody>
      </p:sp>
      <p:grpSp>
        <p:nvGrpSpPr>
          <p:cNvPr id="9" name="Группа 8">
            <a:extLst>
              <a:ext uri="{FF2B5EF4-FFF2-40B4-BE49-F238E27FC236}">
                <a16:creationId xmlns:a16="http://schemas.microsoft.com/office/drawing/2014/main" id="{F070765E-13EE-44B6-8763-3B5F4D0B6368}"/>
              </a:ext>
            </a:extLst>
          </p:cNvPr>
          <p:cNvGrpSpPr/>
          <p:nvPr/>
        </p:nvGrpSpPr>
        <p:grpSpPr>
          <a:xfrm>
            <a:off x="9551672" y="2766678"/>
            <a:ext cx="1068480" cy="436680"/>
            <a:chOff x="9551672" y="2766678"/>
            <a:chExt cx="1068480" cy="4366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7056ADA0-2852-453E-BB72-FE896316BF30}"/>
                    </a:ext>
                  </a:extLst>
                </p14:cNvPr>
                <p14:cNvContentPartPr/>
                <p14:nvPr/>
              </p14:nvContentPartPr>
              <p14:xfrm>
                <a:off x="9551672" y="2873598"/>
                <a:ext cx="215640" cy="329760"/>
              </p14:xfrm>
            </p:contentPart>
          </mc:Choice>
          <mc:Fallback xmlns="">
            <p:pic>
              <p:nvPicPr>
                <p:cNvPr id="2" name="Рукописный ввод 1">
                  <a:extLst>
                    <a:ext uri="{FF2B5EF4-FFF2-40B4-BE49-F238E27FC236}">
                      <a16:creationId xmlns:a16="http://schemas.microsoft.com/office/drawing/2014/main" id="{7056ADA0-2852-453E-BB72-FE896316BF30}"/>
                    </a:ext>
                  </a:extLst>
                </p:cNvPr>
                <p:cNvPicPr/>
                <p:nvPr/>
              </p:nvPicPr>
              <p:blipFill>
                <a:blip r:embed="rId3"/>
                <a:stretch>
                  <a:fillRect/>
                </a:stretch>
              </p:blipFill>
              <p:spPr>
                <a:xfrm>
                  <a:off x="9542672" y="2864958"/>
                  <a:ext cx="2332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869A311D-2DE9-4C86-A5E8-B8830022B0CF}"/>
                    </a:ext>
                  </a:extLst>
                </p14:cNvPr>
                <p14:cNvContentPartPr/>
                <p14:nvPr/>
              </p14:nvContentPartPr>
              <p14:xfrm>
                <a:off x="9951272" y="2983038"/>
                <a:ext cx="113760" cy="12960"/>
              </p14:xfrm>
            </p:contentPart>
          </mc:Choice>
          <mc:Fallback xmlns="">
            <p:pic>
              <p:nvPicPr>
                <p:cNvPr id="5" name="Рукописный ввод 4">
                  <a:extLst>
                    <a:ext uri="{FF2B5EF4-FFF2-40B4-BE49-F238E27FC236}">
                      <a16:creationId xmlns:a16="http://schemas.microsoft.com/office/drawing/2014/main" id="{869A311D-2DE9-4C86-A5E8-B8830022B0CF}"/>
                    </a:ext>
                  </a:extLst>
                </p:cNvPr>
                <p:cNvPicPr/>
                <p:nvPr/>
              </p:nvPicPr>
              <p:blipFill>
                <a:blip r:embed="rId5"/>
                <a:stretch>
                  <a:fillRect/>
                </a:stretch>
              </p:blipFill>
              <p:spPr>
                <a:xfrm>
                  <a:off x="9942632" y="2974398"/>
                  <a:ext cx="1314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8BD9B6DC-32D5-448E-A5BF-5A8A955FA479}"/>
                    </a:ext>
                  </a:extLst>
                </p14:cNvPr>
                <p14:cNvContentPartPr/>
                <p14:nvPr/>
              </p14:nvContentPartPr>
              <p14:xfrm>
                <a:off x="10005632" y="3051798"/>
                <a:ext cx="90720" cy="16560"/>
              </p14:xfrm>
            </p:contentPart>
          </mc:Choice>
          <mc:Fallback xmlns="">
            <p:pic>
              <p:nvPicPr>
                <p:cNvPr id="6" name="Рукописный ввод 5">
                  <a:extLst>
                    <a:ext uri="{FF2B5EF4-FFF2-40B4-BE49-F238E27FC236}">
                      <a16:creationId xmlns:a16="http://schemas.microsoft.com/office/drawing/2014/main" id="{8BD9B6DC-32D5-448E-A5BF-5A8A955FA479}"/>
                    </a:ext>
                  </a:extLst>
                </p:cNvPr>
                <p:cNvPicPr/>
                <p:nvPr/>
              </p:nvPicPr>
              <p:blipFill>
                <a:blip r:embed="rId7"/>
                <a:stretch>
                  <a:fillRect/>
                </a:stretch>
              </p:blipFill>
              <p:spPr>
                <a:xfrm>
                  <a:off x="9996632" y="3043158"/>
                  <a:ext cx="108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A6154703-A974-4269-B575-9B0F76D838AE}"/>
                    </a:ext>
                  </a:extLst>
                </p14:cNvPr>
                <p14:cNvContentPartPr/>
                <p14:nvPr/>
              </p14:nvContentPartPr>
              <p14:xfrm>
                <a:off x="10258712" y="2891238"/>
                <a:ext cx="188280" cy="186120"/>
              </p14:xfrm>
            </p:contentPart>
          </mc:Choice>
          <mc:Fallback xmlns="">
            <p:pic>
              <p:nvPicPr>
                <p:cNvPr id="7" name="Рукописный ввод 6">
                  <a:extLst>
                    <a:ext uri="{FF2B5EF4-FFF2-40B4-BE49-F238E27FC236}">
                      <a16:creationId xmlns:a16="http://schemas.microsoft.com/office/drawing/2014/main" id="{A6154703-A974-4269-B575-9B0F76D838AE}"/>
                    </a:ext>
                  </a:extLst>
                </p:cNvPr>
                <p:cNvPicPr/>
                <p:nvPr/>
              </p:nvPicPr>
              <p:blipFill>
                <a:blip r:embed="rId9"/>
                <a:stretch>
                  <a:fillRect/>
                </a:stretch>
              </p:blipFill>
              <p:spPr>
                <a:xfrm>
                  <a:off x="10250072" y="2882598"/>
                  <a:ext cx="205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31FF2708-1FBA-46FD-B4FA-525C4B2B41B9}"/>
                    </a:ext>
                  </a:extLst>
                </p14:cNvPr>
                <p14:cNvContentPartPr/>
                <p14:nvPr/>
              </p14:nvContentPartPr>
              <p14:xfrm>
                <a:off x="10459952" y="2766678"/>
                <a:ext cx="160200" cy="131760"/>
              </p14:xfrm>
            </p:contentPart>
          </mc:Choice>
          <mc:Fallback xmlns="">
            <p:pic>
              <p:nvPicPr>
                <p:cNvPr id="8" name="Рукописный ввод 7">
                  <a:extLst>
                    <a:ext uri="{FF2B5EF4-FFF2-40B4-BE49-F238E27FC236}">
                      <a16:creationId xmlns:a16="http://schemas.microsoft.com/office/drawing/2014/main" id="{31FF2708-1FBA-46FD-B4FA-525C4B2B41B9}"/>
                    </a:ext>
                  </a:extLst>
                </p:cNvPr>
                <p:cNvPicPr/>
                <p:nvPr/>
              </p:nvPicPr>
              <p:blipFill>
                <a:blip r:embed="rId11"/>
                <a:stretch>
                  <a:fillRect/>
                </a:stretch>
              </p:blipFill>
              <p:spPr>
                <a:xfrm>
                  <a:off x="10450952" y="2758038"/>
                  <a:ext cx="177840" cy="149400"/>
                </a:xfrm>
                <a:prstGeom prst="rect">
                  <a:avLst/>
                </a:prstGeom>
              </p:spPr>
            </p:pic>
          </mc:Fallback>
        </mc:AlternateContent>
      </p:grpSp>
      <p:grpSp>
        <p:nvGrpSpPr>
          <p:cNvPr id="12" name="Группа 11">
            <a:extLst>
              <a:ext uri="{FF2B5EF4-FFF2-40B4-BE49-F238E27FC236}">
                <a16:creationId xmlns:a16="http://schemas.microsoft.com/office/drawing/2014/main" id="{F1BF2C96-7CDF-4180-9514-FD58B76A1FC3}"/>
              </a:ext>
            </a:extLst>
          </p:cNvPr>
          <p:cNvGrpSpPr/>
          <p:nvPr/>
        </p:nvGrpSpPr>
        <p:grpSpPr>
          <a:xfrm>
            <a:off x="10628792" y="2335038"/>
            <a:ext cx="196200" cy="285480"/>
            <a:chOff x="10628792" y="2335038"/>
            <a:chExt cx="196200" cy="285480"/>
          </a:xfrm>
        </p:grpSpPr>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C91D356E-DA29-47D0-97B2-F5847827A367}"/>
                    </a:ext>
                  </a:extLst>
                </p14:cNvPr>
                <p14:cNvContentPartPr/>
                <p14:nvPr/>
              </p14:nvContentPartPr>
              <p14:xfrm>
                <a:off x="10628792" y="2481918"/>
                <a:ext cx="76680" cy="138600"/>
              </p14:xfrm>
            </p:contentPart>
          </mc:Choice>
          <mc:Fallback xmlns="">
            <p:pic>
              <p:nvPicPr>
                <p:cNvPr id="10" name="Рукописный ввод 9">
                  <a:extLst>
                    <a:ext uri="{FF2B5EF4-FFF2-40B4-BE49-F238E27FC236}">
                      <a16:creationId xmlns:a16="http://schemas.microsoft.com/office/drawing/2014/main" id="{C91D356E-DA29-47D0-97B2-F5847827A367}"/>
                    </a:ext>
                  </a:extLst>
                </p:cNvPr>
                <p:cNvPicPr/>
                <p:nvPr/>
              </p:nvPicPr>
              <p:blipFill>
                <a:blip r:embed="rId13"/>
                <a:stretch>
                  <a:fillRect/>
                </a:stretch>
              </p:blipFill>
              <p:spPr>
                <a:xfrm>
                  <a:off x="10619792" y="2472918"/>
                  <a:ext cx="943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424A61C9-540D-4026-9A1C-34A82F2AD67B}"/>
                    </a:ext>
                  </a:extLst>
                </p14:cNvPr>
                <p14:cNvContentPartPr/>
                <p14:nvPr/>
              </p14:nvContentPartPr>
              <p14:xfrm>
                <a:off x="10731752" y="2335038"/>
                <a:ext cx="93240" cy="117360"/>
              </p14:xfrm>
            </p:contentPart>
          </mc:Choice>
          <mc:Fallback xmlns="">
            <p:pic>
              <p:nvPicPr>
                <p:cNvPr id="11" name="Рукописный ввод 10">
                  <a:extLst>
                    <a:ext uri="{FF2B5EF4-FFF2-40B4-BE49-F238E27FC236}">
                      <a16:creationId xmlns:a16="http://schemas.microsoft.com/office/drawing/2014/main" id="{424A61C9-540D-4026-9A1C-34A82F2AD67B}"/>
                    </a:ext>
                  </a:extLst>
                </p:cNvPr>
                <p:cNvPicPr/>
                <p:nvPr/>
              </p:nvPicPr>
              <p:blipFill>
                <a:blip r:embed="rId15"/>
                <a:stretch>
                  <a:fillRect/>
                </a:stretch>
              </p:blipFill>
              <p:spPr>
                <a:xfrm>
                  <a:off x="10722752" y="2326398"/>
                  <a:ext cx="110880" cy="135000"/>
                </a:xfrm>
                <a:prstGeom prst="rect">
                  <a:avLst/>
                </a:prstGeom>
              </p:spPr>
            </p:pic>
          </mc:Fallback>
        </mc:AlternateContent>
      </p:grpSp>
      <p:grpSp>
        <p:nvGrpSpPr>
          <p:cNvPr id="18" name="Группа 17">
            <a:extLst>
              <a:ext uri="{FF2B5EF4-FFF2-40B4-BE49-F238E27FC236}">
                <a16:creationId xmlns:a16="http://schemas.microsoft.com/office/drawing/2014/main" id="{B5F95A72-F4A9-4278-A1E3-B8B9BC69B279}"/>
              </a:ext>
            </a:extLst>
          </p:cNvPr>
          <p:cNvGrpSpPr/>
          <p:nvPr/>
        </p:nvGrpSpPr>
        <p:grpSpPr>
          <a:xfrm>
            <a:off x="10652552" y="1711878"/>
            <a:ext cx="818280" cy="392400"/>
            <a:chOff x="10652552" y="1711878"/>
            <a:chExt cx="818280" cy="392400"/>
          </a:xfrm>
        </p:grpSpPr>
        <mc:AlternateContent xmlns:mc="http://schemas.openxmlformats.org/markup-compatibility/2006" xmlns:p14="http://schemas.microsoft.com/office/powerpoint/2010/main">
          <mc:Choice Requires="p14">
            <p:contentPart p14:bwMode="auto" r:id="rId16">
              <p14:nvContentPartPr>
                <p14:cNvPr id="13" name="Рукописный ввод 12">
                  <a:extLst>
                    <a:ext uri="{FF2B5EF4-FFF2-40B4-BE49-F238E27FC236}">
                      <a16:creationId xmlns:a16="http://schemas.microsoft.com/office/drawing/2014/main" id="{C960AA28-B6FC-4392-A672-D8E89AFE65DD}"/>
                    </a:ext>
                  </a:extLst>
                </p14:cNvPr>
                <p14:cNvContentPartPr/>
                <p14:nvPr/>
              </p14:nvContentPartPr>
              <p14:xfrm>
                <a:off x="10652552" y="1902678"/>
                <a:ext cx="318960" cy="95040"/>
              </p14:xfrm>
            </p:contentPart>
          </mc:Choice>
          <mc:Fallback xmlns="">
            <p:pic>
              <p:nvPicPr>
                <p:cNvPr id="13" name="Рукописный ввод 12">
                  <a:extLst>
                    <a:ext uri="{FF2B5EF4-FFF2-40B4-BE49-F238E27FC236}">
                      <a16:creationId xmlns:a16="http://schemas.microsoft.com/office/drawing/2014/main" id="{C960AA28-B6FC-4392-A672-D8E89AFE65DD}"/>
                    </a:ext>
                  </a:extLst>
                </p:cNvPr>
                <p:cNvPicPr/>
                <p:nvPr/>
              </p:nvPicPr>
              <p:blipFill>
                <a:blip r:embed="rId17"/>
                <a:stretch>
                  <a:fillRect/>
                </a:stretch>
              </p:blipFill>
              <p:spPr>
                <a:xfrm>
                  <a:off x="10643552" y="1894038"/>
                  <a:ext cx="336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Рукописный ввод 13">
                  <a:extLst>
                    <a:ext uri="{FF2B5EF4-FFF2-40B4-BE49-F238E27FC236}">
                      <a16:creationId xmlns:a16="http://schemas.microsoft.com/office/drawing/2014/main" id="{1EAC55FE-8EC8-492B-A002-FCCD27E02A96}"/>
                    </a:ext>
                  </a:extLst>
                </p14:cNvPr>
                <p14:cNvContentPartPr/>
                <p14:nvPr/>
              </p14:nvContentPartPr>
              <p14:xfrm>
                <a:off x="10997792" y="1850838"/>
                <a:ext cx="70560" cy="156240"/>
              </p14:xfrm>
            </p:contentPart>
          </mc:Choice>
          <mc:Fallback xmlns="">
            <p:pic>
              <p:nvPicPr>
                <p:cNvPr id="14" name="Рукописный ввод 13">
                  <a:extLst>
                    <a:ext uri="{FF2B5EF4-FFF2-40B4-BE49-F238E27FC236}">
                      <a16:creationId xmlns:a16="http://schemas.microsoft.com/office/drawing/2014/main" id="{1EAC55FE-8EC8-492B-A002-FCCD27E02A96}"/>
                    </a:ext>
                  </a:extLst>
                </p:cNvPr>
                <p:cNvPicPr/>
                <p:nvPr/>
              </p:nvPicPr>
              <p:blipFill>
                <a:blip r:embed="rId19"/>
                <a:stretch>
                  <a:fillRect/>
                </a:stretch>
              </p:blipFill>
              <p:spPr>
                <a:xfrm>
                  <a:off x="10989152" y="1842198"/>
                  <a:ext cx="882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BC1C185C-1230-462F-8508-0BE140880A68}"/>
                    </a:ext>
                  </a:extLst>
                </p14:cNvPr>
                <p14:cNvContentPartPr/>
                <p14:nvPr/>
              </p14:nvContentPartPr>
              <p14:xfrm>
                <a:off x="11144672" y="1711878"/>
                <a:ext cx="326160" cy="99000"/>
              </p14:xfrm>
            </p:contentPart>
          </mc:Choice>
          <mc:Fallback xmlns="">
            <p:pic>
              <p:nvPicPr>
                <p:cNvPr id="15" name="Рукописный ввод 14">
                  <a:extLst>
                    <a:ext uri="{FF2B5EF4-FFF2-40B4-BE49-F238E27FC236}">
                      <a16:creationId xmlns:a16="http://schemas.microsoft.com/office/drawing/2014/main" id="{BC1C185C-1230-462F-8508-0BE140880A68}"/>
                    </a:ext>
                  </a:extLst>
                </p:cNvPr>
                <p:cNvPicPr/>
                <p:nvPr/>
              </p:nvPicPr>
              <p:blipFill>
                <a:blip r:embed="rId21"/>
                <a:stretch>
                  <a:fillRect/>
                </a:stretch>
              </p:blipFill>
              <p:spPr>
                <a:xfrm>
                  <a:off x="11135672" y="1703238"/>
                  <a:ext cx="343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Рукописный ввод 16">
                  <a:extLst>
                    <a:ext uri="{FF2B5EF4-FFF2-40B4-BE49-F238E27FC236}">
                      <a16:creationId xmlns:a16="http://schemas.microsoft.com/office/drawing/2014/main" id="{7D05C4C7-1E34-47D4-A1C2-0FDB7C160D85}"/>
                    </a:ext>
                  </a:extLst>
                </p14:cNvPr>
                <p14:cNvContentPartPr/>
                <p14:nvPr/>
              </p14:nvContentPartPr>
              <p14:xfrm>
                <a:off x="10831472" y="1970718"/>
                <a:ext cx="472680" cy="133560"/>
              </p14:xfrm>
            </p:contentPart>
          </mc:Choice>
          <mc:Fallback xmlns="">
            <p:pic>
              <p:nvPicPr>
                <p:cNvPr id="17" name="Рукописный ввод 16">
                  <a:extLst>
                    <a:ext uri="{FF2B5EF4-FFF2-40B4-BE49-F238E27FC236}">
                      <a16:creationId xmlns:a16="http://schemas.microsoft.com/office/drawing/2014/main" id="{7D05C4C7-1E34-47D4-A1C2-0FDB7C160D85}"/>
                    </a:ext>
                  </a:extLst>
                </p:cNvPr>
                <p:cNvPicPr/>
                <p:nvPr/>
              </p:nvPicPr>
              <p:blipFill>
                <a:blip r:embed="rId23"/>
                <a:stretch>
                  <a:fillRect/>
                </a:stretch>
              </p:blipFill>
              <p:spPr>
                <a:xfrm>
                  <a:off x="10822832" y="1961718"/>
                  <a:ext cx="490320" cy="15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9" name="Рукописный ввод 18">
                <a:extLst>
                  <a:ext uri="{FF2B5EF4-FFF2-40B4-BE49-F238E27FC236}">
                    <a16:creationId xmlns:a16="http://schemas.microsoft.com/office/drawing/2014/main" id="{DFC32C8D-FC81-4D14-9DF4-98ADC7330ADF}"/>
                  </a:ext>
                </a:extLst>
              </p14:cNvPr>
              <p14:cNvContentPartPr/>
              <p14:nvPr/>
            </p14:nvContentPartPr>
            <p14:xfrm>
              <a:off x="651392" y="729438"/>
              <a:ext cx="15120" cy="36000"/>
            </p14:xfrm>
          </p:contentPart>
        </mc:Choice>
        <mc:Fallback xmlns="">
          <p:pic>
            <p:nvPicPr>
              <p:cNvPr id="19" name="Рукописный ввод 18">
                <a:extLst>
                  <a:ext uri="{FF2B5EF4-FFF2-40B4-BE49-F238E27FC236}">
                    <a16:creationId xmlns:a16="http://schemas.microsoft.com/office/drawing/2014/main" id="{DFC32C8D-FC81-4D14-9DF4-98ADC7330ADF}"/>
                  </a:ext>
                </a:extLst>
              </p:cNvPr>
              <p:cNvPicPr/>
              <p:nvPr/>
            </p:nvPicPr>
            <p:blipFill>
              <a:blip r:embed="rId25"/>
              <a:stretch>
                <a:fillRect/>
              </a:stretch>
            </p:blipFill>
            <p:spPr>
              <a:xfrm>
                <a:off x="642752" y="720798"/>
                <a:ext cx="32760" cy="53640"/>
              </a:xfrm>
              <a:prstGeom prst="rect">
                <a:avLst/>
              </a:prstGeom>
            </p:spPr>
          </p:pic>
        </mc:Fallback>
      </mc:AlternateContent>
      <p:grpSp>
        <p:nvGrpSpPr>
          <p:cNvPr id="26" name="Группа 25">
            <a:extLst>
              <a:ext uri="{FF2B5EF4-FFF2-40B4-BE49-F238E27FC236}">
                <a16:creationId xmlns:a16="http://schemas.microsoft.com/office/drawing/2014/main" id="{5D7D7FB3-FA13-4D51-8BFF-D43005031403}"/>
              </a:ext>
            </a:extLst>
          </p:cNvPr>
          <p:cNvGrpSpPr/>
          <p:nvPr/>
        </p:nvGrpSpPr>
        <p:grpSpPr>
          <a:xfrm>
            <a:off x="10805912" y="2930478"/>
            <a:ext cx="91440" cy="73800"/>
            <a:chOff x="10805912" y="2930478"/>
            <a:chExt cx="91440" cy="73800"/>
          </a:xfrm>
        </p:grpSpPr>
        <mc:AlternateContent xmlns:mc="http://schemas.openxmlformats.org/markup-compatibility/2006" xmlns:p14="http://schemas.microsoft.com/office/powerpoint/2010/main">
          <mc:Choice Requires="p14">
            <p:contentPart p14:bwMode="auto" r:id="rId26">
              <p14:nvContentPartPr>
                <p14:cNvPr id="23" name="Рукописный ввод 22">
                  <a:extLst>
                    <a:ext uri="{FF2B5EF4-FFF2-40B4-BE49-F238E27FC236}">
                      <a16:creationId xmlns:a16="http://schemas.microsoft.com/office/drawing/2014/main" id="{1AD51772-8FF1-489D-B608-A5B8D85C4A22}"/>
                    </a:ext>
                  </a:extLst>
                </p14:cNvPr>
                <p14:cNvContentPartPr/>
                <p14:nvPr/>
              </p14:nvContentPartPr>
              <p14:xfrm>
                <a:off x="10832192" y="2930478"/>
                <a:ext cx="65160" cy="9720"/>
              </p14:xfrm>
            </p:contentPart>
          </mc:Choice>
          <mc:Fallback xmlns="">
            <p:pic>
              <p:nvPicPr>
                <p:cNvPr id="23" name="Рукописный ввод 22">
                  <a:extLst>
                    <a:ext uri="{FF2B5EF4-FFF2-40B4-BE49-F238E27FC236}">
                      <a16:creationId xmlns:a16="http://schemas.microsoft.com/office/drawing/2014/main" id="{1AD51772-8FF1-489D-B608-A5B8D85C4A22}"/>
                    </a:ext>
                  </a:extLst>
                </p:cNvPr>
                <p:cNvPicPr/>
                <p:nvPr/>
              </p:nvPicPr>
              <p:blipFill>
                <a:blip r:embed="rId27"/>
                <a:stretch>
                  <a:fillRect/>
                </a:stretch>
              </p:blipFill>
              <p:spPr>
                <a:xfrm>
                  <a:off x="10823552" y="2921478"/>
                  <a:ext cx="828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Рукописный ввод 23">
                  <a:extLst>
                    <a:ext uri="{FF2B5EF4-FFF2-40B4-BE49-F238E27FC236}">
                      <a16:creationId xmlns:a16="http://schemas.microsoft.com/office/drawing/2014/main" id="{4547E932-DD15-474B-BC2F-F9F4E873FF10}"/>
                    </a:ext>
                  </a:extLst>
                </p14:cNvPr>
                <p14:cNvContentPartPr/>
                <p14:nvPr/>
              </p14:nvContentPartPr>
              <p14:xfrm>
                <a:off x="10805912" y="2995638"/>
                <a:ext cx="73440" cy="8640"/>
              </p14:xfrm>
            </p:contentPart>
          </mc:Choice>
          <mc:Fallback xmlns="">
            <p:pic>
              <p:nvPicPr>
                <p:cNvPr id="24" name="Рукописный ввод 23">
                  <a:extLst>
                    <a:ext uri="{FF2B5EF4-FFF2-40B4-BE49-F238E27FC236}">
                      <a16:creationId xmlns:a16="http://schemas.microsoft.com/office/drawing/2014/main" id="{4547E932-DD15-474B-BC2F-F9F4E873FF10}"/>
                    </a:ext>
                  </a:extLst>
                </p:cNvPr>
                <p:cNvPicPr/>
                <p:nvPr/>
              </p:nvPicPr>
              <p:blipFill>
                <a:blip r:embed="rId29"/>
                <a:stretch>
                  <a:fillRect/>
                </a:stretch>
              </p:blipFill>
              <p:spPr>
                <a:xfrm>
                  <a:off x="10796912" y="2986638"/>
                  <a:ext cx="91080" cy="2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5" name="Рукописный ввод 24">
                <a:extLst>
                  <a:ext uri="{FF2B5EF4-FFF2-40B4-BE49-F238E27FC236}">
                    <a16:creationId xmlns:a16="http://schemas.microsoft.com/office/drawing/2014/main" id="{96540D2F-FF03-4C48-8A40-3786F79C21D9}"/>
                  </a:ext>
                </a:extLst>
              </p14:cNvPr>
              <p14:cNvContentPartPr/>
              <p14:nvPr/>
            </p14:nvContentPartPr>
            <p14:xfrm>
              <a:off x="11148992" y="2817078"/>
              <a:ext cx="233640" cy="273600"/>
            </p14:xfrm>
          </p:contentPart>
        </mc:Choice>
        <mc:Fallback xmlns="">
          <p:pic>
            <p:nvPicPr>
              <p:cNvPr id="25" name="Рукописный ввод 24">
                <a:extLst>
                  <a:ext uri="{FF2B5EF4-FFF2-40B4-BE49-F238E27FC236}">
                    <a16:creationId xmlns:a16="http://schemas.microsoft.com/office/drawing/2014/main" id="{96540D2F-FF03-4C48-8A40-3786F79C21D9}"/>
                  </a:ext>
                </a:extLst>
              </p:cNvPr>
              <p:cNvPicPr/>
              <p:nvPr/>
            </p:nvPicPr>
            <p:blipFill>
              <a:blip r:embed="rId31"/>
              <a:stretch>
                <a:fillRect/>
              </a:stretch>
            </p:blipFill>
            <p:spPr>
              <a:xfrm>
                <a:off x="11140352" y="2808438"/>
                <a:ext cx="2512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Рукописный ввод 26">
                <a:extLst>
                  <a:ext uri="{FF2B5EF4-FFF2-40B4-BE49-F238E27FC236}">
                    <a16:creationId xmlns:a16="http://schemas.microsoft.com/office/drawing/2014/main" id="{BFC1A42F-946E-4374-8B3C-075C7BBB1158}"/>
                  </a:ext>
                </a:extLst>
              </p14:cNvPr>
              <p14:cNvContentPartPr/>
              <p14:nvPr/>
            </p14:nvContentPartPr>
            <p14:xfrm>
              <a:off x="805112" y="120678"/>
              <a:ext cx="151920" cy="1970640"/>
            </p14:xfrm>
          </p:contentPart>
        </mc:Choice>
        <mc:Fallback xmlns="">
          <p:pic>
            <p:nvPicPr>
              <p:cNvPr id="27" name="Рукописный ввод 26">
                <a:extLst>
                  <a:ext uri="{FF2B5EF4-FFF2-40B4-BE49-F238E27FC236}">
                    <a16:creationId xmlns:a16="http://schemas.microsoft.com/office/drawing/2014/main" id="{BFC1A42F-946E-4374-8B3C-075C7BBB1158}"/>
                  </a:ext>
                </a:extLst>
              </p:cNvPr>
              <p:cNvPicPr/>
              <p:nvPr/>
            </p:nvPicPr>
            <p:blipFill>
              <a:blip r:embed="rId33"/>
              <a:stretch>
                <a:fillRect/>
              </a:stretch>
            </p:blipFill>
            <p:spPr>
              <a:xfrm>
                <a:off x="796112" y="111678"/>
                <a:ext cx="169560" cy="1988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Рукописный ввод 33">
                <a:extLst>
                  <a:ext uri="{FF2B5EF4-FFF2-40B4-BE49-F238E27FC236}">
                    <a16:creationId xmlns:a16="http://schemas.microsoft.com/office/drawing/2014/main" id="{81C9DE2F-8944-4FBE-8652-00A55300E38E}"/>
                  </a:ext>
                </a:extLst>
              </p14:cNvPr>
              <p14:cNvContentPartPr/>
              <p14:nvPr/>
            </p14:nvContentPartPr>
            <p14:xfrm>
              <a:off x="557432" y="2193558"/>
              <a:ext cx="35280" cy="205920"/>
            </p14:xfrm>
          </p:contentPart>
        </mc:Choice>
        <mc:Fallback xmlns="">
          <p:pic>
            <p:nvPicPr>
              <p:cNvPr id="34" name="Рукописный ввод 33">
                <a:extLst>
                  <a:ext uri="{FF2B5EF4-FFF2-40B4-BE49-F238E27FC236}">
                    <a16:creationId xmlns:a16="http://schemas.microsoft.com/office/drawing/2014/main" id="{81C9DE2F-8944-4FBE-8652-00A55300E38E}"/>
                  </a:ext>
                </a:extLst>
              </p:cNvPr>
              <p:cNvPicPr/>
              <p:nvPr/>
            </p:nvPicPr>
            <p:blipFill>
              <a:blip r:embed="rId35"/>
              <a:stretch>
                <a:fillRect/>
              </a:stretch>
            </p:blipFill>
            <p:spPr>
              <a:xfrm>
                <a:off x="548792" y="2184918"/>
                <a:ext cx="529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Рукописный ввод 34">
                <a:extLst>
                  <a:ext uri="{FF2B5EF4-FFF2-40B4-BE49-F238E27FC236}">
                    <a16:creationId xmlns:a16="http://schemas.microsoft.com/office/drawing/2014/main" id="{87314541-6FF9-490B-8692-57C61EE56B8A}"/>
                  </a:ext>
                </a:extLst>
              </p14:cNvPr>
              <p14:cNvContentPartPr/>
              <p14:nvPr/>
            </p14:nvContentPartPr>
            <p14:xfrm>
              <a:off x="539432" y="2092758"/>
              <a:ext cx="157680" cy="87120"/>
            </p14:xfrm>
          </p:contentPart>
        </mc:Choice>
        <mc:Fallback xmlns="">
          <p:pic>
            <p:nvPicPr>
              <p:cNvPr id="35" name="Рукописный ввод 34">
                <a:extLst>
                  <a:ext uri="{FF2B5EF4-FFF2-40B4-BE49-F238E27FC236}">
                    <a16:creationId xmlns:a16="http://schemas.microsoft.com/office/drawing/2014/main" id="{87314541-6FF9-490B-8692-57C61EE56B8A}"/>
                  </a:ext>
                </a:extLst>
              </p:cNvPr>
              <p:cNvPicPr/>
              <p:nvPr/>
            </p:nvPicPr>
            <p:blipFill>
              <a:blip r:embed="rId37"/>
              <a:stretch>
                <a:fillRect/>
              </a:stretch>
            </p:blipFill>
            <p:spPr>
              <a:xfrm>
                <a:off x="530432" y="2083758"/>
                <a:ext cx="1753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Рукописный ввод 35">
                <a:extLst>
                  <a:ext uri="{FF2B5EF4-FFF2-40B4-BE49-F238E27FC236}">
                    <a16:creationId xmlns:a16="http://schemas.microsoft.com/office/drawing/2014/main" id="{556B0677-D5FB-482E-8C47-3732F629960A}"/>
                  </a:ext>
                </a:extLst>
              </p14:cNvPr>
              <p14:cNvContentPartPr/>
              <p14:nvPr/>
            </p14:nvContentPartPr>
            <p14:xfrm>
              <a:off x="532592" y="2239278"/>
              <a:ext cx="91080" cy="61560"/>
            </p14:xfrm>
          </p:contentPart>
        </mc:Choice>
        <mc:Fallback xmlns="">
          <p:pic>
            <p:nvPicPr>
              <p:cNvPr id="36" name="Рукописный ввод 35">
                <a:extLst>
                  <a:ext uri="{FF2B5EF4-FFF2-40B4-BE49-F238E27FC236}">
                    <a16:creationId xmlns:a16="http://schemas.microsoft.com/office/drawing/2014/main" id="{556B0677-D5FB-482E-8C47-3732F629960A}"/>
                  </a:ext>
                </a:extLst>
              </p:cNvPr>
              <p:cNvPicPr/>
              <p:nvPr/>
            </p:nvPicPr>
            <p:blipFill>
              <a:blip r:embed="rId39"/>
              <a:stretch>
                <a:fillRect/>
              </a:stretch>
            </p:blipFill>
            <p:spPr>
              <a:xfrm>
                <a:off x="523952" y="2230638"/>
                <a:ext cx="1087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Рукописный ввод 36">
                <a:extLst>
                  <a:ext uri="{FF2B5EF4-FFF2-40B4-BE49-F238E27FC236}">
                    <a16:creationId xmlns:a16="http://schemas.microsoft.com/office/drawing/2014/main" id="{419CBD8D-8FFA-4A84-B133-B7C18928C4C9}"/>
                  </a:ext>
                </a:extLst>
              </p14:cNvPr>
              <p14:cNvContentPartPr/>
              <p14:nvPr/>
            </p14:nvContentPartPr>
            <p14:xfrm>
              <a:off x="577952" y="2562558"/>
              <a:ext cx="164160" cy="392760"/>
            </p14:xfrm>
          </p:contentPart>
        </mc:Choice>
        <mc:Fallback xmlns="">
          <p:pic>
            <p:nvPicPr>
              <p:cNvPr id="37" name="Рукописный ввод 36">
                <a:extLst>
                  <a:ext uri="{FF2B5EF4-FFF2-40B4-BE49-F238E27FC236}">
                    <a16:creationId xmlns:a16="http://schemas.microsoft.com/office/drawing/2014/main" id="{419CBD8D-8FFA-4A84-B133-B7C18928C4C9}"/>
                  </a:ext>
                </a:extLst>
              </p:cNvPr>
              <p:cNvPicPr/>
              <p:nvPr/>
            </p:nvPicPr>
            <p:blipFill>
              <a:blip r:embed="rId41"/>
              <a:stretch>
                <a:fillRect/>
              </a:stretch>
            </p:blipFill>
            <p:spPr>
              <a:xfrm>
                <a:off x="568952" y="2553558"/>
                <a:ext cx="18180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Рукописный ввод 37">
                <a:extLst>
                  <a:ext uri="{FF2B5EF4-FFF2-40B4-BE49-F238E27FC236}">
                    <a16:creationId xmlns:a16="http://schemas.microsoft.com/office/drawing/2014/main" id="{EB324AE3-CC0E-4F88-A1D2-A746C236D6A6}"/>
                  </a:ext>
                </a:extLst>
              </p14:cNvPr>
              <p14:cNvContentPartPr/>
              <p14:nvPr/>
            </p14:nvContentPartPr>
            <p14:xfrm>
              <a:off x="530432" y="2728158"/>
              <a:ext cx="132120" cy="99000"/>
            </p14:xfrm>
          </p:contentPart>
        </mc:Choice>
        <mc:Fallback xmlns="">
          <p:pic>
            <p:nvPicPr>
              <p:cNvPr id="38" name="Рукописный ввод 37">
                <a:extLst>
                  <a:ext uri="{FF2B5EF4-FFF2-40B4-BE49-F238E27FC236}">
                    <a16:creationId xmlns:a16="http://schemas.microsoft.com/office/drawing/2014/main" id="{EB324AE3-CC0E-4F88-A1D2-A746C236D6A6}"/>
                  </a:ext>
                </a:extLst>
              </p:cNvPr>
              <p:cNvPicPr/>
              <p:nvPr/>
            </p:nvPicPr>
            <p:blipFill>
              <a:blip r:embed="rId43"/>
              <a:stretch>
                <a:fillRect/>
              </a:stretch>
            </p:blipFill>
            <p:spPr>
              <a:xfrm>
                <a:off x="521432" y="2719158"/>
                <a:ext cx="1497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Рукописный ввод 38">
                <a:extLst>
                  <a:ext uri="{FF2B5EF4-FFF2-40B4-BE49-F238E27FC236}">
                    <a16:creationId xmlns:a16="http://schemas.microsoft.com/office/drawing/2014/main" id="{09D64E2C-F4B0-43EF-9135-CC0829D6CF9B}"/>
                  </a:ext>
                </a:extLst>
              </p14:cNvPr>
              <p14:cNvContentPartPr/>
              <p14:nvPr/>
            </p14:nvContentPartPr>
            <p14:xfrm>
              <a:off x="625472" y="3031278"/>
              <a:ext cx="176760" cy="377280"/>
            </p14:xfrm>
          </p:contentPart>
        </mc:Choice>
        <mc:Fallback xmlns="">
          <p:pic>
            <p:nvPicPr>
              <p:cNvPr id="39" name="Рукописный ввод 38">
                <a:extLst>
                  <a:ext uri="{FF2B5EF4-FFF2-40B4-BE49-F238E27FC236}">
                    <a16:creationId xmlns:a16="http://schemas.microsoft.com/office/drawing/2014/main" id="{09D64E2C-F4B0-43EF-9135-CC0829D6CF9B}"/>
                  </a:ext>
                </a:extLst>
              </p:cNvPr>
              <p:cNvPicPr/>
              <p:nvPr/>
            </p:nvPicPr>
            <p:blipFill>
              <a:blip r:embed="rId45"/>
              <a:stretch>
                <a:fillRect/>
              </a:stretch>
            </p:blipFill>
            <p:spPr>
              <a:xfrm>
                <a:off x="616472" y="3022638"/>
                <a:ext cx="19440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Рукописный ввод 39">
                <a:extLst>
                  <a:ext uri="{FF2B5EF4-FFF2-40B4-BE49-F238E27FC236}">
                    <a16:creationId xmlns:a16="http://schemas.microsoft.com/office/drawing/2014/main" id="{B4E48647-C9A5-4A4D-B1F7-66FE390656E8}"/>
                  </a:ext>
                </a:extLst>
              </p14:cNvPr>
              <p14:cNvContentPartPr/>
              <p14:nvPr/>
            </p14:nvContentPartPr>
            <p14:xfrm>
              <a:off x="576872" y="3214878"/>
              <a:ext cx="173520" cy="76680"/>
            </p14:xfrm>
          </p:contentPart>
        </mc:Choice>
        <mc:Fallback xmlns="">
          <p:pic>
            <p:nvPicPr>
              <p:cNvPr id="40" name="Рукописный ввод 39">
                <a:extLst>
                  <a:ext uri="{FF2B5EF4-FFF2-40B4-BE49-F238E27FC236}">
                    <a16:creationId xmlns:a16="http://schemas.microsoft.com/office/drawing/2014/main" id="{B4E48647-C9A5-4A4D-B1F7-66FE390656E8}"/>
                  </a:ext>
                </a:extLst>
              </p:cNvPr>
              <p:cNvPicPr/>
              <p:nvPr/>
            </p:nvPicPr>
            <p:blipFill>
              <a:blip r:embed="rId47"/>
              <a:stretch>
                <a:fillRect/>
              </a:stretch>
            </p:blipFill>
            <p:spPr>
              <a:xfrm>
                <a:off x="567872" y="3205878"/>
                <a:ext cx="191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Рукописный ввод 40">
                <a:extLst>
                  <a:ext uri="{FF2B5EF4-FFF2-40B4-BE49-F238E27FC236}">
                    <a16:creationId xmlns:a16="http://schemas.microsoft.com/office/drawing/2014/main" id="{A26F2676-004D-4376-8EA3-CD08598C9386}"/>
                  </a:ext>
                </a:extLst>
              </p14:cNvPr>
              <p14:cNvContentPartPr/>
              <p14:nvPr/>
            </p14:nvContentPartPr>
            <p14:xfrm>
              <a:off x="627632" y="3531678"/>
              <a:ext cx="205200" cy="355680"/>
            </p14:xfrm>
          </p:contentPart>
        </mc:Choice>
        <mc:Fallback xmlns="">
          <p:pic>
            <p:nvPicPr>
              <p:cNvPr id="41" name="Рукописный ввод 40">
                <a:extLst>
                  <a:ext uri="{FF2B5EF4-FFF2-40B4-BE49-F238E27FC236}">
                    <a16:creationId xmlns:a16="http://schemas.microsoft.com/office/drawing/2014/main" id="{A26F2676-004D-4376-8EA3-CD08598C9386}"/>
                  </a:ext>
                </a:extLst>
              </p:cNvPr>
              <p:cNvPicPr/>
              <p:nvPr/>
            </p:nvPicPr>
            <p:blipFill>
              <a:blip r:embed="rId49"/>
              <a:stretch>
                <a:fillRect/>
              </a:stretch>
            </p:blipFill>
            <p:spPr>
              <a:xfrm>
                <a:off x="618992" y="3522678"/>
                <a:ext cx="2228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Рукописный ввод 41">
                <a:extLst>
                  <a:ext uri="{FF2B5EF4-FFF2-40B4-BE49-F238E27FC236}">
                    <a16:creationId xmlns:a16="http://schemas.microsoft.com/office/drawing/2014/main" id="{9CC1502B-8606-4C41-974A-E3816BC05B99}"/>
                  </a:ext>
                </a:extLst>
              </p14:cNvPr>
              <p14:cNvContentPartPr/>
              <p14:nvPr/>
            </p14:nvContentPartPr>
            <p14:xfrm>
              <a:off x="621872" y="3674958"/>
              <a:ext cx="132840" cy="59400"/>
            </p14:xfrm>
          </p:contentPart>
        </mc:Choice>
        <mc:Fallback xmlns="">
          <p:pic>
            <p:nvPicPr>
              <p:cNvPr id="42" name="Рукописный ввод 41">
                <a:extLst>
                  <a:ext uri="{FF2B5EF4-FFF2-40B4-BE49-F238E27FC236}">
                    <a16:creationId xmlns:a16="http://schemas.microsoft.com/office/drawing/2014/main" id="{9CC1502B-8606-4C41-974A-E3816BC05B99}"/>
                  </a:ext>
                </a:extLst>
              </p:cNvPr>
              <p:cNvPicPr/>
              <p:nvPr/>
            </p:nvPicPr>
            <p:blipFill>
              <a:blip r:embed="rId51"/>
              <a:stretch>
                <a:fillRect/>
              </a:stretch>
            </p:blipFill>
            <p:spPr>
              <a:xfrm>
                <a:off x="613232" y="3665958"/>
                <a:ext cx="150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Рукописный ввод 42">
                <a:extLst>
                  <a:ext uri="{FF2B5EF4-FFF2-40B4-BE49-F238E27FC236}">
                    <a16:creationId xmlns:a16="http://schemas.microsoft.com/office/drawing/2014/main" id="{3AED8EB8-97CA-42BE-9ACE-509427DF8FC3}"/>
                  </a:ext>
                </a:extLst>
              </p14:cNvPr>
              <p14:cNvContentPartPr/>
              <p14:nvPr/>
            </p14:nvContentPartPr>
            <p14:xfrm>
              <a:off x="954512" y="1963878"/>
              <a:ext cx="215280" cy="1714320"/>
            </p14:xfrm>
          </p:contentPart>
        </mc:Choice>
        <mc:Fallback xmlns="">
          <p:pic>
            <p:nvPicPr>
              <p:cNvPr id="43" name="Рукописный ввод 42">
                <a:extLst>
                  <a:ext uri="{FF2B5EF4-FFF2-40B4-BE49-F238E27FC236}">
                    <a16:creationId xmlns:a16="http://schemas.microsoft.com/office/drawing/2014/main" id="{3AED8EB8-97CA-42BE-9ACE-509427DF8FC3}"/>
                  </a:ext>
                </a:extLst>
              </p:cNvPr>
              <p:cNvPicPr/>
              <p:nvPr/>
            </p:nvPicPr>
            <p:blipFill>
              <a:blip r:embed="rId53"/>
              <a:stretch>
                <a:fillRect/>
              </a:stretch>
            </p:blipFill>
            <p:spPr>
              <a:xfrm>
                <a:off x="945872" y="1954878"/>
                <a:ext cx="232920" cy="1731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Рукописный ввод 44">
                <a:extLst>
                  <a:ext uri="{FF2B5EF4-FFF2-40B4-BE49-F238E27FC236}">
                    <a16:creationId xmlns:a16="http://schemas.microsoft.com/office/drawing/2014/main" id="{4C043F61-CA9F-4B27-99C4-FC2BFB7E8544}"/>
                  </a:ext>
                </a:extLst>
              </p14:cNvPr>
              <p14:cNvContentPartPr/>
              <p14:nvPr/>
            </p14:nvContentPartPr>
            <p14:xfrm>
              <a:off x="1207592" y="504438"/>
              <a:ext cx="16560" cy="271080"/>
            </p14:xfrm>
          </p:contentPart>
        </mc:Choice>
        <mc:Fallback xmlns="">
          <p:pic>
            <p:nvPicPr>
              <p:cNvPr id="45" name="Рукописный ввод 44">
                <a:extLst>
                  <a:ext uri="{FF2B5EF4-FFF2-40B4-BE49-F238E27FC236}">
                    <a16:creationId xmlns:a16="http://schemas.microsoft.com/office/drawing/2014/main" id="{4C043F61-CA9F-4B27-99C4-FC2BFB7E8544}"/>
                  </a:ext>
                </a:extLst>
              </p:cNvPr>
              <p:cNvPicPr/>
              <p:nvPr/>
            </p:nvPicPr>
            <p:blipFill>
              <a:blip r:embed="rId55"/>
              <a:stretch>
                <a:fillRect/>
              </a:stretch>
            </p:blipFill>
            <p:spPr>
              <a:xfrm>
                <a:off x="1198952" y="495798"/>
                <a:ext cx="34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Рукописный ввод 45">
                <a:extLst>
                  <a:ext uri="{FF2B5EF4-FFF2-40B4-BE49-F238E27FC236}">
                    <a16:creationId xmlns:a16="http://schemas.microsoft.com/office/drawing/2014/main" id="{0803AF80-AFEC-4403-A3BA-522BCA86D9A7}"/>
                  </a:ext>
                </a:extLst>
              </p14:cNvPr>
              <p14:cNvContentPartPr/>
              <p14:nvPr/>
            </p14:nvContentPartPr>
            <p14:xfrm>
              <a:off x="1165112" y="527838"/>
              <a:ext cx="153720" cy="47160"/>
            </p14:xfrm>
          </p:contentPart>
        </mc:Choice>
        <mc:Fallback xmlns="">
          <p:pic>
            <p:nvPicPr>
              <p:cNvPr id="46" name="Рукописный ввод 45">
                <a:extLst>
                  <a:ext uri="{FF2B5EF4-FFF2-40B4-BE49-F238E27FC236}">
                    <a16:creationId xmlns:a16="http://schemas.microsoft.com/office/drawing/2014/main" id="{0803AF80-AFEC-4403-A3BA-522BCA86D9A7}"/>
                  </a:ext>
                </a:extLst>
              </p:cNvPr>
              <p:cNvPicPr/>
              <p:nvPr/>
            </p:nvPicPr>
            <p:blipFill>
              <a:blip r:embed="rId57"/>
              <a:stretch>
                <a:fillRect/>
              </a:stretch>
            </p:blipFill>
            <p:spPr>
              <a:xfrm>
                <a:off x="1156112" y="519198"/>
                <a:ext cx="1713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Рукописный ввод 46">
                <a:extLst>
                  <a:ext uri="{FF2B5EF4-FFF2-40B4-BE49-F238E27FC236}">
                    <a16:creationId xmlns:a16="http://schemas.microsoft.com/office/drawing/2014/main" id="{E90882CE-DBF2-4909-88EC-5CB3FC2C437F}"/>
                  </a:ext>
                </a:extLst>
              </p14:cNvPr>
              <p14:cNvContentPartPr/>
              <p14:nvPr/>
            </p14:nvContentPartPr>
            <p14:xfrm>
              <a:off x="1192112" y="988998"/>
              <a:ext cx="62640" cy="223560"/>
            </p14:xfrm>
          </p:contentPart>
        </mc:Choice>
        <mc:Fallback xmlns="">
          <p:pic>
            <p:nvPicPr>
              <p:cNvPr id="47" name="Рукописный ввод 46">
                <a:extLst>
                  <a:ext uri="{FF2B5EF4-FFF2-40B4-BE49-F238E27FC236}">
                    <a16:creationId xmlns:a16="http://schemas.microsoft.com/office/drawing/2014/main" id="{E90882CE-DBF2-4909-88EC-5CB3FC2C437F}"/>
                  </a:ext>
                </a:extLst>
              </p:cNvPr>
              <p:cNvPicPr/>
              <p:nvPr/>
            </p:nvPicPr>
            <p:blipFill>
              <a:blip r:embed="rId59"/>
              <a:stretch>
                <a:fillRect/>
              </a:stretch>
            </p:blipFill>
            <p:spPr>
              <a:xfrm>
                <a:off x="1183472" y="980358"/>
                <a:ext cx="802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Рукописный ввод 47">
                <a:extLst>
                  <a:ext uri="{FF2B5EF4-FFF2-40B4-BE49-F238E27FC236}">
                    <a16:creationId xmlns:a16="http://schemas.microsoft.com/office/drawing/2014/main" id="{0FA880D9-7640-45C9-B4A4-841D2ACD2284}"/>
                  </a:ext>
                </a:extLst>
              </p14:cNvPr>
              <p14:cNvContentPartPr/>
              <p14:nvPr/>
            </p14:nvContentPartPr>
            <p14:xfrm>
              <a:off x="1178432" y="896478"/>
              <a:ext cx="127080" cy="64440"/>
            </p14:xfrm>
          </p:contentPart>
        </mc:Choice>
        <mc:Fallback xmlns="">
          <p:pic>
            <p:nvPicPr>
              <p:cNvPr id="48" name="Рукописный ввод 47">
                <a:extLst>
                  <a:ext uri="{FF2B5EF4-FFF2-40B4-BE49-F238E27FC236}">
                    <a16:creationId xmlns:a16="http://schemas.microsoft.com/office/drawing/2014/main" id="{0FA880D9-7640-45C9-B4A4-841D2ACD2284}"/>
                  </a:ext>
                </a:extLst>
              </p:cNvPr>
              <p:cNvPicPr/>
              <p:nvPr/>
            </p:nvPicPr>
            <p:blipFill>
              <a:blip r:embed="rId61"/>
              <a:stretch>
                <a:fillRect/>
              </a:stretch>
            </p:blipFill>
            <p:spPr>
              <a:xfrm>
                <a:off x="1169792" y="887838"/>
                <a:ext cx="1447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Рукописный ввод 48">
                <a:extLst>
                  <a:ext uri="{FF2B5EF4-FFF2-40B4-BE49-F238E27FC236}">
                    <a16:creationId xmlns:a16="http://schemas.microsoft.com/office/drawing/2014/main" id="{8ABBDD81-C643-4DF6-8ADD-5BB991424206}"/>
                  </a:ext>
                </a:extLst>
              </p14:cNvPr>
              <p14:cNvContentPartPr/>
              <p14:nvPr/>
            </p14:nvContentPartPr>
            <p14:xfrm>
              <a:off x="1218032" y="1374918"/>
              <a:ext cx="101160" cy="290520"/>
            </p14:xfrm>
          </p:contentPart>
        </mc:Choice>
        <mc:Fallback xmlns="">
          <p:pic>
            <p:nvPicPr>
              <p:cNvPr id="49" name="Рукописный ввод 48">
                <a:extLst>
                  <a:ext uri="{FF2B5EF4-FFF2-40B4-BE49-F238E27FC236}">
                    <a16:creationId xmlns:a16="http://schemas.microsoft.com/office/drawing/2014/main" id="{8ABBDD81-C643-4DF6-8ADD-5BB991424206}"/>
                  </a:ext>
                </a:extLst>
              </p:cNvPr>
              <p:cNvPicPr/>
              <p:nvPr/>
            </p:nvPicPr>
            <p:blipFill>
              <a:blip r:embed="rId63"/>
              <a:stretch>
                <a:fillRect/>
              </a:stretch>
            </p:blipFill>
            <p:spPr>
              <a:xfrm>
                <a:off x="1209392" y="1365918"/>
                <a:ext cx="1188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Рукописный ввод 49">
                <a:extLst>
                  <a:ext uri="{FF2B5EF4-FFF2-40B4-BE49-F238E27FC236}">
                    <a16:creationId xmlns:a16="http://schemas.microsoft.com/office/drawing/2014/main" id="{04637086-8D70-4FA6-8FE0-AEFC69772888}"/>
                  </a:ext>
                </a:extLst>
              </p14:cNvPr>
              <p14:cNvContentPartPr/>
              <p14:nvPr/>
            </p14:nvContentPartPr>
            <p14:xfrm>
              <a:off x="1157192" y="1527558"/>
              <a:ext cx="132840" cy="110160"/>
            </p14:xfrm>
          </p:contentPart>
        </mc:Choice>
        <mc:Fallback xmlns="">
          <p:pic>
            <p:nvPicPr>
              <p:cNvPr id="50" name="Рукописный ввод 49">
                <a:extLst>
                  <a:ext uri="{FF2B5EF4-FFF2-40B4-BE49-F238E27FC236}">
                    <a16:creationId xmlns:a16="http://schemas.microsoft.com/office/drawing/2014/main" id="{04637086-8D70-4FA6-8FE0-AEFC69772888}"/>
                  </a:ext>
                </a:extLst>
              </p:cNvPr>
              <p:cNvPicPr/>
              <p:nvPr/>
            </p:nvPicPr>
            <p:blipFill>
              <a:blip r:embed="rId65"/>
              <a:stretch>
                <a:fillRect/>
              </a:stretch>
            </p:blipFill>
            <p:spPr>
              <a:xfrm>
                <a:off x="1148192" y="1518918"/>
                <a:ext cx="1504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Рукописный ввод 50">
                <a:extLst>
                  <a:ext uri="{FF2B5EF4-FFF2-40B4-BE49-F238E27FC236}">
                    <a16:creationId xmlns:a16="http://schemas.microsoft.com/office/drawing/2014/main" id="{70CB6728-B86D-4123-B238-E6EE51A1EAFF}"/>
                  </a:ext>
                </a:extLst>
              </p14:cNvPr>
              <p14:cNvContentPartPr/>
              <p14:nvPr/>
            </p14:nvContentPartPr>
            <p14:xfrm>
              <a:off x="1225952" y="1853358"/>
              <a:ext cx="119160" cy="239400"/>
            </p14:xfrm>
          </p:contentPart>
        </mc:Choice>
        <mc:Fallback xmlns="">
          <p:pic>
            <p:nvPicPr>
              <p:cNvPr id="51" name="Рукописный ввод 50">
                <a:extLst>
                  <a:ext uri="{FF2B5EF4-FFF2-40B4-BE49-F238E27FC236}">
                    <a16:creationId xmlns:a16="http://schemas.microsoft.com/office/drawing/2014/main" id="{70CB6728-B86D-4123-B238-E6EE51A1EAFF}"/>
                  </a:ext>
                </a:extLst>
              </p:cNvPr>
              <p:cNvPicPr/>
              <p:nvPr/>
            </p:nvPicPr>
            <p:blipFill>
              <a:blip r:embed="rId67"/>
              <a:stretch>
                <a:fillRect/>
              </a:stretch>
            </p:blipFill>
            <p:spPr>
              <a:xfrm>
                <a:off x="1217312" y="1844718"/>
                <a:ext cx="1368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Рукописный ввод 51">
                <a:extLst>
                  <a:ext uri="{FF2B5EF4-FFF2-40B4-BE49-F238E27FC236}">
                    <a16:creationId xmlns:a16="http://schemas.microsoft.com/office/drawing/2014/main" id="{F610FB71-3B73-41E1-836C-B3C7547110C8}"/>
                  </a:ext>
                </a:extLst>
              </p14:cNvPr>
              <p14:cNvContentPartPr/>
              <p14:nvPr/>
            </p14:nvContentPartPr>
            <p14:xfrm>
              <a:off x="1130912" y="1963518"/>
              <a:ext cx="145080" cy="104040"/>
            </p14:xfrm>
          </p:contentPart>
        </mc:Choice>
        <mc:Fallback xmlns="">
          <p:pic>
            <p:nvPicPr>
              <p:cNvPr id="52" name="Рукописный ввод 51">
                <a:extLst>
                  <a:ext uri="{FF2B5EF4-FFF2-40B4-BE49-F238E27FC236}">
                    <a16:creationId xmlns:a16="http://schemas.microsoft.com/office/drawing/2014/main" id="{F610FB71-3B73-41E1-836C-B3C7547110C8}"/>
                  </a:ext>
                </a:extLst>
              </p:cNvPr>
              <p:cNvPicPr/>
              <p:nvPr/>
            </p:nvPicPr>
            <p:blipFill>
              <a:blip r:embed="rId69"/>
              <a:stretch>
                <a:fillRect/>
              </a:stretch>
            </p:blipFill>
            <p:spPr>
              <a:xfrm>
                <a:off x="1122272" y="1954518"/>
                <a:ext cx="1627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Рукописный ввод 52">
                <a:extLst>
                  <a:ext uri="{FF2B5EF4-FFF2-40B4-BE49-F238E27FC236}">
                    <a16:creationId xmlns:a16="http://schemas.microsoft.com/office/drawing/2014/main" id="{82FCEC04-C7C8-48C0-A9CF-571A786C7104}"/>
                  </a:ext>
                </a:extLst>
              </p14:cNvPr>
              <p14:cNvContentPartPr/>
              <p14:nvPr/>
            </p14:nvContentPartPr>
            <p14:xfrm>
              <a:off x="1293992" y="2423598"/>
              <a:ext cx="74880" cy="349560"/>
            </p14:xfrm>
          </p:contentPart>
        </mc:Choice>
        <mc:Fallback xmlns="">
          <p:pic>
            <p:nvPicPr>
              <p:cNvPr id="53" name="Рукописный ввод 52">
                <a:extLst>
                  <a:ext uri="{FF2B5EF4-FFF2-40B4-BE49-F238E27FC236}">
                    <a16:creationId xmlns:a16="http://schemas.microsoft.com/office/drawing/2014/main" id="{82FCEC04-C7C8-48C0-A9CF-571A786C7104}"/>
                  </a:ext>
                </a:extLst>
              </p:cNvPr>
              <p:cNvPicPr/>
              <p:nvPr/>
            </p:nvPicPr>
            <p:blipFill>
              <a:blip r:embed="rId71"/>
              <a:stretch>
                <a:fillRect/>
              </a:stretch>
            </p:blipFill>
            <p:spPr>
              <a:xfrm>
                <a:off x="1284992" y="2414958"/>
                <a:ext cx="925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Рукописный ввод 53">
                <a:extLst>
                  <a:ext uri="{FF2B5EF4-FFF2-40B4-BE49-F238E27FC236}">
                    <a16:creationId xmlns:a16="http://schemas.microsoft.com/office/drawing/2014/main" id="{4C221CF8-F76F-45A4-A07F-7620AC48642C}"/>
                  </a:ext>
                </a:extLst>
              </p14:cNvPr>
              <p14:cNvContentPartPr/>
              <p14:nvPr/>
            </p14:nvContentPartPr>
            <p14:xfrm>
              <a:off x="1413872" y="2952078"/>
              <a:ext cx="160920" cy="663120"/>
            </p14:xfrm>
          </p:contentPart>
        </mc:Choice>
        <mc:Fallback xmlns="">
          <p:pic>
            <p:nvPicPr>
              <p:cNvPr id="54" name="Рукописный ввод 53">
                <a:extLst>
                  <a:ext uri="{FF2B5EF4-FFF2-40B4-BE49-F238E27FC236}">
                    <a16:creationId xmlns:a16="http://schemas.microsoft.com/office/drawing/2014/main" id="{4C221CF8-F76F-45A4-A07F-7620AC48642C}"/>
                  </a:ext>
                </a:extLst>
              </p:cNvPr>
              <p:cNvPicPr/>
              <p:nvPr/>
            </p:nvPicPr>
            <p:blipFill>
              <a:blip r:embed="rId73"/>
              <a:stretch>
                <a:fillRect/>
              </a:stretch>
            </p:blipFill>
            <p:spPr>
              <a:xfrm>
                <a:off x="1404872" y="2943078"/>
                <a:ext cx="17856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Рукописный ввод 54">
                <a:extLst>
                  <a:ext uri="{FF2B5EF4-FFF2-40B4-BE49-F238E27FC236}">
                    <a16:creationId xmlns:a16="http://schemas.microsoft.com/office/drawing/2014/main" id="{875A916D-CB1B-44EB-AC4D-950FD81FC4A7}"/>
                  </a:ext>
                </a:extLst>
              </p14:cNvPr>
              <p14:cNvContentPartPr/>
              <p14:nvPr/>
            </p14:nvContentPartPr>
            <p14:xfrm>
              <a:off x="1719152" y="154158"/>
              <a:ext cx="310320" cy="2826720"/>
            </p14:xfrm>
          </p:contentPart>
        </mc:Choice>
        <mc:Fallback xmlns="">
          <p:pic>
            <p:nvPicPr>
              <p:cNvPr id="55" name="Рукописный ввод 54">
                <a:extLst>
                  <a:ext uri="{FF2B5EF4-FFF2-40B4-BE49-F238E27FC236}">
                    <a16:creationId xmlns:a16="http://schemas.microsoft.com/office/drawing/2014/main" id="{875A916D-CB1B-44EB-AC4D-950FD81FC4A7}"/>
                  </a:ext>
                </a:extLst>
              </p:cNvPr>
              <p:cNvPicPr/>
              <p:nvPr/>
            </p:nvPicPr>
            <p:blipFill>
              <a:blip r:embed="rId75"/>
              <a:stretch>
                <a:fillRect/>
              </a:stretch>
            </p:blipFill>
            <p:spPr>
              <a:xfrm>
                <a:off x="1710512" y="145518"/>
                <a:ext cx="32796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Рукописный ввод 56">
                <a:extLst>
                  <a:ext uri="{FF2B5EF4-FFF2-40B4-BE49-F238E27FC236}">
                    <a16:creationId xmlns:a16="http://schemas.microsoft.com/office/drawing/2014/main" id="{8FA4A15C-5876-4918-A49D-EFF5C9B9C296}"/>
                  </a:ext>
                </a:extLst>
              </p14:cNvPr>
              <p14:cNvContentPartPr/>
              <p14:nvPr/>
            </p14:nvContentPartPr>
            <p14:xfrm>
              <a:off x="2058632" y="404718"/>
              <a:ext cx="51120" cy="315360"/>
            </p14:xfrm>
          </p:contentPart>
        </mc:Choice>
        <mc:Fallback xmlns="">
          <p:pic>
            <p:nvPicPr>
              <p:cNvPr id="57" name="Рукописный ввод 56">
                <a:extLst>
                  <a:ext uri="{FF2B5EF4-FFF2-40B4-BE49-F238E27FC236}">
                    <a16:creationId xmlns:a16="http://schemas.microsoft.com/office/drawing/2014/main" id="{8FA4A15C-5876-4918-A49D-EFF5C9B9C296}"/>
                  </a:ext>
                </a:extLst>
              </p:cNvPr>
              <p:cNvPicPr/>
              <p:nvPr/>
            </p:nvPicPr>
            <p:blipFill>
              <a:blip r:embed="rId77"/>
              <a:stretch>
                <a:fillRect/>
              </a:stretch>
            </p:blipFill>
            <p:spPr>
              <a:xfrm>
                <a:off x="2049992" y="396078"/>
                <a:ext cx="6876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Рукописный ввод 57">
                <a:extLst>
                  <a:ext uri="{FF2B5EF4-FFF2-40B4-BE49-F238E27FC236}">
                    <a16:creationId xmlns:a16="http://schemas.microsoft.com/office/drawing/2014/main" id="{CD758A0C-1EEB-47E5-A7DF-BE4E474A1FAB}"/>
                  </a:ext>
                </a:extLst>
              </p14:cNvPr>
              <p14:cNvContentPartPr/>
              <p14:nvPr/>
            </p14:nvContentPartPr>
            <p14:xfrm>
              <a:off x="2007872" y="407238"/>
              <a:ext cx="217440" cy="35280"/>
            </p14:xfrm>
          </p:contentPart>
        </mc:Choice>
        <mc:Fallback xmlns="">
          <p:pic>
            <p:nvPicPr>
              <p:cNvPr id="58" name="Рукописный ввод 57">
                <a:extLst>
                  <a:ext uri="{FF2B5EF4-FFF2-40B4-BE49-F238E27FC236}">
                    <a16:creationId xmlns:a16="http://schemas.microsoft.com/office/drawing/2014/main" id="{CD758A0C-1EEB-47E5-A7DF-BE4E474A1FAB}"/>
                  </a:ext>
                </a:extLst>
              </p:cNvPr>
              <p:cNvPicPr/>
              <p:nvPr/>
            </p:nvPicPr>
            <p:blipFill>
              <a:blip r:embed="rId79"/>
              <a:stretch>
                <a:fillRect/>
              </a:stretch>
            </p:blipFill>
            <p:spPr>
              <a:xfrm>
                <a:off x="1998872" y="398598"/>
                <a:ext cx="2350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Рукописный ввод 58">
                <a:extLst>
                  <a:ext uri="{FF2B5EF4-FFF2-40B4-BE49-F238E27FC236}">
                    <a16:creationId xmlns:a16="http://schemas.microsoft.com/office/drawing/2014/main" id="{804C62C4-1B56-4D9E-B104-1BD08FB01144}"/>
                  </a:ext>
                </a:extLst>
              </p14:cNvPr>
              <p14:cNvContentPartPr/>
              <p14:nvPr/>
            </p14:nvContentPartPr>
            <p14:xfrm>
              <a:off x="1999952" y="939318"/>
              <a:ext cx="47880" cy="248040"/>
            </p14:xfrm>
          </p:contentPart>
        </mc:Choice>
        <mc:Fallback xmlns="">
          <p:pic>
            <p:nvPicPr>
              <p:cNvPr id="59" name="Рукописный ввод 58">
                <a:extLst>
                  <a:ext uri="{FF2B5EF4-FFF2-40B4-BE49-F238E27FC236}">
                    <a16:creationId xmlns:a16="http://schemas.microsoft.com/office/drawing/2014/main" id="{804C62C4-1B56-4D9E-B104-1BD08FB01144}"/>
                  </a:ext>
                </a:extLst>
              </p:cNvPr>
              <p:cNvPicPr/>
              <p:nvPr/>
            </p:nvPicPr>
            <p:blipFill>
              <a:blip r:embed="rId81"/>
              <a:stretch>
                <a:fillRect/>
              </a:stretch>
            </p:blipFill>
            <p:spPr>
              <a:xfrm>
                <a:off x="1990952" y="930318"/>
                <a:ext cx="655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Рукописный ввод 59">
                <a:extLst>
                  <a:ext uri="{FF2B5EF4-FFF2-40B4-BE49-F238E27FC236}">
                    <a16:creationId xmlns:a16="http://schemas.microsoft.com/office/drawing/2014/main" id="{DC72B93F-2287-4C90-9353-84B6A8737D68}"/>
                  </a:ext>
                </a:extLst>
              </p14:cNvPr>
              <p14:cNvContentPartPr/>
              <p14:nvPr/>
            </p14:nvContentPartPr>
            <p14:xfrm>
              <a:off x="1985192" y="944358"/>
              <a:ext cx="174600" cy="216360"/>
            </p14:xfrm>
          </p:contentPart>
        </mc:Choice>
        <mc:Fallback xmlns="">
          <p:pic>
            <p:nvPicPr>
              <p:cNvPr id="60" name="Рукописный ввод 59">
                <a:extLst>
                  <a:ext uri="{FF2B5EF4-FFF2-40B4-BE49-F238E27FC236}">
                    <a16:creationId xmlns:a16="http://schemas.microsoft.com/office/drawing/2014/main" id="{DC72B93F-2287-4C90-9353-84B6A8737D68}"/>
                  </a:ext>
                </a:extLst>
              </p:cNvPr>
              <p:cNvPicPr/>
              <p:nvPr/>
            </p:nvPicPr>
            <p:blipFill>
              <a:blip r:embed="rId83"/>
              <a:stretch>
                <a:fillRect/>
              </a:stretch>
            </p:blipFill>
            <p:spPr>
              <a:xfrm>
                <a:off x="1976192" y="935358"/>
                <a:ext cx="192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Рукописный ввод 60">
                <a:extLst>
                  <a:ext uri="{FF2B5EF4-FFF2-40B4-BE49-F238E27FC236}">
                    <a16:creationId xmlns:a16="http://schemas.microsoft.com/office/drawing/2014/main" id="{2C7A8206-C0C6-4031-9D7A-7B23539326B7}"/>
                  </a:ext>
                </a:extLst>
              </p14:cNvPr>
              <p14:cNvContentPartPr/>
              <p14:nvPr/>
            </p14:nvContentPartPr>
            <p14:xfrm>
              <a:off x="2081312" y="1532958"/>
              <a:ext cx="24840" cy="156960"/>
            </p14:xfrm>
          </p:contentPart>
        </mc:Choice>
        <mc:Fallback xmlns="">
          <p:pic>
            <p:nvPicPr>
              <p:cNvPr id="61" name="Рукописный ввод 60">
                <a:extLst>
                  <a:ext uri="{FF2B5EF4-FFF2-40B4-BE49-F238E27FC236}">
                    <a16:creationId xmlns:a16="http://schemas.microsoft.com/office/drawing/2014/main" id="{2C7A8206-C0C6-4031-9D7A-7B23539326B7}"/>
                  </a:ext>
                </a:extLst>
              </p:cNvPr>
              <p:cNvPicPr/>
              <p:nvPr/>
            </p:nvPicPr>
            <p:blipFill>
              <a:blip r:embed="rId85"/>
              <a:stretch>
                <a:fillRect/>
              </a:stretch>
            </p:blipFill>
            <p:spPr>
              <a:xfrm>
                <a:off x="2072312" y="1523958"/>
                <a:ext cx="424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Рукописный ввод 61">
                <a:extLst>
                  <a:ext uri="{FF2B5EF4-FFF2-40B4-BE49-F238E27FC236}">
                    <a16:creationId xmlns:a16="http://schemas.microsoft.com/office/drawing/2014/main" id="{B6A58CA2-6D01-4D82-98EE-63FC83960380}"/>
                  </a:ext>
                </a:extLst>
              </p14:cNvPr>
              <p14:cNvContentPartPr/>
              <p14:nvPr/>
            </p14:nvContentPartPr>
            <p14:xfrm>
              <a:off x="2051792" y="1403358"/>
              <a:ext cx="119160" cy="42120"/>
            </p14:xfrm>
          </p:contentPart>
        </mc:Choice>
        <mc:Fallback xmlns="">
          <p:pic>
            <p:nvPicPr>
              <p:cNvPr id="62" name="Рукописный ввод 61">
                <a:extLst>
                  <a:ext uri="{FF2B5EF4-FFF2-40B4-BE49-F238E27FC236}">
                    <a16:creationId xmlns:a16="http://schemas.microsoft.com/office/drawing/2014/main" id="{B6A58CA2-6D01-4D82-98EE-63FC83960380}"/>
                  </a:ext>
                </a:extLst>
              </p:cNvPr>
              <p:cNvPicPr/>
              <p:nvPr/>
            </p:nvPicPr>
            <p:blipFill>
              <a:blip r:embed="rId87"/>
              <a:stretch>
                <a:fillRect/>
              </a:stretch>
            </p:blipFill>
            <p:spPr>
              <a:xfrm>
                <a:off x="2043152" y="1394718"/>
                <a:ext cx="1368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Рукописный ввод 62">
                <a:extLst>
                  <a:ext uri="{FF2B5EF4-FFF2-40B4-BE49-F238E27FC236}">
                    <a16:creationId xmlns:a16="http://schemas.microsoft.com/office/drawing/2014/main" id="{2E510253-22A1-478D-A9FD-81FC47160F1F}"/>
                  </a:ext>
                </a:extLst>
              </p14:cNvPr>
              <p14:cNvContentPartPr/>
              <p14:nvPr/>
            </p14:nvContentPartPr>
            <p14:xfrm>
              <a:off x="2097152" y="2006358"/>
              <a:ext cx="166680" cy="347760"/>
            </p14:xfrm>
          </p:contentPart>
        </mc:Choice>
        <mc:Fallback xmlns="">
          <p:pic>
            <p:nvPicPr>
              <p:cNvPr id="63" name="Рукописный ввод 62">
                <a:extLst>
                  <a:ext uri="{FF2B5EF4-FFF2-40B4-BE49-F238E27FC236}">
                    <a16:creationId xmlns:a16="http://schemas.microsoft.com/office/drawing/2014/main" id="{2E510253-22A1-478D-A9FD-81FC47160F1F}"/>
                  </a:ext>
                </a:extLst>
              </p:cNvPr>
              <p:cNvPicPr/>
              <p:nvPr/>
            </p:nvPicPr>
            <p:blipFill>
              <a:blip r:embed="rId89"/>
              <a:stretch>
                <a:fillRect/>
              </a:stretch>
            </p:blipFill>
            <p:spPr>
              <a:xfrm>
                <a:off x="2088152" y="1997358"/>
                <a:ext cx="1843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Рукописный ввод 63">
                <a:extLst>
                  <a:ext uri="{FF2B5EF4-FFF2-40B4-BE49-F238E27FC236}">
                    <a16:creationId xmlns:a16="http://schemas.microsoft.com/office/drawing/2014/main" id="{DC3BFEBB-86EF-4C4E-B93B-F78CE0AEC489}"/>
                  </a:ext>
                </a:extLst>
              </p14:cNvPr>
              <p14:cNvContentPartPr/>
              <p14:nvPr/>
            </p14:nvContentPartPr>
            <p14:xfrm>
              <a:off x="2151512" y="2122278"/>
              <a:ext cx="100080" cy="27720"/>
            </p14:xfrm>
          </p:contentPart>
        </mc:Choice>
        <mc:Fallback xmlns="">
          <p:pic>
            <p:nvPicPr>
              <p:cNvPr id="64" name="Рукописный ввод 63">
                <a:extLst>
                  <a:ext uri="{FF2B5EF4-FFF2-40B4-BE49-F238E27FC236}">
                    <a16:creationId xmlns:a16="http://schemas.microsoft.com/office/drawing/2014/main" id="{DC3BFEBB-86EF-4C4E-B93B-F78CE0AEC489}"/>
                  </a:ext>
                </a:extLst>
              </p:cNvPr>
              <p:cNvPicPr/>
              <p:nvPr/>
            </p:nvPicPr>
            <p:blipFill>
              <a:blip r:embed="rId91"/>
              <a:stretch>
                <a:fillRect/>
              </a:stretch>
            </p:blipFill>
            <p:spPr>
              <a:xfrm>
                <a:off x="2142512" y="2113638"/>
                <a:ext cx="117720" cy="45360"/>
              </a:xfrm>
              <a:prstGeom prst="rect">
                <a:avLst/>
              </a:prstGeom>
            </p:spPr>
          </p:pic>
        </mc:Fallback>
      </mc:AlternateContent>
      <p:grpSp>
        <p:nvGrpSpPr>
          <p:cNvPr id="68" name="Группа 67">
            <a:extLst>
              <a:ext uri="{FF2B5EF4-FFF2-40B4-BE49-F238E27FC236}">
                <a16:creationId xmlns:a16="http://schemas.microsoft.com/office/drawing/2014/main" id="{D2818824-758E-4FD0-BD98-5ED67735495F}"/>
              </a:ext>
            </a:extLst>
          </p:cNvPr>
          <p:cNvGrpSpPr/>
          <p:nvPr/>
        </p:nvGrpSpPr>
        <p:grpSpPr>
          <a:xfrm>
            <a:off x="224432" y="146958"/>
            <a:ext cx="581040" cy="1774080"/>
            <a:chOff x="224432" y="146958"/>
            <a:chExt cx="581040" cy="1774080"/>
          </a:xfrm>
        </p:grpSpPr>
        <mc:AlternateContent xmlns:mc="http://schemas.openxmlformats.org/markup-compatibility/2006" xmlns:p14="http://schemas.microsoft.com/office/powerpoint/2010/main">
          <mc:Choice Requires="p14">
            <p:contentPart p14:bwMode="auto" r:id="rId92">
              <p14:nvContentPartPr>
                <p14:cNvPr id="20" name="Рукописный ввод 19">
                  <a:extLst>
                    <a:ext uri="{FF2B5EF4-FFF2-40B4-BE49-F238E27FC236}">
                      <a16:creationId xmlns:a16="http://schemas.microsoft.com/office/drawing/2014/main" id="{458627A5-B83D-4008-B952-737938F53CD0}"/>
                    </a:ext>
                  </a:extLst>
                </p14:cNvPr>
                <p14:cNvContentPartPr/>
                <p14:nvPr/>
              </p14:nvContentPartPr>
              <p14:xfrm>
                <a:off x="569672" y="360438"/>
                <a:ext cx="18720" cy="322560"/>
              </p14:xfrm>
            </p:contentPart>
          </mc:Choice>
          <mc:Fallback xmlns="">
            <p:pic>
              <p:nvPicPr>
                <p:cNvPr id="20" name="Рукописный ввод 19">
                  <a:extLst>
                    <a:ext uri="{FF2B5EF4-FFF2-40B4-BE49-F238E27FC236}">
                      <a16:creationId xmlns:a16="http://schemas.microsoft.com/office/drawing/2014/main" id="{458627A5-B83D-4008-B952-737938F53CD0}"/>
                    </a:ext>
                  </a:extLst>
                </p:cNvPr>
                <p:cNvPicPr/>
                <p:nvPr/>
              </p:nvPicPr>
              <p:blipFill>
                <a:blip r:embed="rId93"/>
                <a:stretch>
                  <a:fillRect/>
                </a:stretch>
              </p:blipFill>
              <p:spPr>
                <a:xfrm>
                  <a:off x="561032" y="351798"/>
                  <a:ext cx="3636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1" name="Рукописный ввод 20">
                  <a:extLst>
                    <a:ext uri="{FF2B5EF4-FFF2-40B4-BE49-F238E27FC236}">
                      <a16:creationId xmlns:a16="http://schemas.microsoft.com/office/drawing/2014/main" id="{C4786FE3-58DA-42EC-9502-F4645D2F4862}"/>
                    </a:ext>
                  </a:extLst>
                </p14:cNvPr>
                <p14:cNvContentPartPr/>
                <p14:nvPr/>
              </p14:nvContentPartPr>
              <p14:xfrm>
                <a:off x="410912" y="367278"/>
                <a:ext cx="308880" cy="38880"/>
              </p14:xfrm>
            </p:contentPart>
          </mc:Choice>
          <mc:Fallback xmlns="">
            <p:pic>
              <p:nvPicPr>
                <p:cNvPr id="21" name="Рукописный ввод 20">
                  <a:extLst>
                    <a:ext uri="{FF2B5EF4-FFF2-40B4-BE49-F238E27FC236}">
                      <a16:creationId xmlns:a16="http://schemas.microsoft.com/office/drawing/2014/main" id="{C4786FE3-58DA-42EC-9502-F4645D2F4862}"/>
                    </a:ext>
                  </a:extLst>
                </p:cNvPr>
                <p:cNvPicPr/>
                <p:nvPr/>
              </p:nvPicPr>
              <p:blipFill>
                <a:blip r:embed="rId95"/>
                <a:stretch>
                  <a:fillRect/>
                </a:stretch>
              </p:blipFill>
              <p:spPr>
                <a:xfrm>
                  <a:off x="401912" y="358278"/>
                  <a:ext cx="3265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8" name="Рукописный ввод 27">
                  <a:extLst>
                    <a:ext uri="{FF2B5EF4-FFF2-40B4-BE49-F238E27FC236}">
                      <a16:creationId xmlns:a16="http://schemas.microsoft.com/office/drawing/2014/main" id="{62EF46F0-54EB-4052-9DD0-F4C52CD807FC}"/>
                    </a:ext>
                  </a:extLst>
                </p14:cNvPr>
                <p14:cNvContentPartPr/>
                <p14:nvPr/>
              </p14:nvContentPartPr>
              <p14:xfrm>
                <a:off x="499832" y="928158"/>
                <a:ext cx="34200" cy="199440"/>
              </p14:xfrm>
            </p:contentPart>
          </mc:Choice>
          <mc:Fallback xmlns="">
            <p:pic>
              <p:nvPicPr>
                <p:cNvPr id="28" name="Рукописный ввод 27">
                  <a:extLst>
                    <a:ext uri="{FF2B5EF4-FFF2-40B4-BE49-F238E27FC236}">
                      <a16:creationId xmlns:a16="http://schemas.microsoft.com/office/drawing/2014/main" id="{62EF46F0-54EB-4052-9DD0-F4C52CD807FC}"/>
                    </a:ext>
                  </a:extLst>
                </p:cNvPr>
                <p:cNvPicPr/>
                <p:nvPr/>
              </p:nvPicPr>
              <p:blipFill>
                <a:blip r:embed="rId97"/>
                <a:stretch>
                  <a:fillRect/>
                </a:stretch>
              </p:blipFill>
              <p:spPr>
                <a:xfrm>
                  <a:off x="490832" y="919158"/>
                  <a:ext cx="51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9" name="Рукописный ввод 28">
                  <a:extLst>
                    <a:ext uri="{FF2B5EF4-FFF2-40B4-BE49-F238E27FC236}">
                      <a16:creationId xmlns:a16="http://schemas.microsoft.com/office/drawing/2014/main" id="{76880029-72E8-4E42-A925-26E88AC6933E}"/>
                    </a:ext>
                  </a:extLst>
                </p14:cNvPr>
                <p14:cNvContentPartPr/>
                <p14:nvPr/>
              </p14:nvContentPartPr>
              <p14:xfrm>
                <a:off x="317672" y="917718"/>
                <a:ext cx="372960" cy="58680"/>
              </p14:xfrm>
            </p:contentPart>
          </mc:Choice>
          <mc:Fallback xmlns="">
            <p:pic>
              <p:nvPicPr>
                <p:cNvPr id="29" name="Рукописный ввод 28">
                  <a:extLst>
                    <a:ext uri="{FF2B5EF4-FFF2-40B4-BE49-F238E27FC236}">
                      <a16:creationId xmlns:a16="http://schemas.microsoft.com/office/drawing/2014/main" id="{76880029-72E8-4E42-A925-26E88AC6933E}"/>
                    </a:ext>
                  </a:extLst>
                </p:cNvPr>
                <p:cNvPicPr/>
                <p:nvPr/>
              </p:nvPicPr>
              <p:blipFill>
                <a:blip r:embed="rId99"/>
                <a:stretch>
                  <a:fillRect/>
                </a:stretch>
              </p:blipFill>
              <p:spPr>
                <a:xfrm>
                  <a:off x="309032" y="908718"/>
                  <a:ext cx="390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 name="Рукописный ввод 29">
                  <a:extLst>
                    <a:ext uri="{FF2B5EF4-FFF2-40B4-BE49-F238E27FC236}">
                      <a16:creationId xmlns:a16="http://schemas.microsoft.com/office/drawing/2014/main" id="{0DF85601-B35A-4A0A-8FB3-E46FB6C55FAF}"/>
                    </a:ext>
                  </a:extLst>
                </p14:cNvPr>
                <p14:cNvContentPartPr/>
                <p14:nvPr/>
              </p14:nvContentPartPr>
              <p14:xfrm>
                <a:off x="504152" y="1246758"/>
                <a:ext cx="23040" cy="277560"/>
              </p14:xfrm>
            </p:contentPart>
          </mc:Choice>
          <mc:Fallback xmlns="">
            <p:pic>
              <p:nvPicPr>
                <p:cNvPr id="30" name="Рукописный ввод 29">
                  <a:extLst>
                    <a:ext uri="{FF2B5EF4-FFF2-40B4-BE49-F238E27FC236}">
                      <a16:creationId xmlns:a16="http://schemas.microsoft.com/office/drawing/2014/main" id="{0DF85601-B35A-4A0A-8FB3-E46FB6C55FAF}"/>
                    </a:ext>
                  </a:extLst>
                </p:cNvPr>
                <p:cNvPicPr/>
                <p:nvPr/>
              </p:nvPicPr>
              <p:blipFill>
                <a:blip r:embed="rId101"/>
                <a:stretch>
                  <a:fillRect/>
                </a:stretch>
              </p:blipFill>
              <p:spPr>
                <a:xfrm>
                  <a:off x="495512" y="1237758"/>
                  <a:ext cx="406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1" name="Рукописный ввод 30">
                  <a:extLst>
                    <a:ext uri="{FF2B5EF4-FFF2-40B4-BE49-F238E27FC236}">
                      <a16:creationId xmlns:a16="http://schemas.microsoft.com/office/drawing/2014/main" id="{6FE63037-C1F6-4882-8DD2-571240A7CDF8}"/>
                    </a:ext>
                  </a:extLst>
                </p14:cNvPr>
                <p14:cNvContentPartPr/>
                <p14:nvPr/>
              </p14:nvContentPartPr>
              <p14:xfrm>
                <a:off x="427472" y="1231638"/>
                <a:ext cx="210600" cy="58320"/>
              </p14:xfrm>
            </p:contentPart>
          </mc:Choice>
          <mc:Fallback xmlns="">
            <p:pic>
              <p:nvPicPr>
                <p:cNvPr id="31" name="Рукописный ввод 30">
                  <a:extLst>
                    <a:ext uri="{FF2B5EF4-FFF2-40B4-BE49-F238E27FC236}">
                      <a16:creationId xmlns:a16="http://schemas.microsoft.com/office/drawing/2014/main" id="{6FE63037-C1F6-4882-8DD2-571240A7CDF8}"/>
                    </a:ext>
                  </a:extLst>
                </p:cNvPr>
                <p:cNvPicPr/>
                <p:nvPr/>
              </p:nvPicPr>
              <p:blipFill>
                <a:blip r:embed="rId103"/>
                <a:stretch>
                  <a:fillRect/>
                </a:stretch>
              </p:blipFill>
              <p:spPr>
                <a:xfrm>
                  <a:off x="418472" y="1222638"/>
                  <a:ext cx="2282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2" name="Рукописный ввод 31">
                  <a:extLst>
                    <a:ext uri="{FF2B5EF4-FFF2-40B4-BE49-F238E27FC236}">
                      <a16:creationId xmlns:a16="http://schemas.microsoft.com/office/drawing/2014/main" id="{2786D310-E6EE-444B-A606-38035EC4545A}"/>
                    </a:ext>
                  </a:extLst>
                </p14:cNvPr>
                <p14:cNvContentPartPr/>
                <p14:nvPr/>
              </p14:nvContentPartPr>
              <p14:xfrm>
                <a:off x="561032" y="1716198"/>
                <a:ext cx="16920" cy="204840"/>
              </p14:xfrm>
            </p:contentPart>
          </mc:Choice>
          <mc:Fallback xmlns="">
            <p:pic>
              <p:nvPicPr>
                <p:cNvPr id="32" name="Рукописный ввод 31">
                  <a:extLst>
                    <a:ext uri="{FF2B5EF4-FFF2-40B4-BE49-F238E27FC236}">
                      <a16:creationId xmlns:a16="http://schemas.microsoft.com/office/drawing/2014/main" id="{2786D310-E6EE-444B-A606-38035EC4545A}"/>
                    </a:ext>
                  </a:extLst>
                </p:cNvPr>
                <p:cNvPicPr/>
                <p:nvPr/>
              </p:nvPicPr>
              <p:blipFill>
                <a:blip r:embed="rId105"/>
                <a:stretch>
                  <a:fillRect/>
                </a:stretch>
              </p:blipFill>
              <p:spPr>
                <a:xfrm>
                  <a:off x="552032" y="1707198"/>
                  <a:ext cx="345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3" name="Рукописный ввод 32">
                  <a:extLst>
                    <a:ext uri="{FF2B5EF4-FFF2-40B4-BE49-F238E27FC236}">
                      <a16:creationId xmlns:a16="http://schemas.microsoft.com/office/drawing/2014/main" id="{7986BE08-B729-4E3F-ADEA-69A8B8485D99}"/>
                    </a:ext>
                  </a:extLst>
                </p14:cNvPr>
                <p14:cNvContentPartPr/>
                <p14:nvPr/>
              </p14:nvContentPartPr>
              <p14:xfrm>
                <a:off x="522512" y="1627998"/>
                <a:ext cx="168840" cy="39600"/>
              </p14:xfrm>
            </p:contentPart>
          </mc:Choice>
          <mc:Fallback xmlns="">
            <p:pic>
              <p:nvPicPr>
                <p:cNvPr id="33" name="Рукописный ввод 32">
                  <a:extLst>
                    <a:ext uri="{FF2B5EF4-FFF2-40B4-BE49-F238E27FC236}">
                      <a16:creationId xmlns:a16="http://schemas.microsoft.com/office/drawing/2014/main" id="{7986BE08-B729-4E3F-ADEA-69A8B8485D99}"/>
                    </a:ext>
                  </a:extLst>
                </p:cNvPr>
                <p:cNvPicPr/>
                <p:nvPr/>
              </p:nvPicPr>
              <p:blipFill>
                <a:blip r:embed="rId107"/>
                <a:stretch>
                  <a:fillRect/>
                </a:stretch>
              </p:blipFill>
              <p:spPr>
                <a:xfrm>
                  <a:off x="513512" y="1618998"/>
                  <a:ext cx="1864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Рукописный ввод 66">
                  <a:extLst>
                    <a:ext uri="{FF2B5EF4-FFF2-40B4-BE49-F238E27FC236}">
                      <a16:creationId xmlns:a16="http://schemas.microsoft.com/office/drawing/2014/main" id="{F0B6CC77-92E7-4879-8C64-96AA40B45590}"/>
                    </a:ext>
                  </a:extLst>
                </p14:cNvPr>
                <p14:cNvContentPartPr/>
                <p14:nvPr/>
              </p14:nvContentPartPr>
              <p14:xfrm>
                <a:off x="224432" y="146958"/>
                <a:ext cx="581040" cy="681840"/>
              </p14:xfrm>
            </p:contentPart>
          </mc:Choice>
          <mc:Fallback xmlns="">
            <p:pic>
              <p:nvPicPr>
                <p:cNvPr id="67" name="Рукописный ввод 66">
                  <a:extLst>
                    <a:ext uri="{FF2B5EF4-FFF2-40B4-BE49-F238E27FC236}">
                      <a16:creationId xmlns:a16="http://schemas.microsoft.com/office/drawing/2014/main" id="{F0B6CC77-92E7-4879-8C64-96AA40B45590}"/>
                    </a:ext>
                  </a:extLst>
                </p:cNvPr>
                <p:cNvPicPr/>
                <p:nvPr/>
              </p:nvPicPr>
              <p:blipFill>
                <a:blip r:embed="rId109"/>
                <a:stretch>
                  <a:fillRect/>
                </a:stretch>
              </p:blipFill>
              <p:spPr>
                <a:xfrm>
                  <a:off x="215432" y="138318"/>
                  <a:ext cx="598680" cy="69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69" name="Рукописный ввод 68">
                <a:extLst>
                  <a:ext uri="{FF2B5EF4-FFF2-40B4-BE49-F238E27FC236}">
                    <a16:creationId xmlns:a16="http://schemas.microsoft.com/office/drawing/2014/main" id="{5CBB1E98-7DDF-478F-86B9-60BDB2EF47DF}"/>
                  </a:ext>
                </a:extLst>
              </p14:cNvPr>
              <p14:cNvContentPartPr/>
              <p14:nvPr/>
            </p14:nvContentPartPr>
            <p14:xfrm>
              <a:off x="1627712" y="236598"/>
              <a:ext cx="951480" cy="2528280"/>
            </p14:xfrm>
          </p:contentPart>
        </mc:Choice>
        <mc:Fallback xmlns="">
          <p:pic>
            <p:nvPicPr>
              <p:cNvPr id="69" name="Рукописный ввод 68">
                <a:extLst>
                  <a:ext uri="{FF2B5EF4-FFF2-40B4-BE49-F238E27FC236}">
                    <a16:creationId xmlns:a16="http://schemas.microsoft.com/office/drawing/2014/main" id="{5CBB1E98-7DDF-478F-86B9-60BDB2EF47DF}"/>
                  </a:ext>
                </a:extLst>
              </p:cNvPr>
              <p:cNvPicPr/>
              <p:nvPr/>
            </p:nvPicPr>
            <p:blipFill>
              <a:blip r:embed="rId111"/>
              <a:stretch>
                <a:fillRect/>
              </a:stretch>
            </p:blipFill>
            <p:spPr>
              <a:xfrm>
                <a:off x="1623392" y="232278"/>
                <a:ext cx="960120" cy="2536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Рукописный ввод 69">
                <a:extLst>
                  <a:ext uri="{FF2B5EF4-FFF2-40B4-BE49-F238E27FC236}">
                    <a16:creationId xmlns:a16="http://schemas.microsoft.com/office/drawing/2014/main" id="{A5B0001F-598B-4948-9D3C-F7D14EB0ACFA}"/>
                  </a:ext>
                </a:extLst>
              </p14:cNvPr>
              <p14:cNvContentPartPr/>
              <p14:nvPr/>
            </p14:nvContentPartPr>
            <p14:xfrm>
              <a:off x="2032712" y="769398"/>
              <a:ext cx="235800" cy="75600"/>
            </p14:xfrm>
          </p:contentPart>
        </mc:Choice>
        <mc:Fallback xmlns="">
          <p:pic>
            <p:nvPicPr>
              <p:cNvPr id="70" name="Рукописный ввод 69">
                <a:extLst>
                  <a:ext uri="{FF2B5EF4-FFF2-40B4-BE49-F238E27FC236}">
                    <a16:creationId xmlns:a16="http://schemas.microsoft.com/office/drawing/2014/main" id="{A5B0001F-598B-4948-9D3C-F7D14EB0ACFA}"/>
                  </a:ext>
                </a:extLst>
              </p:cNvPr>
              <p:cNvPicPr/>
              <p:nvPr/>
            </p:nvPicPr>
            <p:blipFill>
              <a:blip r:embed="rId113"/>
              <a:stretch>
                <a:fillRect/>
              </a:stretch>
            </p:blipFill>
            <p:spPr>
              <a:xfrm>
                <a:off x="2028392" y="765078"/>
                <a:ext cx="2444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Рукописный ввод 70">
                <a:extLst>
                  <a:ext uri="{FF2B5EF4-FFF2-40B4-BE49-F238E27FC236}">
                    <a16:creationId xmlns:a16="http://schemas.microsoft.com/office/drawing/2014/main" id="{424630FC-F4E2-4462-8727-854E7277C1B2}"/>
                  </a:ext>
                </a:extLst>
              </p14:cNvPr>
              <p14:cNvContentPartPr/>
              <p14:nvPr/>
            </p14:nvContentPartPr>
            <p14:xfrm>
              <a:off x="2035952" y="1295718"/>
              <a:ext cx="185040" cy="37800"/>
            </p14:xfrm>
          </p:contentPart>
        </mc:Choice>
        <mc:Fallback xmlns="">
          <p:pic>
            <p:nvPicPr>
              <p:cNvPr id="71" name="Рукописный ввод 70">
                <a:extLst>
                  <a:ext uri="{FF2B5EF4-FFF2-40B4-BE49-F238E27FC236}">
                    <a16:creationId xmlns:a16="http://schemas.microsoft.com/office/drawing/2014/main" id="{424630FC-F4E2-4462-8727-854E7277C1B2}"/>
                  </a:ext>
                </a:extLst>
              </p:cNvPr>
              <p:cNvPicPr/>
              <p:nvPr/>
            </p:nvPicPr>
            <p:blipFill>
              <a:blip r:embed="rId115"/>
              <a:stretch>
                <a:fillRect/>
              </a:stretch>
            </p:blipFill>
            <p:spPr>
              <a:xfrm>
                <a:off x="2031632" y="1291398"/>
                <a:ext cx="1936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Рукописный ввод 71">
                <a:extLst>
                  <a:ext uri="{FF2B5EF4-FFF2-40B4-BE49-F238E27FC236}">
                    <a16:creationId xmlns:a16="http://schemas.microsoft.com/office/drawing/2014/main" id="{AAFEAFAE-9F6A-46BE-977A-2335C2AE04DD}"/>
                  </a:ext>
                </a:extLst>
              </p14:cNvPr>
              <p14:cNvContentPartPr/>
              <p14:nvPr/>
            </p14:nvContentPartPr>
            <p14:xfrm>
              <a:off x="2021192" y="1798278"/>
              <a:ext cx="262800" cy="82080"/>
            </p14:xfrm>
          </p:contentPart>
        </mc:Choice>
        <mc:Fallback xmlns="">
          <p:pic>
            <p:nvPicPr>
              <p:cNvPr id="72" name="Рукописный ввод 71">
                <a:extLst>
                  <a:ext uri="{FF2B5EF4-FFF2-40B4-BE49-F238E27FC236}">
                    <a16:creationId xmlns:a16="http://schemas.microsoft.com/office/drawing/2014/main" id="{AAFEAFAE-9F6A-46BE-977A-2335C2AE04DD}"/>
                  </a:ext>
                </a:extLst>
              </p:cNvPr>
              <p:cNvPicPr/>
              <p:nvPr/>
            </p:nvPicPr>
            <p:blipFill>
              <a:blip r:embed="rId117"/>
              <a:stretch>
                <a:fillRect/>
              </a:stretch>
            </p:blipFill>
            <p:spPr>
              <a:xfrm>
                <a:off x="2016872" y="1793958"/>
                <a:ext cx="271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Рукописный ввод 72">
                <a:extLst>
                  <a:ext uri="{FF2B5EF4-FFF2-40B4-BE49-F238E27FC236}">
                    <a16:creationId xmlns:a16="http://schemas.microsoft.com/office/drawing/2014/main" id="{C99935A9-6AFD-403F-84ED-19D8A79078CB}"/>
                  </a:ext>
                </a:extLst>
              </p14:cNvPr>
              <p14:cNvContentPartPr/>
              <p14:nvPr/>
            </p14:nvContentPartPr>
            <p14:xfrm>
              <a:off x="2072312" y="2551758"/>
              <a:ext cx="285480" cy="62640"/>
            </p14:xfrm>
          </p:contentPart>
        </mc:Choice>
        <mc:Fallback xmlns="">
          <p:pic>
            <p:nvPicPr>
              <p:cNvPr id="73" name="Рукописный ввод 72">
                <a:extLst>
                  <a:ext uri="{FF2B5EF4-FFF2-40B4-BE49-F238E27FC236}">
                    <a16:creationId xmlns:a16="http://schemas.microsoft.com/office/drawing/2014/main" id="{C99935A9-6AFD-403F-84ED-19D8A79078CB}"/>
                  </a:ext>
                </a:extLst>
              </p:cNvPr>
              <p:cNvPicPr/>
              <p:nvPr/>
            </p:nvPicPr>
            <p:blipFill>
              <a:blip r:embed="rId119"/>
              <a:stretch>
                <a:fillRect/>
              </a:stretch>
            </p:blipFill>
            <p:spPr>
              <a:xfrm>
                <a:off x="2067992" y="2547438"/>
                <a:ext cx="2941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Рукописный ввод 73">
                <a:extLst>
                  <a:ext uri="{FF2B5EF4-FFF2-40B4-BE49-F238E27FC236}">
                    <a16:creationId xmlns:a16="http://schemas.microsoft.com/office/drawing/2014/main" id="{42667E8F-05EA-494E-99FA-AD10A516F3E5}"/>
                  </a:ext>
                </a:extLst>
              </p14:cNvPr>
              <p14:cNvContentPartPr/>
              <p14:nvPr/>
            </p14:nvContentPartPr>
            <p14:xfrm>
              <a:off x="3163472" y="3950718"/>
              <a:ext cx="478080" cy="354600"/>
            </p14:xfrm>
          </p:contentPart>
        </mc:Choice>
        <mc:Fallback xmlns="">
          <p:pic>
            <p:nvPicPr>
              <p:cNvPr id="74" name="Рукописный ввод 73">
                <a:extLst>
                  <a:ext uri="{FF2B5EF4-FFF2-40B4-BE49-F238E27FC236}">
                    <a16:creationId xmlns:a16="http://schemas.microsoft.com/office/drawing/2014/main" id="{42667E8F-05EA-494E-99FA-AD10A516F3E5}"/>
                  </a:ext>
                </a:extLst>
              </p:cNvPr>
              <p:cNvPicPr/>
              <p:nvPr/>
            </p:nvPicPr>
            <p:blipFill>
              <a:blip r:embed="rId121"/>
              <a:stretch>
                <a:fillRect/>
              </a:stretch>
            </p:blipFill>
            <p:spPr>
              <a:xfrm>
                <a:off x="3159152" y="3946398"/>
                <a:ext cx="486720" cy="363240"/>
              </a:xfrm>
              <a:prstGeom prst="rect">
                <a:avLst/>
              </a:prstGeom>
            </p:spPr>
          </p:pic>
        </mc:Fallback>
      </mc:AlternateContent>
      <p:grpSp>
        <p:nvGrpSpPr>
          <p:cNvPr id="100" name="Группа 99">
            <a:extLst>
              <a:ext uri="{FF2B5EF4-FFF2-40B4-BE49-F238E27FC236}">
                <a16:creationId xmlns:a16="http://schemas.microsoft.com/office/drawing/2014/main" id="{7DABE936-C497-4E37-B83F-404098F700BE}"/>
              </a:ext>
            </a:extLst>
          </p:cNvPr>
          <p:cNvGrpSpPr/>
          <p:nvPr/>
        </p:nvGrpSpPr>
        <p:grpSpPr>
          <a:xfrm>
            <a:off x="8426312" y="3908958"/>
            <a:ext cx="2743200" cy="688680"/>
            <a:chOff x="8426312" y="3908958"/>
            <a:chExt cx="2743200" cy="688680"/>
          </a:xfrm>
        </p:grpSpPr>
        <mc:AlternateContent xmlns:mc="http://schemas.openxmlformats.org/markup-compatibility/2006" xmlns:p14="http://schemas.microsoft.com/office/powerpoint/2010/main">
          <mc:Choice Requires="p14">
            <p:contentPart p14:bwMode="auto" r:id="rId122">
              <p14:nvContentPartPr>
                <p14:cNvPr id="75" name="Рукописный ввод 74">
                  <a:extLst>
                    <a:ext uri="{FF2B5EF4-FFF2-40B4-BE49-F238E27FC236}">
                      <a16:creationId xmlns:a16="http://schemas.microsoft.com/office/drawing/2014/main" id="{6B233E4D-9E94-4D67-927F-F18C966D7099}"/>
                    </a:ext>
                  </a:extLst>
                </p14:cNvPr>
                <p14:cNvContentPartPr/>
                <p14:nvPr/>
              </p14:nvContentPartPr>
              <p14:xfrm>
                <a:off x="8426312" y="4060518"/>
                <a:ext cx="240120" cy="34920"/>
              </p14:xfrm>
            </p:contentPart>
          </mc:Choice>
          <mc:Fallback xmlns="">
            <p:pic>
              <p:nvPicPr>
                <p:cNvPr id="75" name="Рукописный ввод 74">
                  <a:extLst>
                    <a:ext uri="{FF2B5EF4-FFF2-40B4-BE49-F238E27FC236}">
                      <a16:creationId xmlns:a16="http://schemas.microsoft.com/office/drawing/2014/main" id="{6B233E4D-9E94-4D67-927F-F18C966D7099}"/>
                    </a:ext>
                  </a:extLst>
                </p:cNvPr>
                <p:cNvPicPr/>
                <p:nvPr/>
              </p:nvPicPr>
              <p:blipFill>
                <a:blip r:embed="rId123"/>
                <a:stretch>
                  <a:fillRect/>
                </a:stretch>
              </p:blipFill>
              <p:spPr>
                <a:xfrm>
                  <a:off x="8421992" y="4056198"/>
                  <a:ext cx="248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Рукописный ввод 75">
                  <a:extLst>
                    <a:ext uri="{FF2B5EF4-FFF2-40B4-BE49-F238E27FC236}">
                      <a16:creationId xmlns:a16="http://schemas.microsoft.com/office/drawing/2014/main" id="{3D3835E4-0C20-4329-A015-31C97795F451}"/>
                    </a:ext>
                  </a:extLst>
                </p14:cNvPr>
                <p14:cNvContentPartPr/>
                <p14:nvPr/>
              </p14:nvContentPartPr>
              <p14:xfrm>
                <a:off x="8991152" y="3941358"/>
                <a:ext cx="16920" cy="155160"/>
              </p14:xfrm>
            </p:contentPart>
          </mc:Choice>
          <mc:Fallback xmlns="">
            <p:pic>
              <p:nvPicPr>
                <p:cNvPr id="76" name="Рукописный ввод 75">
                  <a:extLst>
                    <a:ext uri="{FF2B5EF4-FFF2-40B4-BE49-F238E27FC236}">
                      <a16:creationId xmlns:a16="http://schemas.microsoft.com/office/drawing/2014/main" id="{3D3835E4-0C20-4329-A015-31C97795F451}"/>
                    </a:ext>
                  </a:extLst>
                </p:cNvPr>
                <p:cNvPicPr/>
                <p:nvPr/>
              </p:nvPicPr>
              <p:blipFill>
                <a:blip r:embed="rId125"/>
                <a:stretch>
                  <a:fillRect/>
                </a:stretch>
              </p:blipFill>
              <p:spPr>
                <a:xfrm>
                  <a:off x="8986832" y="3937038"/>
                  <a:ext cx="25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Рукописный ввод 76">
                  <a:extLst>
                    <a:ext uri="{FF2B5EF4-FFF2-40B4-BE49-F238E27FC236}">
                      <a16:creationId xmlns:a16="http://schemas.microsoft.com/office/drawing/2014/main" id="{53455C03-D244-46B8-920E-ECE086F1D769}"/>
                    </a:ext>
                  </a:extLst>
                </p14:cNvPr>
                <p14:cNvContentPartPr/>
                <p14:nvPr/>
              </p14:nvContentPartPr>
              <p14:xfrm>
                <a:off x="8862992" y="3918678"/>
                <a:ext cx="205200" cy="17280"/>
              </p14:xfrm>
            </p:contentPart>
          </mc:Choice>
          <mc:Fallback xmlns="">
            <p:pic>
              <p:nvPicPr>
                <p:cNvPr id="77" name="Рукописный ввод 76">
                  <a:extLst>
                    <a:ext uri="{FF2B5EF4-FFF2-40B4-BE49-F238E27FC236}">
                      <a16:creationId xmlns:a16="http://schemas.microsoft.com/office/drawing/2014/main" id="{53455C03-D244-46B8-920E-ECE086F1D769}"/>
                    </a:ext>
                  </a:extLst>
                </p:cNvPr>
                <p:cNvPicPr/>
                <p:nvPr/>
              </p:nvPicPr>
              <p:blipFill>
                <a:blip r:embed="rId127"/>
                <a:stretch>
                  <a:fillRect/>
                </a:stretch>
              </p:blipFill>
              <p:spPr>
                <a:xfrm>
                  <a:off x="8858672" y="3914358"/>
                  <a:ext cx="2138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Рукописный ввод 77">
                  <a:extLst>
                    <a:ext uri="{FF2B5EF4-FFF2-40B4-BE49-F238E27FC236}">
                      <a16:creationId xmlns:a16="http://schemas.microsoft.com/office/drawing/2014/main" id="{C4562859-2F2B-4B48-9457-546056898FEC}"/>
                    </a:ext>
                  </a:extLst>
                </p14:cNvPr>
                <p14:cNvContentPartPr/>
                <p14:nvPr/>
              </p14:nvContentPartPr>
              <p14:xfrm>
                <a:off x="9087992" y="3924438"/>
                <a:ext cx="192600" cy="174600"/>
              </p14:xfrm>
            </p:contentPart>
          </mc:Choice>
          <mc:Fallback xmlns="">
            <p:pic>
              <p:nvPicPr>
                <p:cNvPr id="78" name="Рукописный ввод 77">
                  <a:extLst>
                    <a:ext uri="{FF2B5EF4-FFF2-40B4-BE49-F238E27FC236}">
                      <a16:creationId xmlns:a16="http://schemas.microsoft.com/office/drawing/2014/main" id="{C4562859-2F2B-4B48-9457-546056898FEC}"/>
                    </a:ext>
                  </a:extLst>
                </p:cNvPr>
                <p:cNvPicPr/>
                <p:nvPr/>
              </p:nvPicPr>
              <p:blipFill>
                <a:blip r:embed="rId129"/>
                <a:stretch>
                  <a:fillRect/>
                </a:stretch>
              </p:blipFill>
              <p:spPr>
                <a:xfrm>
                  <a:off x="9083672" y="3920118"/>
                  <a:ext cx="2012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Рукописный ввод 78">
                  <a:extLst>
                    <a:ext uri="{FF2B5EF4-FFF2-40B4-BE49-F238E27FC236}">
                      <a16:creationId xmlns:a16="http://schemas.microsoft.com/office/drawing/2014/main" id="{1262AAFB-E9EF-40AD-A0F6-AD71CDDF0574}"/>
                    </a:ext>
                  </a:extLst>
                </p14:cNvPr>
                <p14:cNvContentPartPr/>
                <p14:nvPr/>
              </p14:nvContentPartPr>
              <p14:xfrm>
                <a:off x="9095912" y="4048278"/>
                <a:ext cx="140400" cy="33120"/>
              </p14:xfrm>
            </p:contentPart>
          </mc:Choice>
          <mc:Fallback xmlns="">
            <p:pic>
              <p:nvPicPr>
                <p:cNvPr id="79" name="Рукописный ввод 78">
                  <a:extLst>
                    <a:ext uri="{FF2B5EF4-FFF2-40B4-BE49-F238E27FC236}">
                      <a16:creationId xmlns:a16="http://schemas.microsoft.com/office/drawing/2014/main" id="{1262AAFB-E9EF-40AD-A0F6-AD71CDDF0574}"/>
                    </a:ext>
                  </a:extLst>
                </p:cNvPr>
                <p:cNvPicPr/>
                <p:nvPr/>
              </p:nvPicPr>
              <p:blipFill>
                <a:blip r:embed="rId131"/>
                <a:stretch>
                  <a:fillRect/>
                </a:stretch>
              </p:blipFill>
              <p:spPr>
                <a:xfrm>
                  <a:off x="9091592" y="4043958"/>
                  <a:ext cx="1490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Рукописный ввод 79">
                  <a:extLst>
                    <a:ext uri="{FF2B5EF4-FFF2-40B4-BE49-F238E27FC236}">
                      <a16:creationId xmlns:a16="http://schemas.microsoft.com/office/drawing/2014/main" id="{60E21267-2956-4EEE-87CC-6EB0127FC590}"/>
                    </a:ext>
                  </a:extLst>
                </p14:cNvPr>
                <p14:cNvContentPartPr/>
                <p14:nvPr/>
              </p14:nvContentPartPr>
              <p14:xfrm>
                <a:off x="9232712" y="3959718"/>
                <a:ext cx="188280" cy="110880"/>
              </p14:xfrm>
            </p:contentPart>
          </mc:Choice>
          <mc:Fallback xmlns="">
            <p:pic>
              <p:nvPicPr>
                <p:cNvPr id="80" name="Рукописный ввод 79">
                  <a:extLst>
                    <a:ext uri="{FF2B5EF4-FFF2-40B4-BE49-F238E27FC236}">
                      <a16:creationId xmlns:a16="http://schemas.microsoft.com/office/drawing/2014/main" id="{60E21267-2956-4EEE-87CC-6EB0127FC590}"/>
                    </a:ext>
                  </a:extLst>
                </p:cNvPr>
                <p:cNvPicPr/>
                <p:nvPr/>
              </p:nvPicPr>
              <p:blipFill>
                <a:blip r:embed="rId133"/>
                <a:stretch>
                  <a:fillRect/>
                </a:stretch>
              </p:blipFill>
              <p:spPr>
                <a:xfrm>
                  <a:off x="9228392" y="3955398"/>
                  <a:ext cx="19692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Рукописный ввод 80">
                  <a:extLst>
                    <a:ext uri="{FF2B5EF4-FFF2-40B4-BE49-F238E27FC236}">
                      <a16:creationId xmlns:a16="http://schemas.microsoft.com/office/drawing/2014/main" id="{A5D4ADA3-AB4A-4889-8400-5EA5B737C7B4}"/>
                    </a:ext>
                  </a:extLst>
                </p14:cNvPr>
                <p14:cNvContentPartPr/>
                <p14:nvPr/>
              </p14:nvContentPartPr>
              <p14:xfrm>
                <a:off x="9430712" y="3974118"/>
                <a:ext cx="53280" cy="110160"/>
              </p14:xfrm>
            </p:contentPart>
          </mc:Choice>
          <mc:Fallback xmlns="">
            <p:pic>
              <p:nvPicPr>
                <p:cNvPr id="81" name="Рукописный ввод 80">
                  <a:extLst>
                    <a:ext uri="{FF2B5EF4-FFF2-40B4-BE49-F238E27FC236}">
                      <a16:creationId xmlns:a16="http://schemas.microsoft.com/office/drawing/2014/main" id="{A5D4ADA3-AB4A-4889-8400-5EA5B737C7B4}"/>
                    </a:ext>
                  </a:extLst>
                </p:cNvPr>
                <p:cNvPicPr/>
                <p:nvPr/>
              </p:nvPicPr>
              <p:blipFill>
                <a:blip r:embed="rId135"/>
                <a:stretch>
                  <a:fillRect/>
                </a:stretch>
              </p:blipFill>
              <p:spPr>
                <a:xfrm>
                  <a:off x="9426392" y="3969798"/>
                  <a:ext cx="619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Рукописный ввод 81">
                  <a:extLst>
                    <a:ext uri="{FF2B5EF4-FFF2-40B4-BE49-F238E27FC236}">
                      <a16:creationId xmlns:a16="http://schemas.microsoft.com/office/drawing/2014/main" id="{8A1D724D-C6CC-47E6-BBE3-E2AF472DAE3F}"/>
                    </a:ext>
                  </a:extLst>
                </p14:cNvPr>
                <p14:cNvContentPartPr/>
                <p14:nvPr/>
              </p14:nvContentPartPr>
              <p14:xfrm>
                <a:off x="9373112" y="3944238"/>
                <a:ext cx="148320" cy="39600"/>
              </p14:xfrm>
            </p:contentPart>
          </mc:Choice>
          <mc:Fallback xmlns="">
            <p:pic>
              <p:nvPicPr>
                <p:cNvPr id="82" name="Рукописный ввод 81">
                  <a:extLst>
                    <a:ext uri="{FF2B5EF4-FFF2-40B4-BE49-F238E27FC236}">
                      <a16:creationId xmlns:a16="http://schemas.microsoft.com/office/drawing/2014/main" id="{8A1D724D-C6CC-47E6-BBE3-E2AF472DAE3F}"/>
                    </a:ext>
                  </a:extLst>
                </p:cNvPr>
                <p:cNvPicPr/>
                <p:nvPr/>
              </p:nvPicPr>
              <p:blipFill>
                <a:blip r:embed="rId137"/>
                <a:stretch>
                  <a:fillRect/>
                </a:stretch>
              </p:blipFill>
              <p:spPr>
                <a:xfrm>
                  <a:off x="9368792" y="3939918"/>
                  <a:ext cx="156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Рукописный ввод 82">
                  <a:extLst>
                    <a:ext uri="{FF2B5EF4-FFF2-40B4-BE49-F238E27FC236}">
                      <a16:creationId xmlns:a16="http://schemas.microsoft.com/office/drawing/2014/main" id="{02E71984-A65F-477A-A08B-7C665F01812D}"/>
                    </a:ext>
                  </a:extLst>
                </p14:cNvPr>
                <p14:cNvContentPartPr/>
                <p14:nvPr/>
              </p14:nvContentPartPr>
              <p14:xfrm>
                <a:off x="9498392" y="3918678"/>
                <a:ext cx="198000" cy="131040"/>
              </p14:xfrm>
            </p:contentPart>
          </mc:Choice>
          <mc:Fallback xmlns="">
            <p:pic>
              <p:nvPicPr>
                <p:cNvPr id="83" name="Рукописный ввод 82">
                  <a:extLst>
                    <a:ext uri="{FF2B5EF4-FFF2-40B4-BE49-F238E27FC236}">
                      <a16:creationId xmlns:a16="http://schemas.microsoft.com/office/drawing/2014/main" id="{02E71984-A65F-477A-A08B-7C665F01812D}"/>
                    </a:ext>
                  </a:extLst>
                </p:cNvPr>
                <p:cNvPicPr/>
                <p:nvPr/>
              </p:nvPicPr>
              <p:blipFill>
                <a:blip r:embed="rId139"/>
                <a:stretch>
                  <a:fillRect/>
                </a:stretch>
              </p:blipFill>
              <p:spPr>
                <a:xfrm>
                  <a:off x="9494072" y="3914358"/>
                  <a:ext cx="2066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Рукописный ввод 83">
                  <a:extLst>
                    <a:ext uri="{FF2B5EF4-FFF2-40B4-BE49-F238E27FC236}">
                      <a16:creationId xmlns:a16="http://schemas.microsoft.com/office/drawing/2014/main" id="{83472B70-AA1C-41D0-BC86-9FE7B3D26840}"/>
                    </a:ext>
                  </a:extLst>
                </p14:cNvPr>
                <p14:cNvContentPartPr/>
                <p14:nvPr/>
              </p14:nvContentPartPr>
              <p14:xfrm>
                <a:off x="9696752" y="3908958"/>
                <a:ext cx="188280" cy="163800"/>
              </p14:xfrm>
            </p:contentPart>
          </mc:Choice>
          <mc:Fallback xmlns="">
            <p:pic>
              <p:nvPicPr>
                <p:cNvPr id="84" name="Рукописный ввод 83">
                  <a:extLst>
                    <a:ext uri="{FF2B5EF4-FFF2-40B4-BE49-F238E27FC236}">
                      <a16:creationId xmlns:a16="http://schemas.microsoft.com/office/drawing/2014/main" id="{83472B70-AA1C-41D0-BC86-9FE7B3D26840}"/>
                    </a:ext>
                  </a:extLst>
                </p:cNvPr>
                <p:cNvPicPr/>
                <p:nvPr/>
              </p:nvPicPr>
              <p:blipFill>
                <a:blip r:embed="rId141"/>
                <a:stretch>
                  <a:fillRect/>
                </a:stretch>
              </p:blipFill>
              <p:spPr>
                <a:xfrm>
                  <a:off x="9692432" y="3904638"/>
                  <a:ext cx="1969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Рукописный ввод 84">
                  <a:extLst>
                    <a:ext uri="{FF2B5EF4-FFF2-40B4-BE49-F238E27FC236}">
                      <a16:creationId xmlns:a16="http://schemas.microsoft.com/office/drawing/2014/main" id="{33FA2F9B-71BF-4173-AE0C-AED83EE641DA}"/>
                    </a:ext>
                  </a:extLst>
                </p14:cNvPr>
                <p14:cNvContentPartPr/>
                <p14:nvPr/>
              </p14:nvContentPartPr>
              <p14:xfrm>
                <a:off x="9816992" y="3947118"/>
                <a:ext cx="168120" cy="125640"/>
              </p14:xfrm>
            </p:contentPart>
          </mc:Choice>
          <mc:Fallback xmlns="">
            <p:pic>
              <p:nvPicPr>
                <p:cNvPr id="85" name="Рукописный ввод 84">
                  <a:extLst>
                    <a:ext uri="{FF2B5EF4-FFF2-40B4-BE49-F238E27FC236}">
                      <a16:creationId xmlns:a16="http://schemas.microsoft.com/office/drawing/2014/main" id="{33FA2F9B-71BF-4173-AE0C-AED83EE641DA}"/>
                    </a:ext>
                  </a:extLst>
                </p:cNvPr>
                <p:cNvPicPr/>
                <p:nvPr/>
              </p:nvPicPr>
              <p:blipFill>
                <a:blip r:embed="rId143"/>
                <a:stretch>
                  <a:fillRect/>
                </a:stretch>
              </p:blipFill>
              <p:spPr>
                <a:xfrm>
                  <a:off x="9812672" y="3942798"/>
                  <a:ext cx="1767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Рукописный ввод 85">
                  <a:extLst>
                    <a:ext uri="{FF2B5EF4-FFF2-40B4-BE49-F238E27FC236}">
                      <a16:creationId xmlns:a16="http://schemas.microsoft.com/office/drawing/2014/main" id="{F5D79C5A-3C27-41EE-8246-E512429CF9B8}"/>
                    </a:ext>
                  </a:extLst>
                </p14:cNvPr>
                <p14:cNvContentPartPr/>
                <p14:nvPr/>
              </p14:nvContentPartPr>
              <p14:xfrm>
                <a:off x="10039472" y="3916158"/>
                <a:ext cx="132840" cy="154080"/>
              </p14:xfrm>
            </p:contentPart>
          </mc:Choice>
          <mc:Fallback xmlns="">
            <p:pic>
              <p:nvPicPr>
                <p:cNvPr id="86" name="Рукописный ввод 85">
                  <a:extLst>
                    <a:ext uri="{FF2B5EF4-FFF2-40B4-BE49-F238E27FC236}">
                      <a16:creationId xmlns:a16="http://schemas.microsoft.com/office/drawing/2014/main" id="{F5D79C5A-3C27-41EE-8246-E512429CF9B8}"/>
                    </a:ext>
                  </a:extLst>
                </p:cNvPr>
                <p:cNvPicPr/>
                <p:nvPr/>
              </p:nvPicPr>
              <p:blipFill>
                <a:blip r:embed="rId145"/>
                <a:stretch>
                  <a:fillRect/>
                </a:stretch>
              </p:blipFill>
              <p:spPr>
                <a:xfrm>
                  <a:off x="10035152" y="3911838"/>
                  <a:ext cx="1414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Рукописный ввод 86">
                  <a:extLst>
                    <a:ext uri="{FF2B5EF4-FFF2-40B4-BE49-F238E27FC236}">
                      <a16:creationId xmlns:a16="http://schemas.microsoft.com/office/drawing/2014/main" id="{3A2DA1E8-AD4E-4B21-90AC-A59E90454D6C}"/>
                    </a:ext>
                  </a:extLst>
                </p14:cNvPr>
                <p14:cNvContentPartPr/>
                <p14:nvPr/>
              </p14:nvContentPartPr>
              <p14:xfrm>
                <a:off x="10198952" y="3935598"/>
                <a:ext cx="151560" cy="312840"/>
              </p14:xfrm>
            </p:contentPart>
          </mc:Choice>
          <mc:Fallback xmlns="">
            <p:pic>
              <p:nvPicPr>
                <p:cNvPr id="87" name="Рукописный ввод 86">
                  <a:extLst>
                    <a:ext uri="{FF2B5EF4-FFF2-40B4-BE49-F238E27FC236}">
                      <a16:creationId xmlns:a16="http://schemas.microsoft.com/office/drawing/2014/main" id="{3A2DA1E8-AD4E-4B21-90AC-A59E90454D6C}"/>
                    </a:ext>
                  </a:extLst>
                </p:cNvPr>
                <p:cNvPicPr/>
                <p:nvPr/>
              </p:nvPicPr>
              <p:blipFill>
                <a:blip r:embed="rId147"/>
                <a:stretch>
                  <a:fillRect/>
                </a:stretch>
              </p:blipFill>
              <p:spPr>
                <a:xfrm>
                  <a:off x="10194632" y="3931278"/>
                  <a:ext cx="160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Рукописный ввод 87">
                  <a:extLst>
                    <a:ext uri="{FF2B5EF4-FFF2-40B4-BE49-F238E27FC236}">
                      <a16:creationId xmlns:a16="http://schemas.microsoft.com/office/drawing/2014/main" id="{E40DD89F-1DF2-4715-9C6C-47FED620E95D}"/>
                    </a:ext>
                  </a:extLst>
                </p14:cNvPr>
                <p14:cNvContentPartPr/>
                <p14:nvPr/>
              </p14:nvContentPartPr>
              <p14:xfrm>
                <a:off x="8907992" y="4243038"/>
                <a:ext cx="145800" cy="227160"/>
              </p14:xfrm>
            </p:contentPart>
          </mc:Choice>
          <mc:Fallback xmlns="">
            <p:pic>
              <p:nvPicPr>
                <p:cNvPr id="88" name="Рукописный ввод 87">
                  <a:extLst>
                    <a:ext uri="{FF2B5EF4-FFF2-40B4-BE49-F238E27FC236}">
                      <a16:creationId xmlns:a16="http://schemas.microsoft.com/office/drawing/2014/main" id="{E40DD89F-1DF2-4715-9C6C-47FED620E95D}"/>
                    </a:ext>
                  </a:extLst>
                </p:cNvPr>
                <p:cNvPicPr/>
                <p:nvPr/>
              </p:nvPicPr>
              <p:blipFill>
                <a:blip r:embed="rId149"/>
                <a:stretch>
                  <a:fillRect/>
                </a:stretch>
              </p:blipFill>
              <p:spPr>
                <a:xfrm>
                  <a:off x="8903672" y="4238718"/>
                  <a:ext cx="154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Рукописный ввод 88">
                  <a:extLst>
                    <a:ext uri="{FF2B5EF4-FFF2-40B4-BE49-F238E27FC236}">
                      <a16:creationId xmlns:a16="http://schemas.microsoft.com/office/drawing/2014/main" id="{D4327CFB-D00B-4CDD-9181-7305FD0488F6}"/>
                    </a:ext>
                  </a:extLst>
                </p14:cNvPr>
                <p14:cNvContentPartPr/>
                <p14:nvPr/>
              </p14:nvContentPartPr>
              <p14:xfrm>
                <a:off x="9113912" y="4416918"/>
                <a:ext cx="30960" cy="12600"/>
              </p14:xfrm>
            </p:contentPart>
          </mc:Choice>
          <mc:Fallback xmlns="">
            <p:pic>
              <p:nvPicPr>
                <p:cNvPr id="89" name="Рукописный ввод 88">
                  <a:extLst>
                    <a:ext uri="{FF2B5EF4-FFF2-40B4-BE49-F238E27FC236}">
                      <a16:creationId xmlns:a16="http://schemas.microsoft.com/office/drawing/2014/main" id="{D4327CFB-D00B-4CDD-9181-7305FD0488F6}"/>
                    </a:ext>
                  </a:extLst>
                </p:cNvPr>
                <p:cNvPicPr/>
                <p:nvPr/>
              </p:nvPicPr>
              <p:blipFill>
                <a:blip r:embed="rId151"/>
                <a:stretch>
                  <a:fillRect/>
                </a:stretch>
              </p:blipFill>
              <p:spPr>
                <a:xfrm>
                  <a:off x="9109592" y="4412598"/>
                  <a:ext cx="396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Рукописный ввод 89">
                  <a:extLst>
                    <a:ext uri="{FF2B5EF4-FFF2-40B4-BE49-F238E27FC236}">
                      <a16:creationId xmlns:a16="http://schemas.microsoft.com/office/drawing/2014/main" id="{9FDD360A-96C5-4749-8104-9489F36E54B5}"/>
                    </a:ext>
                  </a:extLst>
                </p14:cNvPr>
                <p14:cNvContentPartPr/>
                <p14:nvPr/>
              </p14:nvContentPartPr>
              <p14:xfrm>
                <a:off x="9227312" y="4306038"/>
                <a:ext cx="283680" cy="133560"/>
              </p14:xfrm>
            </p:contentPart>
          </mc:Choice>
          <mc:Fallback xmlns="">
            <p:pic>
              <p:nvPicPr>
                <p:cNvPr id="90" name="Рукописный ввод 89">
                  <a:extLst>
                    <a:ext uri="{FF2B5EF4-FFF2-40B4-BE49-F238E27FC236}">
                      <a16:creationId xmlns:a16="http://schemas.microsoft.com/office/drawing/2014/main" id="{9FDD360A-96C5-4749-8104-9489F36E54B5}"/>
                    </a:ext>
                  </a:extLst>
                </p:cNvPr>
                <p:cNvPicPr/>
                <p:nvPr/>
              </p:nvPicPr>
              <p:blipFill>
                <a:blip r:embed="rId153"/>
                <a:stretch>
                  <a:fillRect/>
                </a:stretch>
              </p:blipFill>
              <p:spPr>
                <a:xfrm>
                  <a:off x="9222992" y="4301718"/>
                  <a:ext cx="2923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Рукописный ввод 90">
                  <a:extLst>
                    <a:ext uri="{FF2B5EF4-FFF2-40B4-BE49-F238E27FC236}">
                      <a16:creationId xmlns:a16="http://schemas.microsoft.com/office/drawing/2014/main" id="{747AFCEA-C9A5-43A1-8DAE-CF31BD9716EA}"/>
                    </a:ext>
                  </a:extLst>
                </p14:cNvPr>
                <p14:cNvContentPartPr/>
                <p14:nvPr/>
              </p14:nvContentPartPr>
              <p14:xfrm>
                <a:off x="9500912" y="4299918"/>
                <a:ext cx="317160" cy="129600"/>
              </p14:xfrm>
            </p:contentPart>
          </mc:Choice>
          <mc:Fallback xmlns="">
            <p:pic>
              <p:nvPicPr>
                <p:cNvPr id="91" name="Рукописный ввод 90">
                  <a:extLst>
                    <a:ext uri="{FF2B5EF4-FFF2-40B4-BE49-F238E27FC236}">
                      <a16:creationId xmlns:a16="http://schemas.microsoft.com/office/drawing/2014/main" id="{747AFCEA-C9A5-43A1-8DAE-CF31BD9716EA}"/>
                    </a:ext>
                  </a:extLst>
                </p:cNvPr>
                <p:cNvPicPr/>
                <p:nvPr/>
              </p:nvPicPr>
              <p:blipFill>
                <a:blip r:embed="rId155"/>
                <a:stretch>
                  <a:fillRect/>
                </a:stretch>
              </p:blipFill>
              <p:spPr>
                <a:xfrm>
                  <a:off x="9496592" y="4295598"/>
                  <a:ext cx="3258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Рукописный ввод 91">
                  <a:extLst>
                    <a:ext uri="{FF2B5EF4-FFF2-40B4-BE49-F238E27FC236}">
                      <a16:creationId xmlns:a16="http://schemas.microsoft.com/office/drawing/2014/main" id="{BBEA0DF3-1E37-4521-9A37-6180D615E6E4}"/>
                    </a:ext>
                  </a:extLst>
                </p14:cNvPr>
                <p14:cNvContentPartPr/>
                <p14:nvPr/>
              </p14:nvContentPartPr>
              <p14:xfrm>
                <a:off x="9642392" y="4298838"/>
                <a:ext cx="210600" cy="25920"/>
              </p14:xfrm>
            </p:contentPart>
          </mc:Choice>
          <mc:Fallback xmlns="">
            <p:pic>
              <p:nvPicPr>
                <p:cNvPr id="92" name="Рукописный ввод 91">
                  <a:extLst>
                    <a:ext uri="{FF2B5EF4-FFF2-40B4-BE49-F238E27FC236}">
                      <a16:creationId xmlns:a16="http://schemas.microsoft.com/office/drawing/2014/main" id="{BBEA0DF3-1E37-4521-9A37-6180D615E6E4}"/>
                    </a:ext>
                  </a:extLst>
                </p:cNvPr>
                <p:cNvPicPr/>
                <p:nvPr/>
              </p:nvPicPr>
              <p:blipFill>
                <a:blip r:embed="rId157"/>
                <a:stretch>
                  <a:fillRect/>
                </a:stretch>
              </p:blipFill>
              <p:spPr>
                <a:xfrm>
                  <a:off x="9638072" y="4294518"/>
                  <a:ext cx="2192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Рукописный ввод 92">
                  <a:extLst>
                    <a:ext uri="{FF2B5EF4-FFF2-40B4-BE49-F238E27FC236}">
                      <a16:creationId xmlns:a16="http://schemas.microsoft.com/office/drawing/2014/main" id="{85278E76-3966-4278-B22A-A341BDC16AC7}"/>
                    </a:ext>
                  </a:extLst>
                </p14:cNvPr>
                <p14:cNvContentPartPr/>
                <p14:nvPr/>
              </p14:nvContentPartPr>
              <p14:xfrm>
                <a:off x="9795032" y="4309998"/>
                <a:ext cx="312480" cy="123480"/>
              </p14:xfrm>
            </p:contentPart>
          </mc:Choice>
          <mc:Fallback xmlns="">
            <p:pic>
              <p:nvPicPr>
                <p:cNvPr id="93" name="Рукописный ввод 92">
                  <a:extLst>
                    <a:ext uri="{FF2B5EF4-FFF2-40B4-BE49-F238E27FC236}">
                      <a16:creationId xmlns:a16="http://schemas.microsoft.com/office/drawing/2014/main" id="{85278E76-3966-4278-B22A-A341BDC16AC7}"/>
                    </a:ext>
                  </a:extLst>
                </p:cNvPr>
                <p:cNvPicPr/>
                <p:nvPr/>
              </p:nvPicPr>
              <p:blipFill>
                <a:blip r:embed="rId159"/>
                <a:stretch>
                  <a:fillRect/>
                </a:stretch>
              </p:blipFill>
              <p:spPr>
                <a:xfrm>
                  <a:off x="9790712" y="4305678"/>
                  <a:ext cx="3211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Рукописный ввод 93">
                  <a:extLst>
                    <a:ext uri="{FF2B5EF4-FFF2-40B4-BE49-F238E27FC236}">
                      <a16:creationId xmlns:a16="http://schemas.microsoft.com/office/drawing/2014/main" id="{3AC5C261-CCCF-4698-8279-6560F317F773}"/>
                    </a:ext>
                  </a:extLst>
                </p14:cNvPr>
                <p14:cNvContentPartPr/>
                <p14:nvPr/>
              </p14:nvContentPartPr>
              <p14:xfrm>
                <a:off x="10050632" y="4286238"/>
                <a:ext cx="259560" cy="164160"/>
              </p14:xfrm>
            </p:contentPart>
          </mc:Choice>
          <mc:Fallback xmlns="">
            <p:pic>
              <p:nvPicPr>
                <p:cNvPr id="94" name="Рукописный ввод 93">
                  <a:extLst>
                    <a:ext uri="{FF2B5EF4-FFF2-40B4-BE49-F238E27FC236}">
                      <a16:creationId xmlns:a16="http://schemas.microsoft.com/office/drawing/2014/main" id="{3AC5C261-CCCF-4698-8279-6560F317F773}"/>
                    </a:ext>
                  </a:extLst>
                </p:cNvPr>
                <p:cNvPicPr/>
                <p:nvPr/>
              </p:nvPicPr>
              <p:blipFill>
                <a:blip r:embed="rId161"/>
                <a:stretch>
                  <a:fillRect/>
                </a:stretch>
              </p:blipFill>
              <p:spPr>
                <a:xfrm>
                  <a:off x="10046312" y="4281918"/>
                  <a:ext cx="26820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Рукописный ввод 94">
                  <a:extLst>
                    <a:ext uri="{FF2B5EF4-FFF2-40B4-BE49-F238E27FC236}">
                      <a16:creationId xmlns:a16="http://schemas.microsoft.com/office/drawing/2014/main" id="{4AF6F2AE-0086-4CB2-A2DC-819E3F526C93}"/>
                    </a:ext>
                  </a:extLst>
                </p14:cNvPr>
                <p14:cNvContentPartPr/>
                <p14:nvPr/>
              </p14:nvContentPartPr>
              <p14:xfrm>
                <a:off x="10350512" y="4326558"/>
                <a:ext cx="199440" cy="102600"/>
              </p14:xfrm>
            </p:contentPart>
          </mc:Choice>
          <mc:Fallback xmlns="">
            <p:pic>
              <p:nvPicPr>
                <p:cNvPr id="95" name="Рукописный ввод 94">
                  <a:extLst>
                    <a:ext uri="{FF2B5EF4-FFF2-40B4-BE49-F238E27FC236}">
                      <a16:creationId xmlns:a16="http://schemas.microsoft.com/office/drawing/2014/main" id="{4AF6F2AE-0086-4CB2-A2DC-819E3F526C93}"/>
                    </a:ext>
                  </a:extLst>
                </p:cNvPr>
                <p:cNvPicPr/>
                <p:nvPr/>
              </p:nvPicPr>
              <p:blipFill>
                <a:blip r:embed="rId163"/>
                <a:stretch>
                  <a:fillRect/>
                </a:stretch>
              </p:blipFill>
              <p:spPr>
                <a:xfrm>
                  <a:off x="10346192" y="4322238"/>
                  <a:ext cx="208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Рукописный ввод 95">
                  <a:extLst>
                    <a:ext uri="{FF2B5EF4-FFF2-40B4-BE49-F238E27FC236}">
                      <a16:creationId xmlns:a16="http://schemas.microsoft.com/office/drawing/2014/main" id="{36B711BB-FA0E-4247-804A-8E4F979F7EAE}"/>
                    </a:ext>
                  </a:extLst>
                </p14:cNvPr>
                <p14:cNvContentPartPr/>
                <p14:nvPr/>
              </p14:nvContentPartPr>
              <p14:xfrm>
                <a:off x="10453472" y="4327638"/>
                <a:ext cx="204120" cy="98280"/>
              </p14:xfrm>
            </p:contentPart>
          </mc:Choice>
          <mc:Fallback xmlns="">
            <p:pic>
              <p:nvPicPr>
                <p:cNvPr id="96" name="Рукописный ввод 95">
                  <a:extLst>
                    <a:ext uri="{FF2B5EF4-FFF2-40B4-BE49-F238E27FC236}">
                      <a16:creationId xmlns:a16="http://schemas.microsoft.com/office/drawing/2014/main" id="{36B711BB-FA0E-4247-804A-8E4F979F7EAE}"/>
                    </a:ext>
                  </a:extLst>
                </p:cNvPr>
                <p:cNvPicPr/>
                <p:nvPr/>
              </p:nvPicPr>
              <p:blipFill>
                <a:blip r:embed="rId165"/>
                <a:stretch>
                  <a:fillRect/>
                </a:stretch>
              </p:blipFill>
              <p:spPr>
                <a:xfrm>
                  <a:off x="10449152" y="4323318"/>
                  <a:ext cx="2127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Рукописный ввод 96">
                  <a:extLst>
                    <a:ext uri="{FF2B5EF4-FFF2-40B4-BE49-F238E27FC236}">
                      <a16:creationId xmlns:a16="http://schemas.microsoft.com/office/drawing/2014/main" id="{D7CA6971-A790-4494-A0EF-2C23B6D8DE4A}"/>
                    </a:ext>
                  </a:extLst>
                </p14:cNvPr>
                <p14:cNvContentPartPr/>
                <p14:nvPr/>
              </p14:nvContentPartPr>
              <p14:xfrm>
                <a:off x="10626992" y="4281558"/>
                <a:ext cx="186120" cy="163440"/>
              </p14:xfrm>
            </p:contentPart>
          </mc:Choice>
          <mc:Fallback xmlns="">
            <p:pic>
              <p:nvPicPr>
                <p:cNvPr id="97" name="Рукописный ввод 96">
                  <a:extLst>
                    <a:ext uri="{FF2B5EF4-FFF2-40B4-BE49-F238E27FC236}">
                      <a16:creationId xmlns:a16="http://schemas.microsoft.com/office/drawing/2014/main" id="{D7CA6971-A790-4494-A0EF-2C23B6D8DE4A}"/>
                    </a:ext>
                  </a:extLst>
                </p:cNvPr>
                <p:cNvPicPr/>
                <p:nvPr/>
              </p:nvPicPr>
              <p:blipFill>
                <a:blip r:embed="rId167"/>
                <a:stretch>
                  <a:fillRect/>
                </a:stretch>
              </p:blipFill>
              <p:spPr>
                <a:xfrm>
                  <a:off x="10622672" y="4277238"/>
                  <a:ext cx="194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Рукописный ввод 97">
                  <a:extLst>
                    <a:ext uri="{FF2B5EF4-FFF2-40B4-BE49-F238E27FC236}">
                      <a16:creationId xmlns:a16="http://schemas.microsoft.com/office/drawing/2014/main" id="{2E262B44-8B7A-4B41-B027-7E2606A65110}"/>
                    </a:ext>
                  </a:extLst>
                </p14:cNvPr>
                <p14:cNvContentPartPr/>
                <p14:nvPr/>
              </p14:nvContentPartPr>
              <p14:xfrm>
                <a:off x="10768832" y="4268598"/>
                <a:ext cx="196200" cy="115200"/>
              </p14:xfrm>
            </p:contentPart>
          </mc:Choice>
          <mc:Fallback xmlns="">
            <p:pic>
              <p:nvPicPr>
                <p:cNvPr id="98" name="Рукописный ввод 97">
                  <a:extLst>
                    <a:ext uri="{FF2B5EF4-FFF2-40B4-BE49-F238E27FC236}">
                      <a16:creationId xmlns:a16="http://schemas.microsoft.com/office/drawing/2014/main" id="{2E262B44-8B7A-4B41-B027-7E2606A65110}"/>
                    </a:ext>
                  </a:extLst>
                </p:cNvPr>
                <p:cNvPicPr/>
                <p:nvPr/>
              </p:nvPicPr>
              <p:blipFill>
                <a:blip r:embed="rId169"/>
                <a:stretch>
                  <a:fillRect/>
                </a:stretch>
              </p:blipFill>
              <p:spPr>
                <a:xfrm>
                  <a:off x="10764512" y="4264278"/>
                  <a:ext cx="2048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Рукописный ввод 98">
                  <a:extLst>
                    <a:ext uri="{FF2B5EF4-FFF2-40B4-BE49-F238E27FC236}">
                      <a16:creationId xmlns:a16="http://schemas.microsoft.com/office/drawing/2014/main" id="{F9100F52-DAA8-414A-B8FF-7CDF5E6D99DE}"/>
                    </a:ext>
                  </a:extLst>
                </p14:cNvPr>
                <p14:cNvContentPartPr/>
                <p14:nvPr/>
              </p14:nvContentPartPr>
              <p14:xfrm>
                <a:off x="10980512" y="4289118"/>
                <a:ext cx="189000" cy="308520"/>
              </p14:xfrm>
            </p:contentPart>
          </mc:Choice>
          <mc:Fallback xmlns="">
            <p:pic>
              <p:nvPicPr>
                <p:cNvPr id="99" name="Рукописный ввод 98">
                  <a:extLst>
                    <a:ext uri="{FF2B5EF4-FFF2-40B4-BE49-F238E27FC236}">
                      <a16:creationId xmlns:a16="http://schemas.microsoft.com/office/drawing/2014/main" id="{F9100F52-DAA8-414A-B8FF-7CDF5E6D99DE}"/>
                    </a:ext>
                  </a:extLst>
                </p:cNvPr>
                <p:cNvPicPr/>
                <p:nvPr/>
              </p:nvPicPr>
              <p:blipFill>
                <a:blip r:embed="rId171"/>
                <a:stretch>
                  <a:fillRect/>
                </a:stretch>
              </p:blipFill>
              <p:spPr>
                <a:xfrm>
                  <a:off x="10976192" y="4284798"/>
                  <a:ext cx="197640" cy="317160"/>
                </a:xfrm>
                <a:prstGeom prst="rect">
                  <a:avLst/>
                </a:prstGeom>
              </p:spPr>
            </p:pic>
          </mc:Fallback>
        </mc:AlternateContent>
      </p:grpSp>
      <p:grpSp>
        <p:nvGrpSpPr>
          <p:cNvPr id="110" name="Группа 109">
            <a:extLst>
              <a:ext uri="{FF2B5EF4-FFF2-40B4-BE49-F238E27FC236}">
                <a16:creationId xmlns:a16="http://schemas.microsoft.com/office/drawing/2014/main" id="{7D27CEF2-A77D-4889-B471-7F38529D197D}"/>
              </a:ext>
            </a:extLst>
          </p:cNvPr>
          <p:cNvGrpSpPr/>
          <p:nvPr/>
        </p:nvGrpSpPr>
        <p:grpSpPr>
          <a:xfrm>
            <a:off x="8960912" y="4670718"/>
            <a:ext cx="1929600" cy="188640"/>
            <a:chOff x="8960912" y="4670718"/>
            <a:chExt cx="1929600" cy="188640"/>
          </a:xfrm>
        </p:grpSpPr>
        <mc:AlternateContent xmlns:mc="http://schemas.openxmlformats.org/markup-compatibility/2006" xmlns:p14="http://schemas.microsoft.com/office/powerpoint/2010/main">
          <mc:Choice Requires="p14">
            <p:contentPart p14:bwMode="auto" r:id="rId172">
              <p14:nvContentPartPr>
                <p14:cNvPr id="101" name="Рукописный ввод 100">
                  <a:extLst>
                    <a:ext uri="{FF2B5EF4-FFF2-40B4-BE49-F238E27FC236}">
                      <a16:creationId xmlns:a16="http://schemas.microsoft.com/office/drawing/2014/main" id="{826FF0D0-D933-487A-93CF-2F5DC9010F59}"/>
                    </a:ext>
                  </a:extLst>
                </p14:cNvPr>
                <p14:cNvContentPartPr/>
                <p14:nvPr/>
              </p14:nvContentPartPr>
              <p14:xfrm>
                <a:off x="8960912" y="4719318"/>
                <a:ext cx="223560" cy="120240"/>
              </p14:xfrm>
            </p:contentPart>
          </mc:Choice>
          <mc:Fallback xmlns="">
            <p:pic>
              <p:nvPicPr>
                <p:cNvPr id="101" name="Рукописный ввод 100">
                  <a:extLst>
                    <a:ext uri="{FF2B5EF4-FFF2-40B4-BE49-F238E27FC236}">
                      <a16:creationId xmlns:a16="http://schemas.microsoft.com/office/drawing/2014/main" id="{826FF0D0-D933-487A-93CF-2F5DC9010F59}"/>
                    </a:ext>
                  </a:extLst>
                </p:cNvPr>
                <p:cNvPicPr/>
                <p:nvPr/>
              </p:nvPicPr>
              <p:blipFill>
                <a:blip r:embed="rId173"/>
                <a:stretch>
                  <a:fillRect/>
                </a:stretch>
              </p:blipFill>
              <p:spPr>
                <a:xfrm>
                  <a:off x="8956592" y="4714998"/>
                  <a:ext cx="2322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2" name="Рукописный ввод 101">
                  <a:extLst>
                    <a:ext uri="{FF2B5EF4-FFF2-40B4-BE49-F238E27FC236}">
                      <a16:creationId xmlns:a16="http://schemas.microsoft.com/office/drawing/2014/main" id="{19468472-318A-4D72-A216-C1B8C7696803}"/>
                    </a:ext>
                  </a:extLst>
                </p14:cNvPr>
                <p14:cNvContentPartPr/>
                <p14:nvPr/>
              </p14:nvContentPartPr>
              <p14:xfrm>
                <a:off x="9243512" y="4712118"/>
                <a:ext cx="140760" cy="130680"/>
              </p14:xfrm>
            </p:contentPart>
          </mc:Choice>
          <mc:Fallback xmlns="">
            <p:pic>
              <p:nvPicPr>
                <p:cNvPr id="102" name="Рукописный ввод 101">
                  <a:extLst>
                    <a:ext uri="{FF2B5EF4-FFF2-40B4-BE49-F238E27FC236}">
                      <a16:creationId xmlns:a16="http://schemas.microsoft.com/office/drawing/2014/main" id="{19468472-318A-4D72-A216-C1B8C7696803}"/>
                    </a:ext>
                  </a:extLst>
                </p:cNvPr>
                <p:cNvPicPr/>
                <p:nvPr/>
              </p:nvPicPr>
              <p:blipFill>
                <a:blip r:embed="rId175"/>
                <a:stretch>
                  <a:fillRect/>
                </a:stretch>
              </p:blipFill>
              <p:spPr>
                <a:xfrm>
                  <a:off x="9239192" y="4707798"/>
                  <a:ext cx="1494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3" name="Рукописный ввод 102">
                  <a:extLst>
                    <a:ext uri="{FF2B5EF4-FFF2-40B4-BE49-F238E27FC236}">
                      <a16:creationId xmlns:a16="http://schemas.microsoft.com/office/drawing/2014/main" id="{36DDE166-CFBE-41B0-832A-D1062C475F1E}"/>
                    </a:ext>
                  </a:extLst>
                </p14:cNvPr>
                <p14:cNvContentPartPr/>
                <p14:nvPr/>
              </p14:nvContentPartPr>
              <p14:xfrm>
                <a:off x="9372032" y="4709958"/>
                <a:ext cx="305640" cy="113400"/>
              </p14:xfrm>
            </p:contentPart>
          </mc:Choice>
          <mc:Fallback xmlns="">
            <p:pic>
              <p:nvPicPr>
                <p:cNvPr id="103" name="Рукописный ввод 102">
                  <a:extLst>
                    <a:ext uri="{FF2B5EF4-FFF2-40B4-BE49-F238E27FC236}">
                      <a16:creationId xmlns:a16="http://schemas.microsoft.com/office/drawing/2014/main" id="{36DDE166-CFBE-41B0-832A-D1062C475F1E}"/>
                    </a:ext>
                  </a:extLst>
                </p:cNvPr>
                <p:cNvPicPr/>
                <p:nvPr/>
              </p:nvPicPr>
              <p:blipFill>
                <a:blip r:embed="rId177"/>
                <a:stretch>
                  <a:fillRect/>
                </a:stretch>
              </p:blipFill>
              <p:spPr>
                <a:xfrm>
                  <a:off x="9367712" y="4705638"/>
                  <a:ext cx="3142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4" name="Рукописный ввод 103">
                  <a:extLst>
                    <a:ext uri="{FF2B5EF4-FFF2-40B4-BE49-F238E27FC236}">
                      <a16:creationId xmlns:a16="http://schemas.microsoft.com/office/drawing/2014/main" id="{2F8A3D35-F919-497F-B1FF-C56889606283}"/>
                    </a:ext>
                  </a:extLst>
                </p14:cNvPr>
                <p14:cNvContentPartPr/>
                <p14:nvPr/>
              </p14:nvContentPartPr>
              <p14:xfrm>
                <a:off x="9517832" y="4670718"/>
                <a:ext cx="210600" cy="32760"/>
              </p14:xfrm>
            </p:contentPart>
          </mc:Choice>
          <mc:Fallback xmlns="">
            <p:pic>
              <p:nvPicPr>
                <p:cNvPr id="104" name="Рукописный ввод 103">
                  <a:extLst>
                    <a:ext uri="{FF2B5EF4-FFF2-40B4-BE49-F238E27FC236}">
                      <a16:creationId xmlns:a16="http://schemas.microsoft.com/office/drawing/2014/main" id="{2F8A3D35-F919-497F-B1FF-C56889606283}"/>
                    </a:ext>
                  </a:extLst>
                </p:cNvPr>
                <p:cNvPicPr/>
                <p:nvPr/>
              </p:nvPicPr>
              <p:blipFill>
                <a:blip r:embed="rId179"/>
                <a:stretch>
                  <a:fillRect/>
                </a:stretch>
              </p:blipFill>
              <p:spPr>
                <a:xfrm>
                  <a:off x="9513512" y="4666398"/>
                  <a:ext cx="219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5" name="Рукописный ввод 104">
                  <a:extLst>
                    <a:ext uri="{FF2B5EF4-FFF2-40B4-BE49-F238E27FC236}">
                      <a16:creationId xmlns:a16="http://schemas.microsoft.com/office/drawing/2014/main" id="{733FBDAF-2D40-40C4-A092-48CA172A679A}"/>
                    </a:ext>
                  </a:extLst>
                </p14:cNvPr>
                <p14:cNvContentPartPr/>
                <p14:nvPr/>
              </p14:nvContentPartPr>
              <p14:xfrm>
                <a:off x="9646712" y="4704198"/>
                <a:ext cx="120240" cy="127080"/>
              </p14:xfrm>
            </p:contentPart>
          </mc:Choice>
          <mc:Fallback xmlns="">
            <p:pic>
              <p:nvPicPr>
                <p:cNvPr id="105" name="Рукописный ввод 104">
                  <a:extLst>
                    <a:ext uri="{FF2B5EF4-FFF2-40B4-BE49-F238E27FC236}">
                      <a16:creationId xmlns:a16="http://schemas.microsoft.com/office/drawing/2014/main" id="{733FBDAF-2D40-40C4-A092-48CA172A679A}"/>
                    </a:ext>
                  </a:extLst>
                </p:cNvPr>
                <p:cNvPicPr/>
                <p:nvPr/>
              </p:nvPicPr>
              <p:blipFill>
                <a:blip r:embed="rId181"/>
                <a:stretch>
                  <a:fillRect/>
                </a:stretch>
              </p:blipFill>
              <p:spPr>
                <a:xfrm>
                  <a:off x="9642392" y="4699878"/>
                  <a:ext cx="1288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Рукописный ввод 105">
                  <a:extLst>
                    <a:ext uri="{FF2B5EF4-FFF2-40B4-BE49-F238E27FC236}">
                      <a16:creationId xmlns:a16="http://schemas.microsoft.com/office/drawing/2014/main" id="{190EF980-5412-48C9-B32B-D11B55A6B99A}"/>
                    </a:ext>
                  </a:extLst>
                </p14:cNvPr>
                <p14:cNvContentPartPr/>
                <p14:nvPr/>
              </p14:nvContentPartPr>
              <p14:xfrm>
                <a:off x="9816632" y="4695198"/>
                <a:ext cx="209520" cy="119160"/>
              </p14:xfrm>
            </p:contentPart>
          </mc:Choice>
          <mc:Fallback xmlns="">
            <p:pic>
              <p:nvPicPr>
                <p:cNvPr id="106" name="Рукописный ввод 105">
                  <a:extLst>
                    <a:ext uri="{FF2B5EF4-FFF2-40B4-BE49-F238E27FC236}">
                      <a16:creationId xmlns:a16="http://schemas.microsoft.com/office/drawing/2014/main" id="{190EF980-5412-48C9-B32B-D11B55A6B99A}"/>
                    </a:ext>
                  </a:extLst>
                </p:cNvPr>
                <p:cNvPicPr/>
                <p:nvPr/>
              </p:nvPicPr>
              <p:blipFill>
                <a:blip r:embed="rId183"/>
                <a:stretch>
                  <a:fillRect/>
                </a:stretch>
              </p:blipFill>
              <p:spPr>
                <a:xfrm>
                  <a:off x="9812312" y="4690878"/>
                  <a:ext cx="2181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Рукописный ввод 106">
                  <a:extLst>
                    <a:ext uri="{FF2B5EF4-FFF2-40B4-BE49-F238E27FC236}">
                      <a16:creationId xmlns:a16="http://schemas.microsoft.com/office/drawing/2014/main" id="{BFC1931D-D499-40AB-9472-68D7F9D416C5}"/>
                    </a:ext>
                  </a:extLst>
                </p14:cNvPr>
                <p14:cNvContentPartPr/>
                <p14:nvPr/>
              </p14:nvContentPartPr>
              <p14:xfrm>
                <a:off x="10026152" y="4697718"/>
                <a:ext cx="398880" cy="161640"/>
              </p14:xfrm>
            </p:contentPart>
          </mc:Choice>
          <mc:Fallback xmlns="">
            <p:pic>
              <p:nvPicPr>
                <p:cNvPr id="107" name="Рукописный ввод 106">
                  <a:extLst>
                    <a:ext uri="{FF2B5EF4-FFF2-40B4-BE49-F238E27FC236}">
                      <a16:creationId xmlns:a16="http://schemas.microsoft.com/office/drawing/2014/main" id="{BFC1931D-D499-40AB-9472-68D7F9D416C5}"/>
                    </a:ext>
                  </a:extLst>
                </p:cNvPr>
                <p:cNvPicPr/>
                <p:nvPr/>
              </p:nvPicPr>
              <p:blipFill>
                <a:blip r:embed="rId185"/>
                <a:stretch>
                  <a:fillRect/>
                </a:stretch>
              </p:blipFill>
              <p:spPr>
                <a:xfrm>
                  <a:off x="10021832" y="4693398"/>
                  <a:ext cx="407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8" name="Рукописный ввод 107">
                  <a:extLst>
                    <a:ext uri="{FF2B5EF4-FFF2-40B4-BE49-F238E27FC236}">
                      <a16:creationId xmlns:a16="http://schemas.microsoft.com/office/drawing/2014/main" id="{33BAC37B-2DF5-43F0-A4FB-49520F269F91}"/>
                    </a:ext>
                  </a:extLst>
                </p14:cNvPr>
                <p14:cNvContentPartPr/>
                <p14:nvPr/>
              </p14:nvContentPartPr>
              <p14:xfrm>
                <a:off x="10431872" y="4721838"/>
                <a:ext cx="395280" cy="94320"/>
              </p14:xfrm>
            </p:contentPart>
          </mc:Choice>
          <mc:Fallback xmlns="">
            <p:pic>
              <p:nvPicPr>
                <p:cNvPr id="108" name="Рукописный ввод 107">
                  <a:extLst>
                    <a:ext uri="{FF2B5EF4-FFF2-40B4-BE49-F238E27FC236}">
                      <a16:creationId xmlns:a16="http://schemas.microsoft.com/office/drawing/2014/main" id="{33BAC37B-2DF5-43F0-A4FB-49520F269F91}"/>
                    </a:ext>
                  </a:extLst>
                </p:cNvPr>
                <p:cNvPicPr/>
                <p:nvPr/>
              </p:nvPicPr>
              <p:blipFill>
                <a:blip r:embed="rId187"/>
                <a:stretch>
                  <a:fillRect/>
                </a:stretch>
              </p:blipFill>
              <p:spPr>
                <a:xfrm>
                  <a:off x="10427552" y="4717518"/>
                  <a:ext cx="403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9" name="Рукописный ввод 108">
                  <a:extLst>
                    <a:ext uri="{FF2B5EF4-FFF2-40B4-BE49-F238E27FC236}">
                      <a16:creationId xmlns:a16="http://schemas.microsoft.com/office/drawing/2014/main" id="{A58431F6-2AE3-44B3-99D9-FA1BDE55A947}"/>
                    </a:ext>
                  </a:extLst>
                </p14:cNvPr>
                <p14:cNvContentPartPr/>
                <p14:nvPr/>
              </p14:nvContentPartPr>
              <p14:xfrm>
                <a:off x="10683152" y="4735878"/>
                <a:ext cx="207360" cy="19800"/>
              </p14:xfrm>
            </p:contentPart>
          </mc:Choice>
          <mc:Fallback xmlns="">
            <p:pic>
              <p:nvPicPr>
                <p:cNvPr id="109" name="Рукописный ввод 108">
                  <a:extLst>
                    <a:ext uri="{FF2B5EF4-FFF2-40B4-BE49-F238E27FC236}">
                      <a16:creationId xmlns:a16="http://schemas.microsoft.com/office/drawing/2014/main" id="{A58431F6-2AE3-44B3-99D9-FA1BDE55A947}"/>
                    </a:ext>
                  </a:extLst>
                </p:cNvPr>
                <p:cNvPicPr/>
                <p:nvPr/>
              </p:nvPicPr>
              <p:blipFill>
                <a:blip r:embed="rId189"/>
                <a:stretch>
                  <a:fillRect/>
                </a:stretch>
              </p:blipFill>
              <p:spPr>
                <a:xfrm>
                  <a:off x="10678832" y="4731558"/>
                  <a:ext cx="216000" cy="2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111" name="Рукописный ввод 110">
                <a:extLst>
                  <a:ext uri="{FF2B5EF4-FFF2-40B4-BE49-F238E27FC236}">
                    <a16:creationId xmlns:a16="http://schemas.microsoft.com/office/drawing/2014/main" id="{95DC00AE-B7FD-49B2-A2BC-0B6023B5D49D}"/>
                  </a:ext>
                </a:extLst>
              </p14:cNvPr>
              <p14:cNvContentPartPr/>
              <p14:nvPr/>
            </p14:nvContentPartPr>
            <p14:xfrm>
              <a:off x="8558432" y="4406478"/>
              <a:ext cx="181440" cy="26280"/>
            </p14:xfrm>
          </p:contentPart>
        </mc:Choice>
        <mc:Fallback xmlns="">
          <p:pic>
            <p:nvPicPr>
              <p:cNvPr id="111" name="Рукописный ввод 110">
                <a:extLst>
                  <a:ext uri="{FF2B5EF4-FFF2-40B4-BE49-F238E27FC236}">
                    <a16:creationId xmlns:a16="http://schemas.microsoft.com/office/drawing/2014/main" id="{95DC00AE-B7FD-49B2-A2BC-0B6023B5D49D}"/>
                  </a:ext>
                </a:extLst>
              </p:cNvPr>
              <p:cNvPicPr/>
              <p:nvPr/>
            </p:nvPicPr>
            <p:blipFill>
              <a:blip r:embed="rId191"/>
              <a:stretch>
                <a:fillRect/>
              </a:stretch>
            </p:blipFill>
            <p:spPr>
              <a:xfrm>
                <a:off x="8554112" y="4402158"/>
                <a:ext cx="1900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2" name="Рукописный ввод 111">
                <a:extLst>
                  <a:ext uri="{FF2B5EF4-FFF2-40B4-BE49-F238E27FC236}">
                    <a16:creationId xmlns:a16="http://schemas.microsoft.com/office/drawing/2014/main" id="{C7BA4C2B-A51C-4960-BCD4-E13C52334407}"/>
                  </a:ext>
                </a:extLst>
              </p14:cNvPr>
              <p14:cNvContentPartPr/>
              <p14:nvPr/>
            </p14:nvContentPartPr>
            <p14:xfrm>
              <a:off x="8443232" y="4684758"/>
              <a:ext cx="214200" cy="38160"/>
            </p14:xfrm>
          </p:contentPart>
        </mc:Choice>
        <mc:Fallback xmlns="">
          <p:pic>
            <p:nvPicPr>
              <p:cNvPr id="112" name="Рукописный ввод 111">
                <a:extLst>
                  <a:ext uri="{FF2B5EF4-FFF2-40B4-BE49-F238E27FC236}">
                    <a16:creationId xmlns:a16="http://schemas.microsoft.com/office/drawing/2014/main" id="{C7BA4C2B-A51C-4960-BCD4-E13C52334407}"/>
                  </a:ext>
                </a:extLst>
              </p:cNvPr>
              <p:cNvPicPr/>
              <p:nvPr/>
            </p:nvPicPr>
            <p:blipFill>
              <a:blip r:embed="rId193"/>
              <a:stretch>
                <a:fillRect/>
              </a:stretch>
            </p:blipFill>
            <p:spPr>
              <a:xfrm>
                <a:off x="8438912" y="4680438"/>
                <a:ext cx="222840" cy="46800"/>
              </a:xfrm>
              <a:prstGeom prst="rect">
                <a:avLst/>
              </a:prstGeom>
            </p:spPr>
          </p:pic>
        </mc:Fallback>
      </mc:AlternateContent>
      <p:grpSp>
        <p:nvGrpSpPr>
          <p:cNvPr id="115" name="Группа 114">
            <a:extLst>
              <a:ext uri="{FF2B5EF4-FFF2-40B4-BE49-F238E27FC236}">
                <a16:creationId xmlns:a16="http://schemas.microsoft.com/office/drawing/2014/main" id="{797C7E3A-1445-4171-A48C-38DC18DFE732}"/>
              </a:ext>
            </a:extLst>
          </p:cNvPr>
          <p:cNvGrpSpPr/>
          <p:nvPr/>
        </p:nvGrpSpPr>
        <p:grpSpPr>
          <a:xfrm>
            <a:off x="3554072" y="4660278"/>
            <a:ext cx="475560" cy="1245600"/>
            <a:chOff x="3554072" y="4660278"/>
            <a:chExt cx="475560" cy="1245600"/>
          </a:xfrm>
        </p:grpSpPr>
        <mc:AlternateContent xmlns:mc="http://schemas.openxmlformats.org/markup-compatibility/2006" xmlns:p14="http://schemas.microsoft.com/office/powerpoint/2010/main">
          <mc:Choice Requires="p14">
            <p:contentPart p14:bwMode="auto" r:id="rId194">
              <p14:nvContentPartPr>
                <p14:cNvPr id="113" name="Рукописный ввод 112">
                  <a:extLst>
                    <a:ext uri="{FF2B5EF4-FFF2-40B4-BE49-F238E27FC236}">
                      <a16:creationId xmlns:a16="http://schemas.microsoft.com/office/drawing/2014/main" id="{39775616-B10F-4660-987B-85212D832175}"/>
                    </a:ext>
                  </a:extLst>
                </p14:cNvPr>
                <p14:cNvContentPartPr/>
                <p14:nvPr/>
              </p14:nvContentPartPr>
              <p14:xfrm>
                <a:off x="3554072" y="4660278"/>
                <a:ext cx="267480" cy="1125360"/>
              </p14:xfrm>
            </p:contentPart>
          </mc:Choice>
          <mc:Fallback xmlns="">
            <p:pic>
              <p:nvPicPr>
                <p:cNvPr id="113" name="Рукописный ввод 112">
                  <a:extLst>
                    <a:ext uri="{FF2B5EF4-FFF2-40B4-BE49-F238E27FC236}">
                      <a16:creationId xmlns:a16="http://schemas.microsoft.com/office/drawing/2014/main" id="{39775616-B10F-4660-987B-85212D832175}"/>
                    </a:ext>
                  </a:extLst>
                </p:cNvPr>
                <p:cNvPicPr/>
                <p:nvPr/>
              </p:nvPicPr>
              <p:blipFill>
                <a:blip r:embed="rId195"/>
                <a:stretch>
                  <a:fillRect/>
                </a:stretch>
              </p:blipFill>
              <p:spPr>
                <a:xfrm>
                  <a:off x="3549752" y="4655958"/>
                  <a:ext cx="276120" cy="1134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4" name="Рукописный ввод 113">
                  <a:extLst>
                    <a:ext uri="{FF2B5EF4-FFF2-40B4-BE49-F238E27FC236}">
                      <a16:creationId xmlns:a16="http://schemas.microsoft.com/office/drawing/2014/main" id="{1B871182-3C81-4380-8DAD-937FEC69EC11}"/>
                    </a:ext>
                  </a:extLst>
                </p14:cNvPr>
                <p14:cNvContentPartPr/>
                <p14:nvPr/>
              </p14:nvContentPartPr>
              <p14:xfrm>
                <a:off x="3790592" y="5600238"/>
                <a:ext cx="239040" cy="305640"/>
              </p14:xfrm>
            </p:contentPart>
          </mc:Choice>
          <mc:Fallback xmlns="">
            <p:pic>
              <p:nvPicPr>
                <p:cNvPr id="114" name="Рукописный ввод 113">
                  <a:extLst>
                    <a:ext uri="{FF2B5EF4-FFF2-40B4-BE49-F238E27FC236}">
                      <a16:creationId xmlns:a16="http://schemas.microsoft.com/office/drawing/2014/main" id="{1B871182-3C81-4380-8DAD-937FEC69EC11}"/>
                    </a:ext>
                  </a:extLst>
                </p:cNvPr>
                <p:cNvPicPr/>
                <p:nvPr/>
              </p:nvPicPr>
              <p:blipFill>
                <a:blip r:embed="rId197"/>
                <a:stretch>
                  <a:fillRect/>
                </a:stretch>
              </p:blipFill>
              <p:spPr>
                <a:xfrm>
                  <a:off x="3786272" y="5595918"/>
                  <a:ext cx="247680" cy="31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8">
            <p14:nvContentPartPr>
              <p14:cNvPr id="116" name="Рукописный ввод 115">
                <a:extLst>
                  <a:ext uri="{FF2B5EF4-FFF2-40B4-BE49-F238E27FC236}">
                    <a16:creationId xmlns:a16="http://schemas.microsoft.com/office/drawing/2014/main" id="{A40E90E0-7A44-46B2-ACEE-1DF2039E9FF9}"/>
                  </a:ext>
                </a:extLst>
              </p14:cNvPr>
              <p14:cNvContentPartPr/>
              <p14:nvPr/>
            </p14:nvContentPartPr>
            <p14:xfrm>
              <a:off x="4563872" y="5149518"/>
              <a:ext cx="224280" cy="64080"/>
            </p14:xfrm>
          </p:contentPart>
        </mc:Choice>
        <mc:Fallback xmlns="">
          <p:pic>
            <p:nvPicPr>
              <p:cNvPr id="116" name="Рукописный ввод 115">
                <a:extLst>
                  <a:ext uri="{FF2B5EF4-FFF2-40B4-BE49-F238E27FC236}">
                    <a16:creationId xmlns:a16="http://schemas.microsoft.com/office/drawing/2014/main" id="{A40E90E0-7A44-46B2-ACEE-1DF2039E9FF9}"/>
                  </a:ext>
                </a:extLst>
              </p:cNvPr>
              <p:cNvPicPr/>
              <p:nvPr/>
            </p:nvPicPr>
            <p:blipFill>
              <a:blip r:embed="rId199"/>
              <a:stretch>
                <a:fillRect/>
              </a:stretch>
            </p:blipFill>
            <p:spPr>
              <a:xfrm>
                <a:off x="4559552" y="5145198"/>
                <a:ext cx="2329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7" name="Рукописный ввод 116">
                <a:extLst>
                  <a:ext uri="{FF2B5EF4-FFF2-40B4-BE49-F238E27FC236}">
                    <a16:creationId xmlns:a16="http://schemas.microsoft.com/office/drawing/2014/main" id="{D0284052-24C0-45AC-BC4C-4BCADF7628E4}"/>
                  </a:ext>
                </a:extLst>
              </p14:cNvPr>
              <p14:cNvContentPartPr/>
              <p14:nvPr/>
            </p14:nvContentPartPr>
            <p14:xfrm>
              <a:off x="4595912" y="5409798"/>
              <a:ext cx="202680" cy="37080"/>
            </p14:xfrm>
          </p:contentPart>
        </mc:Choice>
        <mc:Fallback xmlns="">
          <p:pic>
            <p:nvPicPr>
              <p:cNvPr id="117" name="Рукописный ввод 116">
                <a:extLst>
                  <a:ext uri="{FF2B5EF4-FFF2-40B4-BE49-F238E27FC236}">
                    <a16:creationId xmlns:a16="http://schemas.microsoft.com/office/drawing/2014/main" id="{D0284052-24C0-45AC-BC4C-4BCADF7628E4}"/>
                  </a:ext>
                </a:extLst>
              </p:cNvPr>
              <p:cNvPicPr/>
              <p:nvPr/>
            </p:nvPicPr>
            <p:blipFill>
              <a:blip r:embed="rId201"/>
              <a:stretch>
                <a:fillRect/>
              </a:stretch>
            </p:blipFill>
            <p:spPr>
              <a:xfrm>
                <a:off x="4591592" y="5405478"/>
                <a:ext cx="2113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8" name="Рукописный ввод 117">
                <a:extLst>
                  <a:ext uri="{FF2B5EF4-FFF2-40B4-BE49-F238E27FC236}">
                    <a16:creationId xmlns:a16="http://schemas.microsoft.com/office/drawing/2014/main" id="{EDA024DF-B395-4274-A98C-9A9035607ACD}"/>
                  </a:ext>
                </a:extLst>
              </p14:cNvPr>
              <p14:cNvContentPartPr/>
              <p14:nvPr/>
            </p14:nvContentPartPr>
            <p14:xfrm>
              <a:off x="4589072" y="5751798"/>
              <a:ext cx="198360" cy="52200"/>
            </p14:xfrm>
          </p:contentPart>
        </mc:Choice>
        <mc:Fallback xmlns="">
          <p:pic>
            <p:nvPicPr>
              <p:cNvPr id="118" name="Рукописный ввод 117">
                <a:extLst>
                  <a:ext uri="{FF2B5EF4-FFF2-40B4-BE49-F238E27FC236}">
                    <a16:creationId xmlns:a16="http://schemas.microsoft.com/office/drawing/2014/main" id="{EDA024DF-B395-4274-A98C-9A9035607ACD}"/>
                  </a:ext>
                </a:extLst>
              </p:cNvPr>
              <p:cNvPicPr/>
              <p:nvPr/>
            </p:nvPicPr>
            <p:blipFill>
              <a:blip r:embed="rId203"/>
              <a:stretch>
                <a:fillRect/>
              </a:stretch>
            </p:blipFill>
            <p:spPr>
              <a:xfrm>
                <a:off x="4584752" y="5747478"/>
                <a:ext cx="2070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Рукописный ввод 118">
                <a:extLst>
                  <a:ext uri="{FF2B5EF4-FFF2-40B4-BE49-F238E27FC236}">
                    <a16:creationId xmlns:a16="http://schemas.microsoft.com/office/drawing/2014/main" id="{D9E1D1A4-AC54-4CEB-8B63-E4CB6E18C3ED}"/>
                  </a:ext>
                </a:extLst>
              </p14:cNvPr>
              <p14:cNvContentPartPr/>
              <p14:nvPr/>
            </p14:nvContentPartPr>
            <p14:xfrm>
              <a:off x="4576832" y="6075438"/>
              <a:ext cx="133920" cy="30240"/>
            </p14:xfrm>
          </p:contentPart>
        </mc:Choice>
        <mc:Fallback xmlns="">
          <p:pic>
            <p:nvPicPr>
              <p:cNvPr id="119" name="Рукописный ввод 118">
                <a:extLst>
                  <a:ext uri="{FF2B5EF4-FFF2-40B4-BE49-F238E27FC236}">
                    <a16:creationId xmlns:a16="http://schemas.microsoft.com/office/drawing/2014/main" id="{D9E1D1A4-AC54-4CEB-8B63-E4CB6E18C3ED}"/>
                  </a:ext>
                </a:extLst>
              </p:cNvPr>
              <p:cNvPicPr/>
              <p:nvPr/>
            </p:nvPicPr>
            <p:blipFill>
              <a:blip r:embed="rId205"/>
              <a:stretch>
                <a:fillRect/>
              </a:stretch>
            </p:blipFill>
            <p:spPr>
              <a:xfrm>
                <a:off x="4572512" y="6071118"/>
                <a:ext cx="1425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1" name="Рукописный ввод 130">
                <a:extLst>
                  <a:ext uri="{FF2B5EF4-FFF2-40B4-BE49-F238E27FC236}">
                    <a16:creationId xmlns:a16="http://schemas.microsoft.com/office/drawing/2014/main" id="{A7951F65-5C77-42BA-86C3-F7788D36BC80}"/>
                  </a:ext>
                </a:extLst>
              </p14:cNvPr>
              <p14:cNvContentPartPr/>
              <p14:nvPr/>
            </p14:nvContentPartPr>
            <p14:xfrm>
              <a:off x="4564952" y="5444358"/>
              <a:ext cx="157680" cy="46800"/>
            </p14:xfrm>
          </p:contentPart>
        </mc:Choice>
        <mc:Fallback xmlns="">
          <p:pic>
            <p:nvPicPr>
              <p:cNvPr id="131" name="Рукописный ввод 130">
                <a:extLst>
                  <a:ext uri="{FF2B5EF4-FFF2-40B4-BE49-F238E27FC236}">
                    <a16:creationId xmlns:a16="http://schemas.microsoft.com/office/drawing/2014/main" id="{A7951F65-5C77-42BA-86C3-F7788D36BC80}"/>
                  </a:ext>
                </a:extLst>
              </p:cNvPr>
              <p:cNvPicPr/>
              <p:nvPr/>
            </p:nvPicPr>
            <p:blipFill>
              <a:blip r:embed="rId207"/>
              <a:stretch>
                <a:fillRect/>
              </a:stretch>
            </p:blipFill>
            <p:spPr>
              <a:xfrm>
                <a:off x="4560632" y="5440038"/>
                <a:ext cx="166320" cy="55440"/>
              </a:xfrm>
              <a:prstGeom prst="rect">
                <a:avLst/>
              </a:prstGeom>
            </p:spPr>
          </p:pic>
        </mc:Fallback>
      </mc:AlternateContent>
      <p:grpSp>
        <p:nvGrpSpPr>
          <p:cNvPr id="142" name="Группа 141">
            <a:extLst>
              <a:ext uri="{FF2B5EF4-FFF2-40B4-BE49-F238E27FC236}">
                <a16:creationId xmlns:a16="http://schemas.microsoft.com/office/drawing/2014/main" id="{F8AA2272-70B3-48EC-9359-D89733B1D87C}"/>
              </a:ext>
            </a:extLst>
          </p:cNvPr>
          <p:cNvGrpSpPr/>
          <p:nvPr/>
        </p:nvGrpSpPr>
        <p:grpSpPr>
          <a:xfrm>
            <a:off x="5045192" y="4927758"/>
            <a:ext cx="2377800" cy="629280"/>
            <a:chOff x="5045192" y="4927758"/>
            <a:chExt cx="2377800" cy="629280"/>
          </a:xfrm>
        </p:grpSpPr>
        <mc:AlternateContent xmlns:mc="http://schemas.openxmlformats.org/markup-compatibility/2006" xmlns:p14="http://schemas.microsoft.com/office/powerpoint/2010/main">
          <mc:Choice Requires="p14">
            <p:contentPart p14:bwMode="auto" r:id="rId208">
              <p14:nvContentPartPr>
                <p14:cNvPr id="120" name="Рукописный ввод 119">
                  <a:extLst>
                    <a:ext uri="{FF2B5EF4-FFF2-40B4-BE49-F238E27FC236}">
                      <a16:creationId xmlns:a16="http://schemas.microsoft.com/office/drawing/2014/main" id="{6ED1996A-12EC-4B91-9637-99EE88572F49}"/>
                    </a:ext>
                  </a:extLst>
                </p14:cNvPr>
                <p14:cNvContentPartPr/>
                <p14:nvPr/>
              </p14:nvContentPartPr>
              <p14:xfrm>
                <a:off x="5045192" y="4927758"/>
                <a:ext cx="92880" cy="281880"/>
              </p14:xfrm>
            </p:contentPart>
          </mc:Choice>
          <mc:Fallback xmlns="">
            <p:pic>
              <p:nvPicPr>
                <p:cNvPr id="120" name="Рукописный ввод 119">
                  <a:extLst>
                    <a:ext uri="{FF2B5EF4-FFF2-40B4-BE49-F238E27FC236}">
                      <a16:creationId xmlns:a16="http://schemas.microsoft.com/office/drawing/2014/main" id="{6ED1996A-12EC-4B91-9637-99EE88572F49}"/>
                    </a:ext>
                  </a:extLst>
                </p:cNvPr>
                <p:cNvPicPr/>
                <p:nvPr/>
              </p:nvPicPr>
              <p:blipFill>
                <a:blip r:embed="rId209"/>
                <a:stretch>
                  <a:fillRect/>
                </a:stretch>
              </p:blipFill>
              <p:spPr>
                <a:xfrm>
                  <a:off x="5040872" y="4923438"/>
                  <a:ext cx="101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1" name="Рукописный ввод 120">
                  <a:extLst>
                    <a:ext uri="{FF2B5EF4-FFF2-40B4-BE49-F238E27FC236}">
                      <a16:creationId xmlns:a16="http://schemas.microsoft.com/office/drawing/2014/main" id="{64AFF4CD-4B7F-4CED-BF6F-5B0AA3ED8A20}"/>
                    </a:ext>
                  </a:extLst>
                </p14:cNvPr>
                <p14:cNvContentPartPr/>
                <p14:nvPr/>
              </p14:nvContentPartPr>
              <p14:xfrm>
                <a:off x="5212592" y="5218278"/>
                <a:ext cx="59040" cy="18720"/>
              </p14:xfrm>
            </p:contentPart>
          </mc:Choice>
          <mc:Fallback xmlns="">
            <p:pic>
              <p:nvPicPr>
                <p:cNvPr id="121" name="Рукописный ввод 120">
                  <a:extLst>
                    <a:ext uri="{FF2B5EF4-FFF2-40B4-BE49-F238E27FC236}">
                      <a16:creationId xmlns:a16="http://schemas.microsoft.com/office/drawing/2014/main" id="{64AFF4CD-4B7F-4CED-BF6F-5B0AA3ED8A20}"/>
                    </a:ext>
                  </a:extLst>
                </p:cNvPr>
                <p:cNvPicPr/>
                <p:nvPr/>
              </p:nvPicPr>
              <p:blipFill>
                <a:blip r:embed="rId211"/>
                <a:stretch>
                  <a:fillRect/>
                </a:stretch>
              </p:blipFill>
              <p:spPr>
                <a:xfrm>
                  <a:off x="5208272" y="5213958"/>
                  <a:ext cx="676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2" name="Рукописный ввод 121">
                  <a:extLst>
                    <a:ext uri="{FF2B5EF4-FFF2-40B4-BE49-F238E27FC236}">
                      <a16:creationId xmlns:a16="http://schemas.microsoft.com/office/drawing/2014/main" id="{FC2BC3A2-F7B1-440E-8335-CE4FDD6F2585}"/>
                    </a:ext>
                  </a:extLst>
                </p14:cNvPr>
                <p14:cNvContentPartPr/>
                <p14:nvPr/>
              </p14:nvContentPartPr>
              <p14:xfrm>
                <a:off x="5401952" y="5059518"/>
                <a:ext cx="130680" cy="125280"/>
              </p14:xfrm>
            </p:contentPart>
          </mc:Choice>
          <mc:Fallback xmlns="">
            <p:pic>
              <p:nvPicPr>
                <p:cNvPr id="122" name="Рукописный ввод 121">
                  <a:extLst>
                    <a:ext uri="{FF2B5EF4-FFF2-40B4-BE49-F238E27FC236}">
                      <a16:creationId xmlns:a16="http://schemas.microsoft.com/office/drawing/2014/main" id="{FC2BC3A2-F7B1-440E-8335-CE4FDD6F2585}"/>
                    </a:ext>
                  </a:extLst>
                </p:cNvPr>
                <p:cNvPicPr/>
                <p:nvPr/>
              </p:nvPicPr>
              <p:blipFill>
                <a:blip r:embed="rId213"/>
                <a:stretch>
                  <a:fillRect/>
                </a:stretch>
              </p:blipFill>
              <p:spPr>
                <a:xfrm>
                  <a:off x="5397632" y="5055198"/>
                  <a:ext cx="1393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3" name="Рукописный ввод 122">
                  <a:extLst>
                    <a:ext uri="{FF2B5EF4-FFF2-40B4-BE49-F238E27FC236}">
                      <a16:creationId xmlns:a16="http://schemas.microsoft.com/office/drawing/2014/main" id="{53F362C5-9AD5-4284-A6BF-30A79BF3D0A6}"/>
                    </a:ext>
                  </a:extLst>
                </p14:cNvPr>
                <p14:cNvContentPartPr/>
                <p14:nvPr/>
              </p14:nvContentPartPr>
              <p14:xfrm>
                <a:off x="5362712" y="4987878"/>
                <a:ext cx="151920" cy="173880"/>
              </p14:xfrm>
            </p:contentPart>
          </mc:Choice>
          <mc:Fallback xmlns="">
            <p:pic>
              <p:nvPicPr>
                <p:cNvPr id="123" name="Рукописный ввод 122">
                  <a:extLst>
                    <a:ext uri="{FF2B5EF4-FFF2-40B4-BE49-F238E27FC236}">
                      <a16:creationId xmlns:a16="http://schemas.microsoft.com/office/drawing/2014/main" id="{53F362C5-9AD5-4284-A6BF-30A79BF3D0A6}"/>
                    </a:ext>
                  </a:extLst>
                </p:cNvPr>
                <p:cNvPicPr/>
                <p:nvPr/>
              </p:nvPicPr>
              <p:blipFill>
                <a:blip r:embed="rId215"/>
                <a:stretch>
                  <a:fillRect/>
                </a:stretch>
              </p:blipFill>
              <p:spPr>
                <a:xfrm>
                  <a:off x="5358392" y="4983558"/>
                  <a:ext cx="1605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4" name="Рукописный ввод 123">
                  <a:extLst>
                    <a:ext uri="{FF2B5EF4-FFF2-40B4-BE49-F238E27FC236}">
                      <a16:creationId xmlns:a16="http://schemas.microsoft.com/office/drawing/2014/main" id="{2F621F02-1170-4390-94A9-D5B3DFEF6438}"/>
                    </a:ext>
                  </a:extLst>
                </p14:cNvPr>
                <p14:cNvContentPartPr/>
                <p14:nvPr/>
              </p14:nvContentPartPr>
              <p14:xfrm>
                <a:off x="5504192" y="4993998"/>
                <a:ext cx="140040" cy="133920"/>
              </p14:xfrm>
            </p:contentPart>
          </mc:Choice>
          <mc:Fallback xmlns="">
            <p:pic>
              <p:nvPicPr>
                <p:cNvPr id="124" name="Рукописный ввод 123">
                  <a:extLst>
                    <a:ext uri="{FF2B5EF4-FFF2-40B4-BE49-F238E27FC236}">
                      <a16:creationId xmlns:a16="http://schemas.microsoft.com/office/drawing/2014/main" id="{2F621F02-1170-4390-94A9-D5B3DFEF6438}"/>
                    </a:ext>
                  </a:extLst>
                </p:cNvPr>
                <p:cNvPicPr/>
                <p:nvPr/>
              </p:nvPicPr>
              <p:blipFill>
                <a:blip r:embed="rId217"/>
                <a:stretch>
                  <a:fillRect/>
                </a:stretch>
              </p:blipFill>
              <p:spPr>
                <a:xfrm>
                  <a:off x="5499872" y="4989678"/>
                  <a:ext cx="1486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5" name="Рукописный ввод 124">
                  <a:extLst>
                    <a:ext uri="{FF2B5EF4-FFF2-40B4-BE49-F238E27FC236}">
                      <a16:creationId xmlns:a16="http://schemas.microsoft.com/office/drawing/2014/main" id="{43C91802-0627-46E9-AEFF-EC1E05D354ED}"/>
                    </a:ext>
                  </a:extLst>
                </p14:cNvPr>
                <p14:cNvContentPartPr/>
                <p14:nvPr/>
              </p14:nvContentPartPr>
              <p14:xfrm>
                <a:off x="5490872" y="5036838"/>
                <a:ext cx="490320" cy="113760"/>
              </p14:xfrm>
            </p:contentPart>
          </mc:Choice>
          <mc:Fallback xmlns="">
            <p:pic>
              <p:nvPicPr>
                <p:cNvPr id="125" name="Рукописный ввод 124">
                  <a:extLst>
                    <a:ext uri="{FF2B5EF4-FFF2-40B4-BE49-F238E27FC236}">
                      <a16:creationId xmlns:a16="http://schemas.microsoft.com/office/drawing/2014/main" id="{43C91802-0627-46E9-AEFF-EC1E05D354ED}"/>
                    </a:ext>
                  </a:extLst>
                </p:cNvPr>
                <p:cNvPicPr/>
                <p:nvPr/>
              </p:nvPicPr>
              <p:blipFill>
                <a:blip r:embed="rId219"/>
                <a:stretch>
                  <a:fillRect/>
                </a:stretch>
              </p:blipFill>
              <p:spPr>
                <a:xfrm>
                  <a:off x="5486552" y="5032158"/>
                  <a:ext cx="4989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6" name="Рукописный ввод 125">
                  <a:extLst>
                    <a:ext uri="{FF2B5EF4-FFF2-40B4-BE49-F238E27FC236}">
                      <a16:creationId xmlns:a16="http://schemas.microsoft.com/office/drawing/2014/main" id="{2F5D189C-B1D4-4934-A4E4-A9C59CB56FFD}"/>
                    </a:ext>
                  </a:extLst>
                </p14:cNvPr>
                <p14:cNvContentPartPr/>
                <p14:nvPr/>
              </p14:nvContentPartPr>
              <p14:xfrm>
                <a:off x="6060752" y="5004438"/>
                <a:ext cx="263520" cy="110160"/>
              </p14:xfrm>
            </p:contentPart>
          </mc:Choice>
          <mc:Fallback xmlns="">
            <p:pic>
              <p:nvPicPr>
                <p:cNvPr id="126" name="Рукописный ввод 125">
                  <a:extLst>
                    <a:ext uri="{FF2B5EF4-FFF2-40B4-BE49-F238E27FC236}">
                      <a16:creationId xmlns:a16="http://schemas.microsoft.com/office/drawing/2014/main" id="{2F5D189C-B1D4-4934-A4E4-A9C59CB56FFD}"/>
                    </a:ext>
                  </a:extLst>
                </p:cNvPr>
                <p:cNvPicPr/>
                <p:nvPr/>
              </p:nvPicPr>
              <p:blipFill>
                <a:blip r:embed="rId221"/>
                <a:stretch>
                  <a:fillRect/>
                </a:stretch>
              </p:blipFill>
              <p:spPr>
                <a:xfrm>
                  <a:off x="6056432" y="5000118"/>
                  <a:ext cx="2721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7" name="Рукописный ввод 126">
                  <a:extLst>
                    <a:ext uri="{FF2B5EF4-FFF2-40B4-BE49-F238E27FC236}">
                      <a16:creationId xmlns:a16="http://schemas.microsoft.com/office/drawing/2014/main" id="{5CB3A57C-16E8-4E21-ABAD-DEC271C26972}"/>
                    </a:ext>
                  </a:extLst>
                </p14:cNvPr>
                <p14:cNvContentPartPr/>
                <p14:nvPr/>
              </p14:nvContentPartPr>
              <p14:xfrm>
                <a:off x="6275672" y="4952238"/>
                <a:ext cx="337320" cy="177840"/>
              </p14:xfrm>
            </p:contentPart>
          </mc:Choice>
          <mc:Fallback xmlns="">
            <p:pic>
              <p:nvPicPr>
                <p:cNvPr id="127" name="Рукописный ввод 126">
                  <a:extLst>
                    <a:ext uri="{FF2B5EF4-FFF2-40B4-BE49-F238E27FC236}">
                      <a16:creationId xmlns:a16="http://schemas.microsoft.com/office/drawing/2014/main" id="{5CB3A57C-16E8-4E21-ABAD-DEC271C26972}"/>
                    </a:ext>
                  </a:extLst>
                </p:cNvPr>
                <p:cNvPicPr/>
                <p:nvPr/>
              </p:nvPicPr>
              <p:blipFill>
                <a:blip r:embed="rId223"/>
                <a:stretch>
                  <a:fillRect/>
                </a:stretch>
              </p:blipFill>
              <p:spPr>
                <a:xfrm>
                  <a:off x="6271352" y="4947918"/>
                  <a:ext cx="3459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8" name="Рукописный ввод 127">
                  <a:extLst>
                    <a:ext uri="{FF2B5EF4-FFF2-40B4-BE49-F238E27FC236}">
                      <a16:creationId xmlns:a16="http://schemas.microsoft.com/office/drawing/2014/main" id="{A1EE88F9-5284-4D77-BE41-D9CD1346DFBF}"/>
                    </a:ext>
                  </a:extLst>
                </p14:cNvPr>
                <p14:cNvContentPartPr/>
                <p14:nvPr/>
              </p14:nvContentPartPr>
              <p14:xfrm>
                <a:off x="6667352" y="4983198"/>
                <a:ext cx="333000" cy="113040"/>
              </p14:xfrm>
            </p:contentPart>
          </mc:Choice>
          <mc:Fallback xmlns="">
            <p:pic>
              <p:nvPicPr>
                <p:cNvPr id="128" name="Рукописный ввод 127">
                  <a:extLst>
                    <a:ext uri="{FF2B5EF4-FFF2-40B4-BE49-F238E27FC236}">
                      <a16:creationId xmlns:a16="http://schemas.microsoft.com/office/drawing/2014/main" id="{A1EE88F9-5284-4D77-BE41-D9CD1346DFBF}"/>
                    </a:ext>
                  </a:extLst>
                </p:cNvPr>
                <p:cNvPicPr/>
                <p:nvPr/>
              </p:nvPicPr>
              <p:blipFill>
                <a:blip r:embed="rId225"/>
                <a:stretch>
                  <a:fillRect/>
                </a:stretch>
              </p:blipFill>
              <p:spPr>
                <a:xfrm>
                  <a:off x="6663032" y="4978878"/>
                  <a:ext cx="3416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9" name="Рукописный ввод 128">
                  <a:extLst>
                    <a:ext uri="{FF2B5EF4-FFF2-40B4-BE49-F238E27FC236}">
                      <a16:creationId xmlns:a16="http://schemas.microsoft.com/office/drawing/2014/main" id="{B3172121-269A-4995-9EB9-2C8F7698C6F6}"/>
                    </a:ext>
                  </a:extLst>
                </p14:cNvPr>
                <p14:cNvContentPartPr/>
                <p14:nvPr/>
              </p14:nvContentPartPr>
              <p14:xfrm>
                <a:off x="6803072" y="4966998"/>
                <a:ext cx="276480" cy="60480"/>
              </p14:xfrm>
            </p:contentPart>
          </mc:Choice>
          <mc:Fallback xmlns="">
            <p:pic>
              <p:nvPicPr>
                <p:cNvPr id="129" name="Рукописный ввод 128">
                  <a:extLst>
                    <a:ext uri="{FF2B5EF4-FFF2-40B4-BE49-F238E27FC236}">
                      <a16:creationId xmlns:a16="http://schemas.microsoft.com/office/drawing/2014/main" id="{B3172121-269A-4995-9EB9-2C8F7698C6F6}"/>
                    </a:ext>
                  </a:extLst>
                </p:cNvPr>
                <p:cNvPicPr/>
                <p:nvPr/>
              </p:nvPicPr>
              <p:blipFill>
                <a:blip r:embed="rId227"/>
                <a:stretch>
                  <a:fillRect/>
                </a:stretch>
              </p:blipFill>
              <p:spPr>
                <a:xfrm>
                  <a:off x="6798752" y="4962678"/>
                  <a:ext cx="2851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2" name="Рукописный ввод 131">
                  <a:extLst>
                    <a:ext uri="{FF2B5EF4-FFF2-40B4-BE49-F238E27FC236}">
                      <a16:creationId xmlns:a16="http://schemas.microsoft.com/office/drawing/2014/main" id="{C0C382C4-583A-4195-B0E7-3953E1D4F79D}"/>
                    </a:ext>
                  </a:extLst>
                </p14:cNvPr>
                <p14:cNvContentPartPr/>
                <p14:nvPr/>
              </p14:nvContentPartPr>
              <p14:xfrm>
                <a:off x="5127632" y="5318358"/>
                <a:ext cx="317160" cy="155880"/>
              </p14:xfrm>
            </p:contentPart>
          </mc:Choice>
          <mc:Fallback xmlns="">
            <p:pic>
              <p:nvPicPr>
                <p:cNvPr id="132" name="Рукописный ввод 131">
                  <a:extLst>
                    <a:ext uri="{FF2B5EF4-FFF2-40B4-BE49-F238E27FC236}">
                      <a16:creationId xmlns:a16="http://schemas.microsoft.com/office/drawing/2014/main" id="{C0C382C4-583A-4195-B0E7-3953E1D4F79D}"/>
                    </a:ext>
                  </a:extLst>
                </p:cNvPr>
                <p:cNvPicPr/>
                <p:nvPr/>
              </p:nvPicPr>
              <p:blipFill>
                <a:blip r:embed="rId229"/>
                <a:stretch>
                  <a:fillRect/>
                </a:stretch>
              </p:blipFill>
              <p:spPr>
                <a:xfrm>
                  <a:off x="5123312" y="5314038"/>
                  <a:ext cx="3258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3" name="Рукописный ввод 132">
                  <a:extLst>
                    <a:ext uri="{FF2B5EF4-FFF2-40B4-BE49-F238E27FC236}">
                      <a16:creationId xmlns:a16="http://schemas.microsoft.com/office/drawing/2014/main" id="{D1A32D68-5EF6-4F55-A897-7213E09478E8}"/>
                    </a:ext>
                  </a:extLst>
                </p14:cNvPr>
                <p14:cNvContentPartPr/>
                <p14:nvPr/>
              </p14:nvContentPartPr>
              <p14:xfrm>
                <a:off x="5477192" y="5344638"/>
                <a:ext cx="181440" cy="102960"/>
              </p14:xfrm>
            </p:contentPart>
          </mc:Choice>
          <mc:Fallback xmlns="">
            <p:pic>
              <p:nvPicPr>
                <p:cNvPr id="133" name="Рукописный ввод 132">
                  <a:extLst>
                    <a:ext uri="{FF2B5EF4-FFF2-40B4-BE49-F238E27FC236}">
                      <a16:creationId xmlns:a16="http://schemas.microsoft.com/office/drawing/2014/main" id="{D1A32D68-5EF6-4F55-A897-7213E09478E8}"/>
                    </a:ext>
                  </a:extLst>
                </p:cNvPr>
                <p:cNvPicPr/>
                <p:nvPr/>
              </p:nvPicPr>
              <p:blipFill>
                <a:blip r:embed="rId231"/>
                <a:stretch>
                  <a:fillRect/>
                </a:stretch>
              </p:blipFill>
              <p:spPr>
                <a:xfrm>
                  <a:off x="5472872" y="5340318"/>
                  <a:ext cx="1900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4" name="Рукописный ввод 133">
                  <a:extLst>
                    <a:ext uri="{FF2B5EF4-FFF2-40B4-BE49-F238E27FC236}">
                      <a16:creationId xmlns:a16="http://schemas.microsoft.com/office/drawing/2014/main" id="{036C831A-C4E1-4209-922B-C5EA75BCCC89}"/>
                    </a:ext>
                  </a:extLst>
                </p14:cNvPr>
                <p14:cNvContentPartPr/>
                <p14:nvPr/>
              </p14:nvContentPartPr>
              <p14:xfrm>
                <a:off x="5662592" y="5314038"/>
                <a:ext cx="94680" cy="72360"/>
              </p14:xfrm>
            </p:contentPart>
          </mc:Choice>
          <mc:Fallback xmlns="">
            <p:pic>
              <p:nvPicPr>
                <p:cNvPr id="134" name="Рукописный ввод 133">
                  <a:extLst>
                    <a:ext uri="{FF2B5EF4-FFF2-40B4-BE49-F238E27FC236}">
                      <a16:creationId xmlns:a16="http://schemas.microsoft.com/office/drawing/2014/main" id="{036C831A-C4E1-4209-922B-C5EA75BCCC89}"/>
                    </a:ext>
                  </a:extLst>
                </p:cNvPr>
                <p:cNvPicPr/>
                <p:nvPr/>
              </p:nvPicPr>
              <p:blipFill>
                <a:blip r:embed="rId233"/>
                <a:stretch>
                  <a:fillRect/>
                </a:stretch>
              </p:blipFill>
              <p:spPr>
                <a:xfrm>
                  <a:off x="5658272" y="5309718"/>
                  <a:ext cx="1033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5" name="Рукописный ввод 134">
                  <a:extLst>
                    <a:ext uri="{FF2B5EF4-FFF2-40B4-BE49-F238E27FC236}">
                      <a16:creationId xmlns:a16="http://schemas.microsoft.com/office/drawing/2014/main" id="{0370E8AC-1854-4B00-BBF1-B33278B291EA}"/>
                    </a:ext>
                  </a:extLst>
                </p14:cNvPr>
                <p14:cNvContentPartPr/>
                <p14:nvPr/>
              </p14:nvContentPartPr>
              <p14:xfrm>
                <a:off x="5747552" y="5267238"/>
                <a:ext cx="304560" cy="131760"/>
              </p14:xfrm>
            </p:contentPart>
          </mc:Choice>
          <mc:Fallback xmlns="">
            <p:pic>
              <p:nvPicPr>
                <p:cNvPr id="135" name="Рукописный ввод 134">
                  <a:extLst>
                    <a:ext uri="{FF2B5EF4-FFF2-40B4-BE49-F238E27FC236}">
                      <a16:creationId xmlns:a16="http://schemas.microsoft.com/office/drawing/2014/main" id="{0370E8AC-1854-4B00-BBF1-B33278B291EA}"/>
                    </a:ext>
                  </a:extLst>
                </p:cNvPr>
                <p:cNvPicPr/>
                <p:nvPr/>
              </p:nvPicPr>
              <p:blipFill>
                <a:blip r:embed="rId235"/>
                <a:stretch>
                  <a:fillRect/>
                </a:stretch>
              </p:blipFill>
              <p:spPr>
                <a:xfrm>
                  <a:off x="5743232" y="5262918"/>
                  <a:ext cx="3132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6" name="Рукописный ввод 135">
                  <a:extLst>
                    <a:ext uri="{FF2B5EF4-FFF2-40B4-BE49-F238E27FC236}">
                      <a16:creationId xmlns:a16="http://schemas.microsoft.com/office/drawing/2014/main" id="{59AE7657-B88E-4F45-A159-33A711C181CB}"/>
                    </a:ext>
                  </a:extLst>
                </p14:cNvPr>
                <p14:cNvContentPartPr/>
                <p14:nvPr/>
              </p14:nvContentPartPr>
              <p14:xfrm>
                <a:off x="6075512" y="5267598"/>
                <a:ext cx="258120" cy="157680"/>
              </p14:xfrm>
            </p:contentPart>
          </mc:Choice>
          <mc:Fallback xmlns="">
            <p:pic>
              <p:nvPicPr>
                <p:cNvPr id="136" name="Рукописный ввод 135">
                  <a:extLst>
                    <a:ext uri="{FF2B5EF4-FFF2-40B4-BE49-F238E27FC236}">
                      <a16:creationId xmlns:a16="http://schemas.microsoft.com/office/drawing/2014/main" id="{59AE7657-B88E-4F45-A159-33A711C181CB}"/>
                    </a:ext>
                  </a:extLst>
                </p:cNvPr>
                <p:cNvPicPr/>
                <p:nvPr/>
              </p:nvPicPr>
              <p:blipFill>
                <a:blip r:embed="rId237"/>
                <a:stretch>
                  <a:fillRect/>
                </a:stretch>
              </p:blipFill>
              <p:spPr>
                <a:xfrm>
                  <a:off x="6071192" y="5263278"/>
                  <a:ext cx="2667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7" name="Рукописный ввод 136">
                  <a:extLst>
                    <a:ext uri="{FF2B5EF4-FFF2-40B4-BE49-F238E27FC236}">
                      <a16:creationId xmlns:a16="http://schemas.microsoft.com/office/drawing/2014/main" id="{933E04AA-27E0-447C-A0A1-04C03AAB7FDB}"/>
                    </a:ext>
                  </a:extLst>
                </p14:cNvPr>
                <p14:cNvContentPartPr/>
                <p14:nvPr/>
              </p14:nvContentPartPr>
              <p14:xfrm>
                <a:off x="6422192" y="5282718"/>
                <a:ext cx="245160" cy="117000"/>
              </p14:xfrm>
            </p:contentPart>
          </mc:Choice>
          <mc:Fallback xmlns="">
            <p:pic>
              <p:nvPicPr>
                <p:cNvPr id="137" name="Рукописный ввод 136">
                  <a:extLst>
                    <a:ext uri="{FF2B5EF4-FFF2-40B4-BE49-F238E27FC236}">
                      <a16:creationId xmlns:a16="http://schemas.microsoft.com/office/drawing/2014/main" id="{933E04AA-27E0-447C-A0A1-04C03AAB7FDB}"/>
                    </a:ext>
                  </a:extLst>
                </p:cNvPr>
                <p:cNvPicPr/>
                <p:nvPr/>
              </p:nvPicPr>
              <p:blipFill>
                <a:blip r:embed="rId239"/>
                <a:stretch>
                  <a:fillRect/>
                </a:stretch>
              </p:blipFill>
              <p:spPr>
                <a:xfrm>
                  <a:off x="6417872" y="5278398"/>
                  <a:ext cx="2538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8" name="Рукописный ввод 137">
                  <a:extLst>
                    <a:ext uri="{FF2B5EF4-FFF2-40B4-BE49-F238E27FC236}">
                      <a16:creationId xmlns:a16="http://schemas.microsoft.com/office/drawing/2014/main" id="{EC7C186F-92FA-4368-B67E-3CF373DB6FEF}"/>
                    </a:ext>
                  </a:extLst>
                </p14:cNvPr>
                <p14:cNvContentPartPr/>
                <p14:nvPr/>
              </p14:nvContentPartPr>
              <p14:xfrm>
                <a:off x="6540632" y="5300358"/>
                <a:ext cx="202680" cy="50760"/>
              </p14:xfrm>
            </p:contentPart>
          </mc:Choice>
          <mc:Fallback xmlns="">
            <p:pic>
              <p:nvPicPr>
                <p:cNvPr id="138" name="Рукописный ввод 137">
                  <a:extLst>
                    <a:ext uri="{FF2B5EF4-FFF2-40B4-BE49-F238E27FC236}">
                      <a16:creationId xmlns:a16="http://schemas.microsoft.com/office/drawing/2014/main" id="{EC7C186F-92FA-4368-B67E-3CF373DB6FEF}"/>
                    </a:ext>
                  </a:extLst>
                </p:cNvPr>
                <p:cNvPicPr/>
                <p:nvPr/>
              </p:nvPicPr>
              <p:blipFill>
                <a:blip r:embed="rId241"/>
                <a:stretch>
                  <a:fillRect/>
                </a:stretch>
              </p:blipFill>
              <p:spPr>
                <a:xfrm>
                  <a:off x="6536312" y="5296038"/>
                  <a:ext cx="2113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39" name="Рукописный ввод 138">
                  <a:extLst>
                    <a:ext uri="{FF2B5EF4-FFF2-40B4-BE49-F238E27FC236}">
                      <a16:creationId xmlns:a16="http://schemas.microsoft.com/office/drawing/2014/main" id="{9B1B3E2C-52FE-41EF-8311-5B025368128F}"/>
                    </a:ext>
                  </a:extLst>
                </p14:cNvPr>
                <p14:cNvContentPartPr/>
                <p14:nvPr/>
              </p14:nvContentPartPr>
              <p14:xfrm>
                <a:off x="6674192" y="5281278"/>
                <a:ext cx="171000" cy="119880"/>
              </p14:xfrm>
            </p:contentPart>
          </mc:Choice>
          <mc:Fallback xmlns="">
            <p:pic>
              <p:nvPicPr>
                <p:cNvPr id="139" name="Рукописный ввод 138">
                  <a:extLst>
                    <a:ext uri="{FF2B5EF4-FFF2-40B4-BE49-F238E27FC236}">
                      <a16:creationId xmlns:a16="http://schemas.microsoft.com/office/drawing/2014/main" id="{9B1B3E2C-52FE-41EF-8311-5B025368128F}"/>
                    </a:ext>
                  </a:extLst>
                </p:cNvPr>
                <p:cNvPicPr/>
                <p:nvPr/>
              </p:nvPicPr>
              <p:blipFill>
                <a:blip r:embed="rId243"/>
                <a:stretch>
                  <a:fillRect/>
                </a:stretch>
              </p:blipFill>
              <p:spPr>
                <a:xfrm>
                  <a:off x="6669872" y="5276958"/>
                  <a:ext cx="1796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0" name="Рукописный ввод 139">
                  <a:extLst>
                    <a:ext uri="{FF2B5EF4-FFF2-40B4-BE49-F238E27FC236}">
                      <a16:creationId xmlns:a16="http://schemas.microsoft.com/office/drawing/2014/main" id="{01D1C7CB-209D-4D4D-B741-9A3459C0807D}"/>
                    </a:ext>
                  </a:extLst>
                </p14:cNvPr>
                <p14:cNvContentPartPr/>
                <p14:nvPr/>
              </p14:nvContentPartPr>
              <p14:xfrm>
                <a:off x="6813152" y="5273718"/>
                <a:ext cx="479880" cy="283320"/>
              </p14:xfrm>
            </p:contentPart>
          </mc:Choice>
          <mc:Fallback xmlns="">
            <p:pic>
              <p:nvPicPr>
                <p:cNvPr id="140" name="Рукописный ввод 139">
                  <a:extLst>
                    <a:ext uri="{FF2B5EF4-FFF2-40B4-BE49-F238E27FC236}">
                      <a16:creationId xmlns:a16="http://schemas.microsoft.com/office/drawing/2014/main" id="{01D1C7CB-209D-4D4D-B741-9A3459C0807D}"/>
                    </a:ext>
                  </a:extLst>
                </p:cNvPr>
                <p:cNvPicPr/>
                <p:nvPr/>
              </p:nvPicPr>
              <p:blipFill>
                <a:blip r:embed="rId245"/>
                <a:stretch>
                  <a:fillRect/>
                </a:stretch>
              </p:blipFill>
              <p:spPr>
                <a:xfrm>
                  <a:off x="6808832" y="5269398"/>
                  <a:ext cx="4885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1" name="Рукописный ввод 140">
                  <a:extLst>
                    <a:ext uri="{FF2B5EF4-FFF2-40B4-BE49-F238E27FC236}">
                      <a16:creationId xmlns:a16="http://schemas.microsoft.com/office/drawing/2014/main" id="{70E7260B-925E-4A7D-854D-28F1705940DB}"/>
                    </a:ext>
                  </a:extLst>
                </p14:cNvPr>
                <p14:cNvContentPartPr/>
                <p14:nvPr/>
              </p14:nvContentPartPr>
              <p14:xfrm>
                <a:off x="7371872" y="5439318"/>
                <a:ext cx="51120" cy="25920"/>
              </p14:xfrm>
            </p:contentPart>
          </mc:Choice>
          <mc:Fallback xmlns="">
            <p:pic>
              <p:nvPicPr>
                <p:cNvPr id="141" name="Рукописный ввод 140">
                  <a:extLst>
                    <a:ext uri="{FF2B5EF4-FFF2-40B4-BE49-F238E27FC236}">
                      <a16:creationId xmlns:a16="http://schemas.microsoft.com/office/drawing/2014/main" id="{70E7260B-925E-4A7D-854D-28F1705940DB}"/>
                    </a:ext>
                  </a:extLst>
                </p:cNvPr>
                <p:cNvPicPr/>
                <p:nvPr/>
              </p:nvPicPr>
              <p:blipFill>
                <a:blip r:embed="rId247"/>
                <a:stretch>
                  <a:fillRect/>
                </a:stretch>
              </p:blipFill>
              <p:spPr>
                <a:xfrm>
                  <a:off x="7367552" y="5434998"/>
                  <a:ext cx="59760" cy="34560"/>
                </a:xfrm>
                <a:prstGeom prst="rect">
                  <a:avLst/>
                </a:prstGeom>
              </p:spPr>
            </p:pic>
          </mc:Fallback>
        </mc:AlternateContent>
      </p:grpSp>
      <p:grpSp>
        <p:nvGrpSpPr>
          <p:cNvPr id="153" name="Группа 152">
            <a:extLst>
              <a:ext uri="{FF2B5EF4-FFF2-40B4-BE49-F238E27FC236}">
                <a16:creationId xmlns:a16="http://schemas.microsoft.com/office/drawing/2014/main" id="{6E00DD0E-441C-41A9-8A27-E856FC2C5243}"/>
              </a:ext>
            </a:extLst>
          </p:cNvPr>
          <p:cNvGrpSpPr/>
          <p:nvPr/>
        </p:nvGrpSpPr>
        <p:grpSpPr>
          <a:xfrm>
            <a:off x="5210072" y="5567118"/>
            <a:ext cx="1670400" cy="244080"/>
            <a:chOff x="5210072" y="5567118"/>
            <a:chExt cx="1670400" cy="244080"/>
          </a:xfrm>
        </p:grpSpPr>
        <mc:AlternateContent xmlns:mc="http://schemas.openxmlformats.org/markup-compatibility/2006" xmlns:p14="http://schemas.microsoft.com/office/powerpoint/2010/main">
          <mc:Choice Requires="p14">
            <p:contentPart p14:bwMode="auto" r:id="rId248">
              <p14:nvContentPartPr>
                <p14:cNvPr id="143" name="Рукописный ввод 142">
                  <a:extLst>
                    <a:ext uri="{FF2B5EF4-FFF2-40B4-BE49-F238E27FC236}">
                      <a16:creationId xmlns:a16="http://schemas.microsoft.com/office/drawing/2014/main" id="{EC2D43C6-5FBB-4712-9E0C-F5A4358561E0}"/>
                    </a:ext>
                  </a:extLst>
                </p14:cNvPr>
                <p14:cNvContentPartPr/>
                <p14:nvPr/>
              </p14:nvContentPartPr>
              <p14:xfrm>
                <a:off x="5210072" y="5644878"/>
                <a:ext cx="138600" cy="129960"/>
              </p14:xfrm>
            </p:contentPart>
          </mc:Choice>
          <mc:Fallback xmlns="">
            <p:pic>
              <p:nvPicPr>
                <p:cNvPr id="143" name="Рукописный ввод 142">
                  <a:extLst>
                    <a:ext uri="{FF2B5EF4-FFF2-40B4-BE49-F238E27FC236}">
                      <a16:creationId xmlns:a16="http://schemas.microsoft.com/office/drawing/2014/main" id="{EC2D43C6-5FBB-4712-9E0C-F5A4358561E0}"/>
                    </a:ext>
                  </a:extLst>
                </p:cNvPr>
                <p:cNvPicPr/>
                <p:nvPr/>
              </p:nvPicPr>
              <p:blipFill>
                <a:blip r:embed="rId249"/>
                <a:stretch>
                  <a:fillRect/>
                </a:stretch>
              </p:blipFill>
              <p:spPr>
                <a:xfrm>
                  <a:off x="5205752" y="5640558"/>
                  <a:ext cx="1472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4" name="Рукописный ввод 143">
                  <a:extLst>
                    <a:ext uri="{FF2B5EF4-FFF2-40B4-BE49-F238E27FC236}">
                      <a16:creationId xmlns:a16="http://schemas.microsoft.com/office/drawing/2014/main" id="{828E2AA8-79DB-4F68-9371-BA6B90EB6853}"/>
                    </a:ext>
                  </a:extLst>
                </p14:cNvPr>
                <p14:cNvContentPartPr/>
                <p14:nvPr/>
              </p14:nvContentPartPr>
              <p14:xfrm>
                <a:off x="5409512" y="5700678"/>
                <a:ext cx="117720" cy="71640"/>
              </p14:xfrm>
            </p:contentPart>
          </mc:Choice>
          <mc:Fallback xmlns="">
            <p:pic>
              <p:nvPicPr>
                <p:cNvPr id="144" name="Рукописный ввод 143">
                  <a:extLst>
                    <a:ext uri="{FF2B5EF4-FFF2-40B4-BE49-F238E27FC236}">
                      <a16:creationId xmlns:a16="http://schemas.microsoft.com/office/drawing/2014/main" id="{828E2AA8-79DB-4F68-9371-BA6B90EB6853}"/>
                    </a:ext>
                  </a:extLst>
                </p:cNvPr>
                <p:cNvPicPr/>
                <p:nvPr/>
              </p:nvPicPr>
              <p:blipFill>
                <a:blip r:embed="rId251"/>
                <a:stretch>
                  <a:fillRect/>
                </a:stretch>
              </p:blipFill>
              <p:spPr>
                <a:xfrm>
                  <a:off x="5405192" y="5696358"/>
                  <a:ext cx="126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5" name="Рукописный ввод 144">
                  <a:extLst>
                    <a:ext uri="{FF2B5EF4-FFF2-40B4-BE49-F238E27FC236}">
                      <a16:creationId xmlns:a16="http://schemas.microsoft.com/office/drawing/2014/main" id="{EC0213DF-504B-4646-8737-C5DD380BAA02}"/>
                    </a:ext>
                  </a:extLst>
                </p14:cNvPr>
                <p14:cNvContentPartPr/>
                <p14:nvPr/>
              </p14:nvContentPartPr>
              <p14:xfrm>
                <a:off x="5534792" y="5595558"/>
                <a:ext cx="262440" cy="167760"/>
              </p14:xfrm>
            </p:contentPart>
          </mc:Choice>
          <mc:Fallback xmlns="">
            <p:pic>
              <p:nvPicPr>
                <p:cNvPr id="145" name="Рукописный ввод 144">
                  <a:extLst>
                    <a:ext uri="{FF2B5EF4-FFF2-40B4-BE49-F238E27FC236}">
                      <a16:creationId xmlns:a16="http://schemas.microsoft.com/office/drawing/2014/main" id="{EC0213DF-504B-4646-8737-C5DD380BAA02}"/>
                    </a:ext>
                  </a:extLst>
                </p:cNvPr>
                <p:cNvPicPr/>
                <p:nvPr/>
              </p:nvPicPr>
              <p:blipFill>
                <a:blip r:embed="rId253"/>
                <a:stretch>
                  <a:fillRect/>
                </a:stretch>
              </p:blipFill>
              <p:spPr>
                <a:xfrm>
                  <a:off x="5530472" y="5591238"/>
                  <a:ext cx="2710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6" name="Рукописный ввод 145">
                  <a:extLst>
                    <a:ext uri="{FF2B5EF4-FFF2-40B4-BE49-F238E27FC236}">
                      <a16:creationId xmlns:a16="http://schemas.microsoft.com/office/drawing/2014/main" id="{2E00AAE5-0E9F-490C-BD6D-1AB8F92926B5}"/>
                    </a:ext>
                  </a:extLst>
                </p14:cNvPr>
                <p14:cNvContentPartPr/>
                <p14:nvPr/>
              </p14:nvContentPartPr>
              <p14:xfrm>
                <a:off x="5848352" y="5567118"/>
                <a:ext cx="245880" cy="221400"/>
              </p14:xfrm>
            </p:contentPart>
          </mc:Choice>
          <mc:Fallback xmlns="">
            <p:pic>
              <p:nvPicPr>
                <p:cNvPr id="146" name="Рукописный ввод 145">
                  <a:extLst>
                    <a:ext uri="{FF2B5EF4-FFF2-40B4-BE49-F238E27FC236}">
                      <a16:creationId xmlns:a16="http://schemas.microsoft.com/office/drawing/2014/main" id="{2E00AAE5-0E9F-490C-BD6D-1AB8F92926B5}"/>
                    </a:ext>
                  </a:extLst>
                </p:cNvPr>
                <p:cNvPicPr/>
                <p:nvPr/>
              </p:nvPicPr>
              <p:blipFill>
                <a:blip r:embed="rId255"/>
                <a:stretch>
                  <a:fillRect/>
                </a:stretch>
              </p:blipFill>
              <p:spPr>
                <a:xfrm>
                  <a:off x="5844032" y="5562798"/>
                  <a:ext cx="2545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7" name="Рукописный ввод 146">
                  <a:extLst>
                    <a:ext uri="{FF2B5EF4-FFF2-40B4-BE49-F238E27FC236}">
                      <a16:creationId xmlns:a16="http://schemas.microsoft.com/office/drawing/2014/main" id="{39E9E5BD-8F91-4CD7-908E-A64BA739D515}"/>
                    </a:ext>
                  </a:extLst>
                </p14:cNvPr>
                <p14:cNvContentPartPr/>
                <p14:nvPr/>
              </p14:nvContentPartPr>
              <p14:xfrm>
                <a:off x="6142832" y="5631558"/>
                <a:ext cx="51480" cy="179640"/>
              </p14:xfrm>
            </p:contentPart>
          </mc:Choice>
          <mc:Fallback xmlns="">
            <p:pic>
              <p:nvPicPr>
                <p:cNvPr id="147" name="Рукописный ввод 146">
                  <a:extLst>
                    <a:ext uri="{FF2B5EF4-FFF2-40B4-BE49-F238E27FC236}">
                      <a16:creationId xmlns:a16="http://schemas.microsoft.com/office/drawing/2014/main" id="{39E9E5BD-8F91-4CD7-908E-A64BA739D515}"/>
                    </a:ext>
                  </a:extLst>
                </p:cNvPr>
                <p:cNvPicPr/>
                <p:nvPr/>
              </p:nvPicPr>
              <p:blipFill>
                <a:blip r:embed="rId257"/>
                <a:stretch>
                  <a:fillRect/>
                </a:stretch>
              </p:blipFill>
              <p:spPr>
                <a:xfrm>
                  <a:off x="6138512" y="5627238"/>
                  <a:ext cx="601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8" name="Рукописный ввод 147">
                  <a:extLst>
                    <a:ext uri="{FF2B5EF4-FFF2-40B4-BE49-F238E27FC236}">
                      <a16:creationId xmlns:a16="http://schemas.microsoft.com/office/drawing/2014/main" id="{B1F7CCE0-366F-4F59-8E53-0EA9A02277A9}"/>
                    </a:ext>
                  </a:extLst>
                </p14:cNvPr>
                <p14:cNvContentPartPr/>
                <p14:nvPr/>
              </p14:nvContentPartPr>
              <p14:xfrm>
                <a:off x="6228152" y="5648118"/>
                <a:ext cx="91440" cy="134280"/>
              </p14:xfrm>
            </p:contentPart>
          </mc:Choice>
          <mc:Fallback xmlns="">
            <p:pic>
              <p:nvPicPr>
                <p:cNvPr id="148" name="Рукописный ввод 147">
                  <a:extLst>
                    <a:ext uri="{FF2B5EF4-FFF2-40B4-BE49-F238E27FC236}">
                      <a16:creationId xmlns:a16="http://schemas.microsoft.com/office/drawing/2014/main" id="{B1F7CCE0-366F-4F59-8E53-0EA9A02277A9}"/>
                    </a:ext>
                  </a:extLst>
                </p:cNvPr>
                <p:cNvPicPr/>
                <p:nvPr/>
              </p:nvPicPr>
              <p:blipFill>
                <a:blip r:embed="rId259"/>
                <a:stretch>
                  <a:fillRect/>
                </a:stretch>
              </p:blipFill>
              <p:spPr>
                <a:xfrm>
                  <a:off x="6223832" y="5643798"/>
                  <a:ext cx="1000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49" name="Рукописный ввод 148">
                  <a:extLst>
                    <a:ext uri="{FF2B5EF4-FFF2-40B4-BE49-F238E27FC236}">
                      <a16:creationId xmlns:a16="http://schemas.microsoft.com/office/drawing/2014/main" id="{14CF9A9F-68BA-407E-8AF2-BBC4A7513F84}"/>
                    </a:ext>
                  </a:extLst>
                </p14:cNvPr>
                <p14:cNvContentPartPr/>
                <p14:nvPr/>
              </p14:nvContentPartPr>
              <p14:xfrm>
                <a:off x="6312032" y="5669718"/>
                <a:ext cx="101160" cy="119160"/>
              </p14:xfrm>
            </p:contentPart>
          </mc:Choice>
          <mc:Fallback xmlns="">
            <p:pic>
              <p:nvPicPr>
                <p:cNvPr id="149" name="Рукописный ввод 148">
                  <a:extLst>
                    <a:ext uri="{FF2B5EF4-FFF2-40B4-BE49-F238E27FC236}">
                      <a16:creationId xmlns:a16="http://schemas.microsoft.com/office/drawing/2014/main" id="{14CF9A9F-68BA-407E-8AF2-BBC4A7513F84}"/>
                    </a:ext>
                  </a:extLst>
                </p:cNvPr>
                <p:cNvPicPr/>
                <p:nvPr/>
              </p:nvPicPr>
              <p:blipFill>
                <a:blip r:embed="rId261"/>
                <a:stretch>
                  <a:fillRect/>
                </a:stretch>
              </p:blipFill>
              <p:spPr>
                <a:xfrm>
                  <a:off x="6307712" y="5665398"/>
                  <a:ext cx="109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0" name="Рукописный ввод 149">
                  <a:extLst>
                    <a:ext uri="{FF2B5EF4-FFF2-40B4-BE49-F238E27FC236}">
                      <a16:creationId xmlns:a16="http://schemas.microsoft.com/office/drawing/2014/main" id="{EF3E1AC5-CBBE-4905-9813-9942A33F6FD3}"/>
                    </a:ext>
                  </a:extLst>
                </p14:cNvPr>
                <p14:cNvContentPartPr/>
                <p14:nvPr/>
              </p14:nvContentPartPr>
              <p14:xfrm>
                <a:off x="6365312" y="5609238"/>
                <a:ext cx="99000" cy="146160"/>
              </p14:xfrm>
            </p:contentPart>
          </mc:Choice>
          <mc:Fallback xmlns="">
            <p:pic>
              <p:nvPicPr>
                <p:cNvPr id="150" name="Рукописный ввод 149">
                  <a:extLst>
                    <a:ext uri="{FF2B5EF4-FFF2-40B4-BE49-F238E27FC236}">
                      <a16:creationId xmlns:a16="http://schemas.microsoft.com/office/drawing/2014/main" id="{EF3E1AC5-CBBE-4905-9813-9942A33F6FD3}"/>
                    </a:ext>
                  </a:extLst>
                </p:cNvPr>
                <p:cNvPicPr/>
                <p:nvPr/>
              </p:nvPicPr>
              <p:blipFill>
                <a:blip r:embed="rId263"/>
                <a:stretch>
                  <a:fillRect/>
                </a:stretch>
              </p:blipFill>
              <p:spPr>
                <a:xfrm>
                  <a:off x="6360992" y="5604918"/>
                  <a:ext cx="1076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1" name="Рукописный ввод 150">
                  <a:extLst>
                    <a:ext uri="{FF2B5EF4-FFF2-40B4-BE49-F238E27FC236}">
                      <a16:creationId xmlns:a16="http://schemas.microsoft.com/office/drawing/2014/main" id="{12D7668F-D939-4DBB-A2F7-E14A554A3834}"/>
                    </a:ext>
                  </a:extLst>
                </p14:cNvPr>
                <p14:cNvContentPartPr/>
                <p14:nvPr/>
              </p14:nvContentPartPr>
              <p14:xfrm>
                <a:off x="6477272" y="5605278"/>
                <a:ext cx="265680" cy="106200"/>
              </p14:xfrm>
            </p:contentPart>
          </mc:Choice>
          <mc:Fallback xmlns="">
            <p:pic>
              <p:nvPicPr>
                <p:cNvPr id="151" name="Рукописный ввод 150">
                  <a:extLst>
                    <a:ext uri="{FF2B5EF4-FFF2-40B4-BE49-F238E27FC236}">
                      <a16:creationId xmlns:a16="http://schemas.microsoft.com/office/drawing/2014/main" id="{12D7668F-D939-4DBB-A2F7-E14A554A3834}"/>
                    </a:ext>
                  </a:extLst>
                </p:cNvPr>
                <p:cNvPicPr/>
                <p:nvPr/>
              </p:nvPicPr>
              <p:blipFill>
                <a:blip r:embed="rId265"/>
                <a:stretch>
                  <a:fillRect/>
                </a:stretch>
              </p:blipFill>
              <p:spPr>
                <a:xfrm>
                  <a:off x="6472952" y="5600958"/>
                  <a:ext cx="2743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2" name="Рукописный ввод 151">
                  <a:extLst>
                    <a:ext uri="{FF2B5EF4-FFF2-40B4-BE49-F238E27FC236}">
                      <a16:creationId xmlns:a16="http://schemas.microsoft.com/office/drawing/2014/main" id="{96523DBC-0ABB-44CA-9862-68EE5DF8F55D}"/>
                    </a:ext>
                  </a:extLst>
                </p14:cNvPr>
                <p14:cNvContentPartPr/>
                <p14:nvPr/>
              </p14:nvContentPartPr>
              <p14:xfrm>
                <a:off x="6644672" y="5653158"/>
                <a:ext cx="235800" cy="58320"/>
              </p14:xfrm>
            </p:contentPart>
          </mc:Choice>
          <mc:Fallback xmlns="">
            <p:pic>
              <p:nvPicPr>
                <p:cNvPr id="152" name="Рукописный ввод 151">
                  <a:extLst>
                    <a:ext uri="{FF2B5EF4-FFF2-40B4-BE49-F238E27FC236}">
                      <a16:creationId xmlns:a16="http://schemas.microsoft.com/office/drawing/2014/main" id="{96523DBC-0ABB-44CA-9862-68EE5DF8F55D}"/>
                    </a:ext>
                  </a:extLst>
                </p:cNvPr>
                <p:cNvPicPr/>
                <p:nvPr/>
              </p:nvPicPr>
              <p:blipFill>
                <a:blip r:embed="rId267"/>
                <a:stretch>
                  <a:fillRect/>
                </a:stretch>
              </p:blipFill>
              <p:spPr>
                <a:xfrm>
                  <a:off x="6640352" y="5648838"/>
                  <a:ext cx="244440" cy="6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8">
            <p14:nvContentPartPr>
              <p14:cNvPr id="154" name="Рукописный ввод 153">
                <a:extLst>
                  <a:ext uri="{FF2B5EF4-FFF2-40B4-BE49-F238E27FC236}">
                    <a16:creationId xmlns:a16="http://schemas.microsoft.com/office/drawing/2014/main" id="{256841D8-2D75-4AAD-9A13-A122B89796F6}"/>
                  </a:ext>
                </a:extLst>
              </p14:cNvPr>
              <p14:cNvContentPartPr/>
              <p14:nvPr/>
            </p14:nvContentPartPr>
            <p14:xfrm>
              <a:off x="4598072" y="5767638"/>
              <a:ext cx="111240" cy="35640"/>
            </p14:xfrm>
          </p:contentPart>
        </mc:Choice>
        <mc:Fallback xmlns="">
          <p:pic>
            <p:nvPicPr>
              <p:cNvPr id="154" name="Рукописный ввод 153">
                <a:extLst>
                  <a:ext uri="{FF2B5EF4-FFF2-40B4-BE49-F238E27FC236}">
                    <a16:creationId xmlns:a16="http://schemas.microsoft.com/office/drawing/2014/main" id="{256841D8-2D75-4AAD-9A13-A122B89796F6}"/>
                  </a:ext>
                </a:extLst>
              </p:cNvPr>
              <p:cNvPicPr/>
              <p:nvPr/>
            </p:nvPicPr>
            <p:blipFill>
              <a:blip r:embed="rId269"/>
              <a:stretch>
                <a:fillRect/>
              </a:stretch>
            </p:blipFill>
            <p:spPr>
              <a:xfrm>
                <a:off x="4593752" y="5763318"/>
                <a:ext cx="119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5" name="Рукописный ввод 154">
                <a:extLst>
                  <a:ext uri="{FF2B5EF4-FFF2-40B4-BE49-F238E27FC236}">
                    <a16:creationId xmlns:a16="http://schemas.microsoft.com/office/drawing/2014/main" id="{AD82C6C6-C8B9-4E7E-8678-CA63D284D3EB}"/>
                  </a:ext>
                </a:extLst>
              </p14:cNvPr>
              <p14:cNvContentPartPr/>
              <p14:nvPr/>
            </p14:nvContentPartPr>
            <p14:xfrm>
              <a:off x="4601672" y="6060318"/>
              <a:ext cx="88200" cy="59400"/>
            </p14:xfrm>
          </p:contentPart>
        </mc:Choice>
        <mc:Fallback xmlns="">
          <p:pic>
            <p:nvPicPr>
              <p:cNvPr id="155" name="Рукописный ввод 154">
                <a:extLst>
                  <a:ext uri="{FF2B5EF4-FFF2-40B4-BE49-F238E27FC236}">
                    <a16:creationId xmlns:a16="http://schemas.microsoft.com/office/drawing/2014/main" id="{AD82C6C6-C8B9-4E7E-8678-CA63D284D3EB}"/>
                  </a:ext>
                </a:extLst>
              </p:cNvPr>
              <p:cNvPicPr/>
              <p:nvPr/>
            </p:nvPicPr>
            <p:blipFill>
              <a:blip r:embed="rId271"/>
              <a:stretch>
                <a:fillRect/>
              </a:stretch>
            </p:blipFill>
            <p:spPr>
              <a:xfrm>
                <a:off x="4597352" y="6055998"/>
                <a:ext cx="96840" cy="68040"/>
              </a:xfrm>
              <a:prstGeom prst="rect">
                <a:avLst/>
              </a:prstGeom>
            </p:spPr>
          </p:pic>
        </mc:Fallback>
      </mc:AlternateContent>
      <p:grpSp>
        <p:nvGrpSpPr>
          <p:cNvPr id="167" name="Группа 166">
            <a:extLst>
              <a:ext uri="{FF2B5EF4-FFF2-40B4-BE49-F238E27FC236}">
                <a16:creationId xmlns:a16="http://schemas.microsoft.com/office/drawing/2014/main" id="{9F3A89D1-3BDD-4006-8524-7EFB2E9268DD}"/>
              </a:ext>
            </a:extLst>
          </p:cNvPr>
          <p:cNvGrpSpPr/>
          <p:nvPr/>
        </p:nvGrpSpPr>
        <p:grpSpPr>
          <a:xfrm>
            <a:off x="5231672" y="5910918"/>
            <a:ext cx="1950480" cy="245520"/>
            <a:chOff x="5231672" y="5910918"/>
            <a:chExt cx="1950480" cy="245520"/>
          </a:xfrm>
        </p:grpSpPr>
        <mc:AlternateContent xmlns:mc="http://schemas.openxmlformats.org/markup-compatibility/2006" xmlns:p14="http://schemas.microsoft.com/office/powerpoint/2010/main">
          <mc:Choice Requires="p14">
            <p:contentPart p14:bwMode="auto" r:id="rId272">
              <p14:nvContentPartPr>
                <p14:cNvPr id="156" name="Рукописный ввод 155">
                  <a:extLst>
                    <a:ext uri="{FF2B5EF4-FFF2-40B4-BE49-F238E27FC236}">
                      <a16:creationId xmlns:a16="http://schemas.microsoft.com/office/drawing/2014/main" id="{3B7C0CEA-42E0-42D4-A631-17B1F43496F4}"/>
                    </a:ext>
                  </a:extLst>
                </p14:cNvPr>
                <p14:cNvContentPartPr/>
                <p14:nvPr/>
              </p14:nvContentPartPr>
              <p14:xfrm>
                <a:off x="5231672" y="5927118"/>
                <a:ext cx="107640" cy="187920"/>
              </p14:xfrm>
            </p:contentPart>
          </mc:Choice>
          <mc:Fallback xmlns="">
            <p:pic>
              <p:nvPicPr>
                <p:cNvPr id="156" name="Рукописный ввод 155">
                  <a:extLst>
                    <a:ext uri="{FF2B5EF4-FFF2-40B4-BE49-F238E27FC236}">
                      <a16:creationId xmlns:a16="http://schemas.microsoft.com/office/drawing/2014/main" id="{3B7C0CEA-42E0-42D4-A631-17B1F43496F4}"/>
                    </a:ext>
                  </a:extLst>
                </p:cNvPr>
                <p:cNvPicPr/>
                <p:nvPr/>
              </p:nvPicPr>
              <p:blipFill>
                <a:blip r:embed="rId273"/>
                <a:stretch>
                  <a:fillRect/>
                </a:stretch>
              </p:blipFill>
              <p:spPr>
                <a:xfrm>
                  <a:off x="5227352" y="5922798"/>
                  <a:ext cx="116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57" name="Рукописный ввод 156">
                  <a:extLst>
                    <a:ext uri="{FF2B5EF4-FFF2-40B4-BE49-F238E27FC236}">
                      <a16:creationId xmlns:a16="http://schemas.microsoft.com/office/drawing/2014/main" id="{F41856A6-FA02-4770-BEBC-E46688E75C8B}"/>
                    </a:ext>
                  </a:extLst>
                </p14:cNvPr>
                <p14:cNvContentPartPr/>
                <p14:nvPr/>
              </p14:nvContentPartPr>
              <p14:xfrm>
                <a:off x="5314112" y="5979678"/>
                <a:ext cx="230400" cy="169560"/>
              </p14:xfrm>
            </p:contentPart>
          </mc:Choice>
          <mc:Fallback xmlns="">
            <p:pic>
              <p:nvPicPr>
                <p:cNvPr id="157" name="Рукописный ввод 156">
                  <a:extLst>
                    <a:ext uri="{FF2B5EF4-FFF2-40B4-BE49-F238E27FC236}">
                      <a16:creationId xmlns:a16="http://schemas.microsoft.com/office/drawing/2014/main" id="{F41856A6-FA02-4770-BEBC-E46688E75C8B}"/>
                    </a:ext>
                  </a:extLst>
                </p:cNvPr>
                <p:cNvPicPr/>
                <p:nvPr/>
              </p:nvPicPr>
              <p:blipFill>
                <a:blip r:embed="rId275"/>
                <a:stretch>
                  <a:fillRect/>
                </a:stretch>
              </p:blipFill>
              <p:spPr>
                <a:xfrm>
                  <a:off x="5309792" y="5975358"/>
                  <a:ext cx="2390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58" name="Рукописный ввод 157">
                  <a:extLst>
                    <a:ext uri="{FF2B5EF4-FFF2-40B4-BE49-F238E27FC236}">
                      <a16:creationId xmlns:a16="http://schemas.microsoft.com/office/drawing/2014/main" id="{1AED0D27-7241-4B17-8D51-FB52604733AE}"/>
                    </a:ext>
                  </a:extLst>
                </p14:cNvPr>
                <p14:cNvContentPartPr/>
                <p14:nvPr/>
              </p14:nvContentPartPr>
              <p14:xfrm>
                <a:off x="5603192" y="5921358"/>
                <a:ext cx="280080" cy="178560"/>
              </p14:xfrm>
            </p:contentPart>
          </mc:Choice>
          <mc:Fallback xmlns="">
            <p:pic>
              <p:nvPicPr>
                <p:cNvPr id="158" name="Рукописный ввод 157">
                  <a:extLst>
                    <a:ext uri="{FF2B5EF4-FFF2-40B4-BE49-F238E27FC236}">
                      <a16:creationId xmlns:a16="http://schemas.microsoft.com/office/drawing/2014/main" id="{1AED0D27-7241-4B17-8D51-FB52604733AE}"/>
                    </a:ext>
                  </a:extLst>
                </p:cNvPr>
                <p:cNvPicPr/>
                <p:nvPr/>
              </p:nvPicPr>
              <p:blipFill>
                <a:blip r:embed="rId277"/>
                <a:stretch>
                  <a:fillRect/>
                </a:stretch>
              </p:blipFill>
              <p:spPr>
                <a:xfrm>
                  <a:off x="5598872" y="5917038"/>
                  <a:ext cx="2887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59" name="Рукописный ввод 158">
                  <a:extLst>
                    <a:ext uri="{FF2B5EF4-FFF2-40B4-BE49-F238E27FC236}">
                      <a16:creationId xmlns:a16="http://schemas.microsoft.com/office/drawing/2014/main" id="{1530C283-2B07-4139-BF48-6281219C7789}"/>
                    </a:ext>
                  </a:extLst>
                </p14:cNvPr>
                <p14:cNvContentPartPr/>
                <p14:nvPr/>
              </p14:nvContentPartPr>
              <p14:xfrm>
                <a:off x="5838992" y="5937558"/>
                <a:ext cx="320400" cy="184680"/>
              </p14:xfrm>
            </p:contentPart>
          </mc:Choice>
          <mc:Fallback xmlns="">
            <p:pic>
              <p:nvPicPr>
                <p:cNvPr id="159" name="Рукописный ввод 158">
                  <a:extLst>
                    <a:ext uri="{FF2B5EF4-FFF2-40B4-BE49-F238E27FC236}">
                      <a16:creationId xmlns:a16="http://schemas.microsoft.com/office/drawing/2014/main" id="{1530C283-2B07-4139-BF48-6281219C7789}"/>
                    </a:ext>
                  </a:extLst>
                </p:cNvPr>
                <p:cNvPicPr/>
                <p:nvPr/>
              </p:nvPicPr>
              <p:blipFill>
                <a:blip r:embed="rId279"/>
                <a:stretch>
                  <a:fillRect/>
                </a:stretch>
              </p:blipFill>
              <p:spPr>
                <a:xfrm>
                  <a:off x="5834672" y="5933238"/>
                  <a:ext cx="3290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0" name="Рукописный ввод 159">
                  <a:extLst>
                    <a:ext uri="{FF2B5EF4-FFF2-40B4-BE49-F238E27FC236}">
                      <a16:creationId xmlns:a16="http://schemas.microsoft.com/office/drawing/2014/main" id="{693C378B-8441-4FBF-8E5B-118B7033B05B}"/>
                    </a:ext>
                  </a:extLst>
                </p14:cNvPr>
                <p14:cNvContentPartPr/>
                <p14:nvPr/>
              </p14:nvContentPartPr>
              <p14:xfrm>
                <a:off x="6207992" y="5910918"/>
                <a:ext cx="147240" cy="245520"/>
              </p14:xfrm>
            </p:contentPart>
          </mc:Choice>
          <mc:Fallback xmlns="">
            <p:pic>
              <p:nvPicPr>
                <p:cNvPr id="160" name="Рукописный ввод 159">
                  <a:extLst>
                    <a:ext uri="{FF2B5EF4-FFF2-40B4-BE49-F238E27FC236}">
                      <a16:creationId xmlns:a16="http://schemas.microsoft.com/office/drawing/2014/main" id="{693C378B-8441-4FBF-8E5B-118B7033B05B}"/>
                    </a:ext>
                  </a:extLst>
                </p:cNvPr>
                <p:cNvPicPr/>
                <p:nvPr/>
              </p:nvPicPr>
              <p:blipFill>
                <a:blip r:embed="rId281"/>
                <a:stretch>
                  <a:fillRect/>
                </a:stretch>
              </p:blipFill>
              <p:spPr>
                <a:xfrm>
                  <a:off x="6203672" y="5906598"/>
                  <a:ext cx="1558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1" name="Рукописный ввод 160">
                  <a:extLst>
                    <a:ext uri="{FF2B5EF4-FFF2-40B4-BE49-F238E27FC236}">
                      <a16:creationId xmlns:a16="http://schemas.microsoft.com/office/drawing/2014/main" id="{30E94FE6-A0EB-4B68-BE3F-F20828CA5BDA}"/>
                    </a:ext>
                  </a:extLst>
                </p14:cNvPr>
                <p14:cNvContentPartPr/>
                <p14:nvPr/>
              </p14:nvContentPartPr>
              <p14:xfrm>
                <a:off x="6402032" y="5995158"/>
                <a:ext cx="158400" cy="154080"/>
              </p14:xfrm>
            </p:contentPart>
          </mc:Choice>
          <mc:Fallback xmlns="">
            <p:pic>
              <p:nvPicPr>
                <p:cNvPr id="161" name="Рукописный ввод 160">
                  <a:extLst>
                    <a:ext uri="{FF2B5EF4-FFF2-40B4-BE49-F238E27FC236}">
                      <a16:creationId xmlns:a16="http://schemas.microsoft.com/office/drawing/2014/main" id="{30E94FE6-A0EB-4B68-BE3F-F20828CA5BDA}"/>
                    </a:ext>
                  </a:extLst>
                </p:cNvPr>
                <p:cNvPicPr/>
                <p:nvPr/>
              </p:nvPicPr>
              <p:blipFill>
                <a:blip r:embed="rId283"/>
                <a:stretch>
                  <a:fillRect/>
                </a:stretch>
              </p:blipFill>
              <p:spPr>
                <a:xfrm>
                  <a:off x="6397712" y="5990838"/>
                  <a:ext cx="1670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2" name="Рукописный ввод 161">
                  <a:extLst>
                    <a:ext uri="{FF2B5EF4-FFF2-40B4-BE49-F238E27FC236}">
                      <a16:creationId xmlns:a16="http://schemas.microsoft.com/office/drawing/2014/main" id="{55A44AA4-19B3-4610-BE4E-7CD874DE043D}"/>
                    </a:ext>
                  </a:extLst>
                </p14:cNvPr>
                <p14:cNvContentPartPr/>
                <p14:nvPr/>
              </p14:nvContentPartPr>
              <p14:xfrm>
                <a:off x="6531632" y="5980038"/>
                <a:ext cx="107640" cy="30960"/>
              </p14:xfrm>
            </p:contentPart>
          </mc:Choice>
          <mc:Fallback xmlns="">
            <p:pic>
              <p:nvPicPr>
                <p:cNvPr id="162" name="Рукописный ввод 161">
                  <a:extLst>
                    <a:ext uri="{FF2B5EF4-FFF2-40B4-BE49-F238E27FC236}">
                      <a16:creationId xmlns:a16="http://schemas.microsoft.com/office/drawing/2014/main" id="{55A44AA4-19B3-4610-BE4E-7CD874DE043D}"/>
                    </a:ext>
                  </a:extLst>
                </p:cNvPr>
                <p:cNvPicPr/>
                <p:nvPr/>
              </p:nvPicPr>
              <p:blipFill>
                <a:blip r:embed="rId285"/>
                <a:stretch>
                  <a:fillRect/>
                </a:stretch>
              </p:blipFill>
              <p:spPr>
                <a:xfrm>
                  <a:off x="6527312" y="5975718"/>
                  <a:ext cx="1162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3" name="Рукописный ввод 162">
                  <a:extLst>
                    <a:ext uri="{FF2B5EF4-FFF2-40B4-BE49-F238E27FC236}">
                      <a16:creationId xmlns:a16="http://schemas.microsoft.com/office/drawing/2014/main" id="{A6091E9C-C4BA-4EE4-9AE1-FEB709329822}"/>
                    </a:ext>
                  </a:extLst>
                </p14:cNvPr>
                <p14:cNvContentPartPr/>
                <p14:nvPr/>
              </p14:nvContentPartPr>
              <p14:xfrm>
                <a:off x="6620912" y="6035478"/>
                <a:ext cx="108000" cy="77400"/>
              </p14:xfrm>
            </p:contentPart>
          </mc:Choice>
          <mc:Fallback xmlns="">
            <p:pic>
              <p:nvPicPr>
                <p:cNvPr id="163" name="Рукописный ввод 162">
                  <a:extLst>
                    <a:ext uri="{FF2B5EF4-FFF2-40B4-BE49-F238E27FC236}">
                      <a16:creationId xmlns:a16="http://schemas.microsoft.com/office/drawing/2014/main" id="{A6091E9C-C4BA-4EE4-9AE1-FEB709329822}"/>
                    </a:ext>
                  </a:extLst>
                </p:cNvPr>
                <p:cNvPicPr/>
                <p:nvPr/>
              </p:nvPicPr>
              <p:blipFill>
                <a:blip r:embed="rId287"/>
                <a:stretch>
                  <a:fillRect/>
                </a:stretch>
              </p:blipFill>
              <p:spPr>
                <a:xfrm>
                  <a:off x="6616592" y="6031158"/>
                  <a:ext cx="1166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4" name="Рукописный ввод 163">
                  <a:extLst>
                    <a:ext uri="{FF2B5EF4-FFF2-40B4-BE49-F238E27FC236}">
                      <a16:creationId xmlns:a16="http://schemas.microsoft.com/office/drawing/2014/main" id="{50FDC99C-E2E8-4749-BC30-78EAF503114C}"/>
                    </a:ext>
                  </a:extLst>
                </p14:cNvPr>
                <p14:cNvContentPartPr/>
                <p14:nvPr/>
              </p14:nvContentPartPr>
              <p14:xfrm>
                <a:off x="6655472" y="5971758"/>
                <a:ext cx="114120" cy="134640"/>
              </p14:xfrm>
            </p:contentPart>
          </mc:Choice>
          <mc:Fallback xmlns="">
            <p:pic>
              <p:nvPicPr>
                <p:cNvPr id="164" name="Рукописный ввод 163">
                  <a:extLst>
                    <a:ext uri="{FF2B5EF4-FFF2-40B4-BE49-F238E27FC236}">
                      <a16:creationId xmlns:a16="http://schemas.microsoft.com/office/drawing/2014/main" id="{50FDC99C-E2E8-4749-BC30-78EAF503114C}"/>
                    </a:ext>
                  </a:extLst>
                </p:cNvPr>
                <p:cNvPicPr/>
                <p:nvPr/>
              </p:nvPicPr>
              <p:blipFill>
                <a:blip r:embed="rId289"/>
                <a:stretch>
                  <a:fillRect/>
                </a:stretch>
              </p:blipFill>
              <p:spPr>
                <a:xfrm>
                  <a:off x="6651152" y="5967438"/>
                  <a:ext cx="1227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5" name="Рукописный ввод 164">
                  <a:extLst>
                    <a:ext uri="{FF2B5EF4-FFF2-40B4-BE49-F238E27FC236}">
                      <a16:creationId xmlns:a16="http://schemas.microsoft.com/office/drawing/2014/main" id="{115126F8-0961-4DC8-BB7C-CE89134D74F5}"/>
                    </a:ext>
                  </a:extLst>
                </p14:cNvPr>
                <p14:cNvContentPartPr/>
                <p14:nvPr/>
              </p14:nvContentPartPr>
              <p14:xfrm>
                <a:off x="6773552" y="5920998"/>
                <a:ext cx="337320" cy="147960"/>
              </p14:xfrm>
            </p:contentPart>
          </mc:Choice>
          <mc:Fallback xmlns="">
            <p:pic>
              <p:nvPicPr>
                <p:cNvPr id="165" name="Рукописный ввод 164">
                  <a:extLst>
                    <a:ext uri="{FF2B5EF4-FFF2-40B4-BE49-F238E27FC236}">
                      <a16:creationId xmlns:a16="http://schemas.microsoft.com/office/drawing/2014/main" id="{115126F8-0961-4DC8-BB7C-CE89134D74F5}"/>
                    </a:ext>
                  </a:extLst>
                </p:cNvPr>
                <p:cNvPicPr/>
                <p:nvPr/>
              </p:nvPicPr>
              <p:blipFill>
                <a:blip r:embed="rId291"/>
                <a:stretch>
                  <a:fillRect/>
                </a:stretch>
              </p:blipFill>
              <p:spPr>
                <a:xfrm>
                  <a:off x="6769232" y="5916678"/>
                  <a:ext cx="3459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6" name="Рукописный ввод 165">
                  <a:extLst>
                    <a:ext uri="{FF2B5EF4-FFF2-40B4-BE49-F238E27FC236}">
                      <a16:creationId xmlns:a16="http://schemas.microsoft.com/office/drawing/2014/main" id="{67339792-82C4-4BE0-96E8-543645C3C234}"/>
                    </a:ext>
                  </a:extLst>
                </p14:cNvPr>
                <p14:cNvContentPartPr/>
                <p14:nvPr/>
              </p14:nvContentPartPr>
              <p14:xfrm>
                <a:off x="6918272" y="5921718"/>
                <a:ext cx="263880" cy="43200"/>
              </p14:xfrm>
            </p:contentPart>
          </mc:Choice>
          <mc:Fallback xmlns="">
            <p:pic>
              <p:nvPicPr>
                <p:cNvPr id="166" name="Рукописный ввод 165">
                  <a:extLst>
                    <a:ext uri="{FF2B5EF4-FFF2-40B4-BE49-F238E27FC236}">
                      <a16:creationId xmlns:a16="http://schemas.microsoft.com/office/drawing/2014/main" id="{67339792-82C4-4BE0-96E8-543645C3C234}"/>
                    </a:ext>
                  </a:extLst>
                </p:cNvPr>
                <p:cNvPicPr/>
                <p:nvPr/>
              </p:nvPicPr>
              <p:blipFill>
                <a:blip r:embed="rId293"/>
                <a:stretch>
                  <a:fillRect/>
                </a:stretch>
              </p:blipFill>
              <p:spPr>
                <a:xfrm>
                  <a:off x="6913952" y="5917398"/>
                  <a:ext cx="272520" cy="51840"/>
                </a:xfrm>
                <a:prstGeom prst="rect">
                  <a:avLst/>
                </a:prstGeom>
              </p:spPr>
            </p:pic>
          </mc:Fallback>
        </mc:AlternateContent>
      </p:grpSp>
    </p:spTree>
    <p:extLst>
      <p:ext uri="{BB962C8B-B14F-4D97-AF65-F5344CB8AC3E}">
        <p14:creationId xmlns:p14="http://schemas.microsoft.com/office/powerpoint/2010/main" val="39677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FF06559-FA2D-43F4-870F-5D3E7727F10F}"/>
              </a:ext>
            </a:extLst>
          </p:cNvPr>
          <p:cNvSpPr txBox="1"/>
          <p:nvPr/>
        </p:nvSpPr>
        <p:spPr>
          <a:xfrm>
            <a:off x="1049551" y="2293172"/>
            <a:ext cx="6633293" cy="3416320"/>
          </a:xfrm>
          <a:prstGeom prst="rect">
            <a:avLst/>
          </a:prstGeom>
          <a:noFill/>
        </p:spPr>
        <p:txBody>
          <a:bodyPr wrap="square">
            <a:spAutoFit/>
          </a:bodyPr>
          <a:lstStyle/>
          <a:p>
            <a:r>
              <a:rPr lang="en-GB" sz="2400" b="0" i="0" dirty="0">
                <a:solidFill>
                  <a:srgbClr val="1A1A1A"/>
                </a:solidFill>
                <a:effectLst/>
                <a:latin typeface="Arial" panose="020B0604020202020204" pitchFamily="34" charset="0"/>
                <a:cs typeface="Arial" panose="020B0604020202020204" pitchFamily="34" charset="0"/>
              </a:rPr>
              <a:t>If Paris is beautiful, then Andrei told the truth</a:t>
            </a: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endParaRPr lang="en-GB" sz="2400" dirty="0">
              <a:solidFill>
                <a:srgbClr val="1A1A1A"/>
              </a:solidFill>
              <a:latin typeface="Arial" panose="020B0604020202020204" pitchFamily="34" charset="0"/>
              <a:cs typeface="Arial" panose="020B0604020202020204" pitchFamily="34" charset="0"/>
            </a:endParaRPr>
          </a:p>
          <a:p>
            <a:r>
              <a:rPr lang="en-GB" sz="2400" dirty="0">
                <a:solidFill>
                  <a:srgbClr val="1A1A1A"/>
                </a:solidFill>
                <a:latin typeface="Arial" panose="020B0604020202020204" pitchFamily="34" charset="0"/>
                <a:cs typeface="Arial" panose="020B0604020202020204" pitchFamily="34" charset="0"/>
              </a:rPr>
              <a:t>Mirko is either a doctor or a lawyer</a:t>
            </a:r>
          </a:p>
          <a:p>
            <a:endParaRPr lang="en-GB" sz="2400" dirty="0">
              <a:solidFill>
                <a:srgbClr val="1A1A1A"/>
              </a:solidFill>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grpSp>
        <p:nvGrpSpPr>
          <p:cNvPr id="35" name="Группа 34">
            <a:extLst>
              <a:ext uri="{FF2B5EF4-FFF2-40B4-BE49-F238E27FC236}">
                <a16:creationId xmlns:a16="http://schemas.microsoft.com/office/drawing/2014/main" id="{2678C0F2-C661-457B-9D75-38882C665750}"/>
              </a:ext>
            </a:extLst>
          </p:cNvPr>
          <p:cNvGrpSpPr/>
          <p:nvPr/>
        </p:nvGrpSpPr>
        <p:grpSpPr>
          <a:xfrm>
            <a:off x="1049552" y="560958"/>
            <a:ext cx="6486120" cy="1276920"/>
            <a:chOff x="1049552" y="560958"/>
            <a:chExt cx="6486120" cy="1276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A61373CC-4295-4331-85CE-F4DFEED6B834}"/>
                    </a:ext>
                  </a:extLst>
                </p14:cNvPr>
                <p14:cNvContentPartPr/>
                <p14:nvPr/>
              </p14:nvContentPartPr>
              <p14:xfrm>
                <a:off x="1049552" y="955158"/>
                <a:ext cx="375120" cy="594720"/>
              </p14:xfrm>
            </p:contentPart>
          </mc:Choice>
          <mc:Fallback xmlns="">
            <p:pic>
              <p:nvPicPr>
                <p:cNvPr id="2" name="Рукописный ввод 1">
                  <a:extLst>
                    <a:ext uri="{FF2B5EF4-FFF2-40B4-BE49-F238E27FC236}">
                      <a16:creationId xmlns:a16="http://schemas.microsoft.com/office/drawing/2014/main" id="{A61373CC-4295-4331-85CE-F4DFEED6B834}"/>
                    </a:ext>
                  </a:extLst>
                </p:cNvPr>
                <p:cNvPicPr/>
                <p:nvPr/>
              </p:nvPicPr>
              <p:blipFill>
                <a:blip r:embed="rId17"/>
                <a:stretch>
                  <a:fillRect/>
                </a:stretch>
              </p:blipFill>
              <p:spPr>
                <a:xfrm>
                  <a:off x="1040552" y="946158"/>
                  <a:ext cx="39276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 name="Рукописный ввод 2">
                  <a:extLst>
                    <a:ext uri="{FF2B5EF4-FFF2-40B4-BE49-F238E27FC236}">
                      <a16:creationId xmlns:a16="http://schemas.microsoft.com/office/drawing/2014/main" id="{5C3973A7-BDB9-4248-8318-AA61B1713981}"/>
                    </a:ext>
                  </a:extLst>
                </p14:cNvPr>
                <p14:cNvContentPartPr/>
                <p14:nvPr/>
              </p14:nvContentPartPr>
              <p14:xfrm>
                <a:off x="1521512" y="1180518"/>
                <a:ext cx="265680" cy="312120"/>
              </p14:xfrm>
            </p:contentPart>
          </mc:Choice>
          <mc:Fallback xmlns="">
            <p:pic>
              <p:nvPicPr>
                <p:cNvPr id="3" name="Рукописный ввод 2">
                  <a:extLst>
                    <a:ext uri="{FF2B5EF4-FFF2-40B4-BE49-F238E27FC236}">
                      <a16:creationId xmlns:a16="http://schemas.microsoft.com/office/drawing/2014/main" id="{5C3973A7-BDB9-4248-8318-AA61B1713981}"/>
                    </a:ext>
                  </a:extLst>
                </p:cNvPr>
                <p:cNvPicPr/>
                <p:nvPr/>
              </p:nvPicPr>
              <p:blipFill>
                <a:blip r:embed="rId19"/>
                <a:stretch>
                  <a:fillRect/>
                </a:stretch>
              </p:blipFill>
              <p:spPr>
                <a:xfrm>
                  <a:off x="1512512" y="1171518"/>
                  <a:ext cx="2833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 name="Рукописный ввод 3">
                  <a:extLst>
                    <a:ext uri="{FF2B5EF4-FFF2-40B4-BE49-F238E27FC236}">
                      <a16:creationId xmlns:a16="http://schemas.microsoft.com/office/drawing/2014/main" id="{3AFA0CA1-9DFC-4F54-ACCA-685184DCE74B}"/>
                    </a:ext>
                  </a:extLst>
                </p14:cNvPr>
                <p14:cNvContentPartPr/>
                <p14:nvPr/>
              </p14:nvContentPartPr>
              <p14:xfrm>
                <a:off x="1857392" y="1074678"/>
                <a:ext cx="319320" cy="328680"/>
              </p14:xfrm>
            </p:contentPart>
          </mc:Choice>
          <mc:Fallback xmlns="">
            <p:pic>
              <p:nvPicPr>
                <p:cNvPr id="4" name="Рукописный ввод 3">
                  <a:extLst>
                    <a:ext uri="{FF2B5EF4-FFF2-40B4-BE49-F238E27FC236}">
                      <a16:creationId xmlns:a16="http://schemas.microsoft.com/office/drawing/2014/main" id="{3AFA0CA1-9DFC-4F54-ACCA-685184DCE74B}"/>
                    </a:ext>
                  </a:extLst>
                </p:cNvPr>
                <p:cNvPicPr/>
                <p:nvPr/>
              </p:nvPicPr>
              <p:blipFill>
                <a:blip r:embed="rId21"/>
                <a:stretch>
                  <a:fillRect/>
                </a:stretch>
              </p:blipFill>
              <p:spPr>
                <a:xfrm>
                  <a:off x="1848392" y="1065678"/>
                  <a:ext cx="33696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 name="Рукописный ввод 4">
                  <a:extLst>
                    <a:ext uri="{FF2B5EF4-FFF2-40B4-BE49-F238E27FC236}">
                      <a16:creationId xmlns:a16="http://schemas.microsoft.com/office/drawing/2014/main" id="{926F2BA9-F712-4ED5-A1FE-010F2D182601}"/>
                    </a:ext>
                  </a:extLst>
                </p14:cNvPr>
                <p14:cNvContentPartPr/>
                <p14:nvPr/>
              </p14:nvContentPartPr>
              <p14:xfrm>
                <a:off x="2285072" y="1125438"/>
                <a:ext cx="146880" cy="271440"/>
              </p14:xfrm>
            </p:contentPart>
          </mc:Choice>
          <mc:Fallback xmlns="">
            <p:pic>
              <p:nvPicPr>
                <p:cNvPr id="5" name="Рукописный ввод 4">
                  <a:extLst>
                    <a:ext uri="{FF2B5EF4-FFF2-40B4-BE49-F238E27FC236}">
                      <a16:creationId xmlns:a16="http://schemas.microsoft.com/office/drawing/2014/main" id="{926F2BA9-F712-4ED5-A1FE-010F2D182601}"/>
                    </a:ext>
                  </a:extLst>
                </p:cNvPr>
                <p:cNvPicPr/>
                <p:nvPr/>
              </p:nvPicPr>
              <p:blipFill>
                <a:blip r:embed="rId23"/>
                <a:stretch>
                  <a:fillRect/>
                </a:stretch>
              </p:blipFill>
              <p:spPr>
                <a:xfrm>
                  <a:off x="2276072" y="1116798"/>
                  <a:ext cx="1645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 name="Рукописный ввод 5">
                  <a:extLst>
                    <a:ext uri="{FF2B5EF4-FFF2-40B4-BE49-F238E27FC236}">
                      <a16:creationId xmlns:a16="http://schemas.microsoft.com/office/drawing/2014/main" id="{DBA972B4-D46B-48D9-9E54-5A97266A7799}"/>
                    </a:ext>
                  </a:extLst>
                </p14:cNvPr>
                <p14:cNvContentPartPr/>
                <p14:nvPr/>
              </p14:nvContentPartPr>
              <p14:xfrm>
                <a:off x="2547512" y="1044078"/>
                <a:ext cx="189360" cy="311040"/>
              </p14:xfrm>
            </p:contentPart>
          </mc:Choice>
          <mc:Fallback xmlns="">
            <p:pic>
              <p:nvPicPr>
                <p:cNvPr id="6" name="Рукописный ввод 5">
                  <a:extLst>
                    <a:ext uri="{FF2B5EF4-FFF2-40B4-BE49-F238E27FC236}">
                      <a16:creationId xmlns:a16="http://schemas.microsoft.com/office/drawing/2014/main" id="{DBA972B4-D46B-48D9-9E54-5A97266A7799}"/>
                    </a:ext>
                  </a:extLst>
                </p:cNvPr>
                <p:cNvPicPr/>
                <p:nvPr/>
              </p:nvPicPr>
              <p:blipFill>
                <a:blip r:embed="rId25"/>
                <a:stretch>
                  <a:fillRect/>
                </a:stretch>
              </p:blipFill>
              <p:spPr>
                <a:xfrm>
                  <a:off x="2538512" y="1035438"/>
                  <a:ext cx="2070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 name="Рукописный ввод 6">
                  <a:extLst>
                    <a:ext uri="{FF2B5EF4-FFF2-40B4-BE49-F238E27FC236}">
                      <a16:creationId xmlns:a16="http://schemas.microsoft.com/office/drawing/2014/main" id="{DA76643B-D41E-47F9-B66A-78CE64A8BCD6}"/>
                    </a:ext>
                  </a:extLst>
                </p14:cNvPr>
                <p14:cNvContentPartPr/>
                <p14:nvPr/>
              </p14:nvContentPartPr>
              <p14:xfrm>
                <a:off x="2777912" y="999078"/>
                <a:ext cx="237960" cy="321120"/>
              </p14:xfrm>
            </p:contentPart>
          </mc:Choice>
          <mc:Fallback xmlns="">
            <p:pic>
              <p:nvPicPr>
                <p:cNvPr id="7" name="Рукописный ввод 6">
                  <a:extLst>
                    <a:ext uri="{FF2B5EF4-FFF2-40B4-BE49-F238E27FC236}">
                      <a16:creationId xmlns:a16="http://schemas.microsoft.com/office/drawing/2014/main" id="{DA76643B-D41E-47F9-B66A-78CE64A8BCD6}"/>
                    </a:ext>
                  </a:extLst>
                </p:cNvPr>
                <p:cNvPicPr/>
                <p:nvPr/>
              </p:nvPicPr>
              <p:blipFill>
                <a:blip r:embed="rId27"/>
                <a:stretch>
                  <a:fillRect/>
                </a:stretch>
              </p:blipFill>
              <p:spPr>
                <a:xfrm>
                  <a:off x="2769272" y="990078"/>
                  <a:ext cx="2556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Рукописный ввод 7">
                  <a:extLst>
                    <a:ext uri="{FF2B5EF4-FFF2-40B4-BE49-F238E27FC236}">
                      <a16:creationId xmlns:a16="http://schemas.microsoft.com/office/drawing/2014/main" id="{C395C010-C1DC-4DAC-9564-073995EFA49E}"/>
                    </a:ext>
                  </a:extLst>
                </p14:cNvPr>
                <p14:cNvContentPartPr/>
                <p14:nvPr/>
              </p14:nvContentPartPr>
              <p14:xfrm>
                <a:off x="3084632" y="968118"/>
                <a:ext cx="381600" cy="294120"/>
              </p14:xfrm>
            </p:contentPart>
          </mc:Choice>
          <mc:Fallback xmlns="">
            <p:pic>
              <p:nvPicPr>
                <p:cNvPr id="8" name="Рукописный ввод 7">
                  <a:extLst>
                    <a:ext uri="{FF2B5EF4-FFF2-40B4-BE49-F238E27FC236}">
                      <a16:creationId xmlns:a16="http://schemas.microsoft.com/office/drawing/2014/main" id="{C395C010-C1DC-4DAC-9564-073995EFA49E}"/>
                    </a:ext>
                  </a:extLst>
                </p:cNvPr>
                <p:cNvPicPr/>
                <p:nvPr/>
              </p:nvPicPr>
              <p:blipFill>
                <a:blip r:embed="rId29"/>
                <a:stretch>
                  <a:fillRect/>
                </a:stretch>
              </p:blipFill>
              <p:spPr>
                <a:xfrm>
                  <a:off x="3075992" y="959478"/>
                  <a:ext cx="3992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Рукописный ввод 8">
                  <a:extLst>
                    <a:ext uri="{FF2B5EF4-FFF2-40B4-BE49-F238E27FC236}">
                      <a16:creationId xmlns:a16="http://schemas.microsoft.com/office/drawing/2014/main" id="{307D626B-07B2-496E-8DFC-EEA1219B909C}"/>
                    </a:ext>
                  </a:extLst>
                </p14:cNvPr>
                <p14:cNvContentPartPr/>
                <p14:nvPr/>
              </p14:nvContentPartPr>
              <p14:xfrm>
                <a:off x="3460112" y="877038"/>
                <a:ext cx="294480" cy="426960"/>
              </p14:xfrm>
            </p:contentPart>
          </mc:Choice>
          <mc:Fallback xmlns="">
            <p:pic>
              <p:nvPicPr>
                <p:cNvPr id="9" name="Рукописный ввод 8">
                  <a:extLst>
                    <a:ext uri="{FF2B5EF4-FFF2-40B4-BE49-F238E27FC236}">
                      <a16:creationId xmlns:a16="http://schemas.microsoft.com/office/drawing/2014/main" id="{307D626B-07B2-496E-8DFC-EEA1219B909C}"/>
                    </a:ext>
                  </a:extLst>
                </p:cNvPr>
                <p:cNvPicPr/>
                <p:nvPr/>
              </p:nvPicPr>
              <p:blipFill>
                <a:blip r:embed="rId31"/>
                <a:stretch>
                  <a:fillRect/>
                </a:stretch>
              </p:blipFill>
              <p:spPr>
                <a:xfrm>
                  <a:off x="3451472" y="868398"/>
                  <a:ext cx="3121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Рукописный ввод 9">
                  <a:extLst>
                    <a:ext uri="{FF2B5EF4-FFF2-40B4-BE49-F238E27FC236}">
                      <a16:creationId xmlns:a16="http://schemas.microsoft.com/office/drawing/2014/main" id="{CA6C36AF-9D5D-45C7-A5F9-F7FE0A4C92E4}"/>
                    </a:ext>
                  </a:extLst>
                </p14:cNvPr>
                <p14:cNvContentPartPr/>
                <p14:nvPr/>
              </p14:nvContentPartPr>
              <p14:xfrm>
                <a:off x="4272632" y="672558"/>
                <a:ext cx="230400" cy="657000"/>
              </p14:xfrm>
            </p:contentPart>
          </mc:Choice>
          <mc:Fallback xmlns="">
            <p:pic>
              <p:nvPicPr>
                <p:cNvPr id="10" name="Рукописный ввод 9">
                  <a:extLst>
                    <a:ext uri="{FF2B5EF4-FFF2-40B4-BE49-F238E27FC236}">
                      <a16:creationId xmlns:a16="http://schemas.microsoft.com/office/drawing/2014/main" id="{CA6C36AF-9D5D-45C7-A5F9-F7FE0A4C92E4}"/>
                    </a:ext>
                  </a:extLst>
                </p:cNvPr>
                <p:cNvPicPr/>
                <p:nvPr/>
              </p:nvPicPr>
              <p:blipFill>
                <a:blip r:embed="rId33"/>
                <a:stretch>
                  <a:fillRect/>
                </a:stretch>
              </p:blipFill>
              <p:spPr>
                <a:xfrm>
                  <a:off x="4263992" y="663918"/>
                  <a:ext cx="2480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Рукописный ввод 10">
                  <a:extLst>
                    <a:ext uri="{FF2B5EF4-FFF2-40B4-BE49-F238E27FC236}">
                      <a16:creationId xmlns:a16="http://schemas.microsoft.com/office/drawing/2014/main" id="{D578E9BC-31B6-46FA-BABB-09947FF28901}"/>
                    </a:ext>
                  </a:extLst>
                </p14:cNvPr>
                <p14:cNvContentPartPr/>
                <p14:nvPr/>
              </p14:nvContentPartPr>
              <p14:xfrm>
                <a:off x="4467032" y="763998"/>
                <a:ext cx="586440" cy="328680"/>
              </p14:xfrm>
            </p:contentPart>
          </mc:Choice>
          <mc:Fallback xmlns="">
            <p:pic>
              <p:nvPicPr>
                <p:cNvPr id="11" name="Рукописный ввод 10">
                  <a:extLst>
                    <a:ext uri="{FF2B5EF4-FFF2-40B4-BE49-F238E27FC236}">
                      <a16:creationId xmlns:a16="http://schemas.microsoft.com/office/drawing/2014/main" id="{D578E9BC-31B6-46FA-BABB-09947FF28901}"/>
                    </a:ext>
                  </a:extLst>
                </p:cNvPr>
                <p:cNvPicPr/>
                <p:nvPr/>
              </p:nvPicPr>
              <p:blipFill>
                <a:blip r:embed="rId35"/>
                <a:stretch>
                  <a:fillRect/>
                </a:stretch>
              </p:blipFill>
              <p:spPr>
                <a:xfrm>
                  <a:off x="4458032" y="754998"/>
                  <a:ext cx="60408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 name="Рукописный ввод 11">
                  <a:extLst>
                    <a:ext uri="{FF2B5EF4-FFF2-40B4-BE49-F238E27FC236}">
                      <a16:creationId xmlns:a16="http://schemas.microsoft.com/office/drawing/2014/main" id="{000101C3-CB7E-48B5-A028-B168596A75BE}"/>
                    </a:ext>
                  </a:extLst>
                </p14:cNvPr>
                <p14:cNvContentPartPr/>
                <p14:nvPr/>
              </p14:nvContentPartPr>
              <p14:xfrm>
                <a:off x="5141312" y="689838"/>
                <a:ext cx="183240" cy="372240"/>
              </p14:xfrm>
            </p:contentPart>
          </mc:Choice>
          <mc:Fallback xmlns="">
            <p:pic>
              <p:nvPicPr>
                <p:cNvPr id="12" name="Рукописный ввод 11">
                  <a:extLst>
                    <a:ext uri="{FF2B5EF4-FFF2-40B4-BE49-F238E27FC236}">
                      <a16:creationId xmlns:a16="http://schemas.microsoft.com/office/drawing/2014/main" id="{000101C3-CB7E-48B5-A028-B168596A75BE}"/>
                    </a:ext>
                  </a:extLst>
                </p:cNvPr>
                <p:cNvPicPr/>
                <p:nvPr/>
              </p:nvPicPr>
              <p:blipFill>
                <a:blip r:embed="rId37"/>
                <a:stretch>
                  <a:fillRect/>
                </a:stretch>
              </p:blipFill>
              <p:spPr>
                <a:xfrm>
                  <a:off x="5132312" y="681198"/>
                  <a:ext cx="2008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Рукописный ввод 12">
                  <a:extLst>
                    <a:ext uri="{FF2B5EF4-FFF2-40B4-BE49-F238E27FC236}">
                      <a16:creationId xmlns:a16="http://schemas.microsoft.com/office/drawing/2014/main" id="{26826628-81A7-422A-8613-A17EB3886152}"/>
                    </a:ext>
                  </a:extLst>
                </p14:cNvPr>
                <p14:cNvContentPartPr/>
                <p14:nvPr/>
              </p14:nvContentPartPr>
              <p14:xfrm>
                <a:off x="5379632" y="734478"/>
                <a:ext cx="205560" cy="323280"/>
              </p14:xfrm>
            </p:contentPart>
          </mc:Choice>
          <mc:Fallback xmlns="">
            <p:pic>
              <p:nvPicPr>
                <p:cNvPr id="13" name="Рукописный ввод 12">
                  <a:extLst>
                    <a:ext uri="{FF2B5EF4-FFF2-40B4-BE49-F238E27FC236}">
                      <a16:creationId xmlns:a16="http://schemas.microsoft.com/office/drawing/2014/main" id="{26826628-81A7-422A-8613-A17EB3886152}"/>
                    </a:ext>
                  </a:extLst>
                </p:cNvPr>
                <p:cNvPicPr/>
                <p:nvPr/>
              </p:nvPicPr>
              <p:blipFill>
                <a:blip r:embed="rId39"/>
                <a:stretch>
                  <a:fillRect/>
                </a:stretch>
              </p:blipFill>
              <p:spPr>
                <a:xfrm>
                  <a:off x="5370632" y="725838"/>
                  <a:ext cx="2232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Рукописный ввод 13">
                  <a:extLst>
                    <a:ext uri="{FF2B5EF4-FFF2-40B4-BE49-F238E27FC236}">
                      <a16:creationId xmlns:a16="http://schemas.microsoft.com/office/drawing/2014/main" id="{6C6658DF-153F-4EA0-BFB3-9481DDD523FA}"/>
                    </a:ext>
                  </a:extLst>
                </p14:cNvPr>
                <p14:cNvContentPartPr/>
                <p14:nvPr/>
              </p14:nvContentPartPr>
              <p14:xfrm>
                <a:off x="5657192" y="711438"/>
                <a:ext cx="365760" cy="331920"/>
              </p14:xfrm>
            </p:contentPart>
          </mc:Choice>
          <mc:Fallback xmlns="">
            <p:pic>
              <p:nvPicPr>
                <p:cNvPr id="14" name="Рукописный ввод 13">
                  <a:extLst>
                    <a:ext uri="{FF2B5EF4-FFF2-40B4-BE49-F238E27FC236}">
                      <a16:creationId xmlns:a16="http://schemas.microsoft.com/office/drawing/2014/main" id="{6C6658DF-153F-4EA0-BFB3-9481DDD523FA}"/>
                    </a:ext>
                  </a:extLst>
                </p:cNvPr>
                <p:cNvPicPr/>
                <p:nvPr/>
              </p:nvPicPr>
              <p:blipFill>
                <a:blip r:embed="rId41"/>
                <a:stretch>
                  <a:fillRect/>
                </a:stretch>
              </p:blipFill>
              <p:spPr>
                <a:xfrm>
                  <a:off x="5648192" y="702798"/>
                  <a:ext cx="3834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Рукописный ввод 14">
                  <a:extLst>
                    <a:ext uri="{FF2B5EF4-FFF2-40B4-BE49-F238E27FC236}">
                      <a16:creationId xmlns:a16="http://schemas.microsoft.com/office/drawing/2014/main" id="{23C54075-B624-4755-823F-63302B3EDA3D}"/>
                    </a:ext>
                  </a:extLst>
                </p14:cNvPr>
                <p14:cNvContentPartPr/>
                <p14:nvPr/>
              </p14:nvContentPartPr>
              <p14:xfrm>
                <a:off x="5959232" y="730518"/>
                <a:ext cx="279720" cy="223200"/>
              </p14:xfrm>
            </p:contentPart>
          </mc:Choice>
          <mc:Fallback xmlns="">
            <p:pic>
              <p:nvPicPr>
                <p:cNvPr id="15" name="Рукописный ввод 14">
                  <a:extLst>
                    <a:ext uri="{FF2B5EF4-FFF2-40B4-BE49-F238E27FC236}">
                      <a16:creationId xmlns:a16="http://schemas.microsoft.com/office/drawing/2014/main" id="{23C54075-B624-4755-823F-63302B3EDA3D}"/>
                    </a:ext>
                  </a:extLst>
                </p:cNvPr>
                <p:cNvPicPr/>
                <p:nvPr/>
              </p:nvPicPr>
              <p:blipFill>
                <a:blip r:embed="rId43"/>
                <a:stretch>
                  <a:fillRect/>
                </a:stretch>
              </p:blipFill>
              <p:spPr>
                <a:xfrm>
                  <a:off x="5950232" y="721518"/>
                  <a:ext cx="2973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Рукописный ввод 15">
                  <a:extLst>
                    <a:ext uri="{FF2B5EF4-FFF2-40B4-BE49-F238E27FC236}">
                      <a16:creationId xmlns:a16="http://schemas.microsoft.com/office/drawing/2014/main" id="{A3A16F7D-EF6E-42ED-B725-2E620E857CFD}"/>
                    </a:ext>
                  </a:extLst>
                </p14:cNvPr>
                <p14:cNvContentPartPr/>
                <p14:nvPr/>
              </p14:nvContentPartPr>
              <p14:xfrm>
                <a:off x="6234992" y="691998"/>
                <a:ext cx="117000" cy="259920"/>
              </p14:xfrm>
            </p:contentPart>
          </mc:Choice>
          <mc:Fallback xmlns="">
            <p:pic>
              <p:nvPicPr>
                <p:cNvPr id="16" name="Рукописный ввод 15">
                  <a:extLst>
                    <a:ext uri="{FF2B5EF4-FFF2-40B4-BE49-F238E27FC236}">
                      <a16:creationId xmlns:a16="http://schemas.microsoft.com/office/drawing/2014/main" id="{A3A16F7D-EF6E-42ED-B725-2E620E857CFD}"/>
                    </a:ext>
                  </a:extLst>
                </p:cNvPr>
                <p:cNvPicPr/>
                <p:nvPr/>
              </p:nvPicPr>
              <p:blipFill>
                <a:blip r:embed="rId45"/>
                <a:stretch>
                  <a:fillRect/>
                </a:stretch>
              </p:blipFill>
              <p:spPr>
                <a:xfrm>
                  <a:off x="6226352" y="682998"/>
                  <a:ext cx="134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Рукописный ввод 16">
                  <a:extLst>
                    <a:ext uri="{FF2B5EF4-FFF2-40B4-BE49-F238E27FC236}">
                      <a16:creationId xmlns:a16="http://schemas.microsoft.com/office/drawing/2014/main" id="{97755A58-7360-4ED7-B7F7-CC6307350FC6}"/>
                    </a:ext>
                  </a:extLst>
                </p14:cNvPr>
                <p14:cNvContentPartPr/>
                <p14:nvPr/>
              </p14:nvContentPartPr>
              <p14:xfrm>
                <a:off x="6453872" y="689478"/>
                <a:ext cx="235080" cy="223920"/>
              </p14:xfrm>
            </p:contentPart>
          </mc:Choice>
          <mc:Fallback xmlns="">
            <p:pic>
              <p:nvPicPr>
                <p:cNvPr id="17" name="Рукописный ввод 16">
                  <a:extLst>
                    <a:ext uri="{FF2B5EF4-FFF2-40B4-BE49-F238E27FC236}">
                      <a16:creationId xmlns:a16="http://schemas.microsoft.com/office/drawing/2014/main" id="{97755A58-7360-4ED7-B7F7-CC6307350FC6}"/>
                    </a:ext>
                  </a:extLst>
                </p:cNvPr>
                <p:cNvPicPr/>
                <p:nvPr/>
              </p:nvPicPr>
              <p:blipFill>
                <a:blip r:embed="rId47"/>
                <a:stretch>
                  <a:fillRect/>
                </a:stretch>
              </p:blipFill>
              <p:spPr>
                <a:xfrm>
                  <a:off x="6445232" y="680478"/>
                  <a:ext cx="2527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Рукописный ввод 17">
                  <a:extLst>
                    <a:ext uri="{FF2B5EF4-FFF2-40B4-BE49-F238E27FC236}">
                      <a16:creationId xmlns:a16="http://schemas.microsoft.com/office/drawing/2014/main" id="{B08D1985-5FE6-4663-92ED-181B50105F75}"/>
                    </a:ext>
                  </a:extLst>
                </p14:cNvPr>
                <p14:cNvContentPartPr/>
                <p14:nvPr/>
              </p14:nvContentPartPr>
              <p14:xfrm>
                <a:off x="6627752" y="581838"/>
                <a:ext cx="556560" cy="329760"/>
              </p14:xfrm>
            </p:contentPart>
          </mc:Choice>
          <mc:Fallback xmlns="">
            <p:pic>
              <p:nvPicPr>
                <p:cNvPr id="18" name="Рукописный ввод 17">
                  <a:extLst>
                    <a:ext uri="{FF2B5EF4-FFF2-40B4-BE49-F238E27FC236}">
                      <a16:creationId xmlns:a16="http://schemas.microsoft.com/office/drawing/2014/main" id="{B08D1985-5FE6-4663-92ED-181B50105F75}"/>
                    </a:ext>
                  </a:extLst>
                </p:cNvPr>
                <p:cNvPicPr/>
                <p:nvPr/>
              </p:nvPicPr>
              <p:blipFill>
                <a:blip r:embed="rId49"/>
                <a:stretch>
                  <a:fillRect/>
                </a:stretch>
              </p:blipFill>
              <p:spPr>
                <a:xfrm>
                  <a:off x="6618752" y="573198"/>
                  <a:ext cx="5742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8CDB9859-9EF9-4172-A7FA-0B91A0470114}"/>
                    </a:ext>
                  </a:extLst>
                </p14:cNvPr>
                <p14:cNvContentPartPr/>
                <p14:nvPr/>
              </p14:nvContentPartPr>
              <p14:xfrm>
                <a:off x="7294112" y="560958"/>
                <a:ext cx="241560" cy="477360"/>
              </p14:xfrm>
            </p:contentPart>
          </mc:Choice>
          <mc:Fallback xmlns="">
            <p:pic>
              <p:nvPicPr>
                <p:cNvPr id="33" name="Рукописный ввод 32">
                  <a:extLst>
                    <a:ext uri="{FF2B5EF4-FFF2-40B4-BE49-F238E27FC236}">
                      <a16:creationId xmlns:a16="http://schemas.microsoft.com/office/drawing/2014/main" id="{8CDB9859-9EF9-4172-A7FA-0B91A0470114}"/>
                    </a:ext>
                  </a:extLst>
                </p:cNvPr>
                <p:cNvPicPr/>
                <p:nvPr/>
              </p:nvPicPr>
              <p:blipFill>
                <a:blip r:embed="rId51"/>
                <a:stretch>
                  <a:fillRect/>
                </a:stretch>
              </p:blipFill>
              <p:spPr>
                <a:xfrm>
                  <a:off x="7285472" y="552318"/>
                  <a:ext cx="25920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DBE42053-A9FD-47F7-A3DC-5A498AADF9DC}"/>
                    </a:ext>
                  </a:extLst>
                </p14:cNvPr>
                <p14:cNvContentPartPr/>
                <p14:nvPr/>
              </p14:nvContentPartPr>
              <p14:xfrm>
                <a:off x="3211352" y="1453398"/>
                <a:ext cx="1492560" cy="384480"/>
              </p14:xfrm>
            </p:contentPart>
          </mc:Choice>
          <mc:Fallback xmlns="">
            <p:pic>
              <p:nvPicPr>
                <p:cNvPr id="34" name="Рукописный ввод 33">
                  <a:extLst>
                    <a:ext uri="{FF2B5EF4-FFF2-40B4-BE49-F238E27FC236}">
                      <a16:creationId xmlns:a16="http://schemas.microsoft.com/office/drawing/2014/main" id="{DBE42053-A9FD-47F7-A3DC-5A498AADF9DC}"/>
                    </a:ext>
                  </a:extLst>
                </p:cNvPr>
                <p:cNvPicPr/>
                <p:nvPr/>
              </p:nvPicPr>
              <p:blipFill>
                <a:blip r:embed="rId53"/>
                <a:stretch>
                  <a:fillRect/>
                </a:stretch>
              </p:blipFill>
              <p:spPr>
                <a:xfrm>
                  <a:off x="3202352" y="1444398"/>
                  <a:ext cx="1510200" cy="402120"/>
                </a:xfrm>
                <a:prstGeom prst="rect">
                  <a:avLst/>
                </a:prstGeom>
              </p:spPr>
            </p:pic>
          </mc:Fallback>
        </mc:AlternateContent>
      </p:grpSp>
      <p:sp>
        <p:nvSpPr>
          <p:cNvPr id="19" name="TextBox 4">
            <a:extLst>
              <a:ext uri="{FF2B5EF4-FFF2-40B4-BE49-F238E27FC236}">
                <a16:creationId xmlns:a16="http://schemas.microsoft.com/office/drawing/2014/main" id="{F351A9DF-0EA5-432E-8F43-2ED093D6FC7F}"/>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20</a:t>
            </a:r>
            <a:endParaRPr lang="en-GB" dirty="0"/>
          </a:p>
        </p:txBody>
      </p:sp>
      <p:grpSp>
        <p:nvGrpSpPr>
          <p:cNvPr id="26" name="Группа 25">
            <a:extLst>
              <a:ext uri="{FF2B5EF4-FFF2-40B4-BE49-F238E27FC236}">
                <a16:creationId xmlns:a16="http://schemas.microsoft.com/office/drawing/2014/main" id="{12138D5B-EEA2-455F-9B80-0371252AEE68}"/>
              </a:ext>
            </a:extLst>
          </p:cNvPr>
          <p:cNvGrpSpPr/>
          <p:nvPr/>
        </p:nvGrpSpPr>
        <p:grpSpPr>
          <a:xfrm>
            <a:off x="2076992" y="3130998"/>
            <a:ext cx="1108080" cy="694440"/>
            <a:chOff x="2076992" y="3130998"/>
            <a:chExt cx="1108080" cy="694440"/>
          </a:xfrm>
        </p:grpSpPr>
        <mc:AlternateContent xmlns:mc="http://schemas.openxmlformats.org/markup-compatibility/2006" xmlns:p14="http://schemas.microsoft.com/office/powerpoint/2010/main">
          <mc:Choice Requires="p14">
            <p:contentPart p14:bwMode="auto" r:id="rId54">
              <p14:nvContentPartPr>
                <p14:cNvPr id="20" name="Рукописный ввод 19">
                  <a:extLst>
                    <a:ext uri="{FF2B5EF4-FFF2-40B4-BE49-F238E27FC236}">
                      <a16:creationId xmlns:a16="http://schemas.microsoft.com/office/drawing/2014/main" id="{6C2756DF-D1BA-4BCB-8A60-4F436A7921C8}"/>
                    </a:ext>
                  </a:extLst>
                </p14:cNvPr>
                <p14:cNvContentPartPr/>
                <p14:nvPr/>
              </p14:nvContentPartPr>
              <p14:xfrm>
                <a:off x="2098232" y="3201918"/>
                <a:ext cx="36360" cy="285480"/>
              </p14:xfrm>
            </p:contentPart>
          </mc:Choice>
          <mc:Fallback xmlns="">
            <p:pic>
              <p:nvPicPr>
                <p:cNvPr id="20" name="Рукописный ввод 19">
                  <a:extLst>
                    <a:ext uri="{FF2B5EF4-FFF2-40B4-BE49-F238E27FC236}">
                      <a16:creationId xmlns:a16="http://schemas.microsoft.com/office/drawing/2014/main" id="{6C2756DF-D1BA-4BCB-8A60-4F436A7921C8}"/>
                    </a:ext>
                  </a:extLst>
                </p:cNvPr>
                <p:cNvPicPr/>
                <p:nvPr/>
              </p:nvPicPr>
              <p:blipFill>
                <a:blip r:embed="rId55"/>
                <a:stretch>
                  <a:fillRect/>
                </a:stretch>
              </p:blipFill>
              <p:spPr>
                <a:xfrm>
                  <a:off x="2089232" y="3192918"/>
                  <a:ext cx="540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 name="Рукописный ввод 20">
                  <a:extLst>
                    <a:ext uri="{FF2B5EF4-FFF2-40B4-BE49-F238E27FC236}">
                      <a16:creationId xmlns:a16="http://schemas.microsoft.com/office/drawing/2014/main" id="{A770C372-9759-45B5-BA66-E431943B9DBE}"/>
                    </a:ext>
                  </a:extLst>
                </p14:cNvPr>
                <p14:cNvContentPartPr/>
                <p14:nvPr/>
              </p14:nvContentPartPr>
              <p14:xfrm>
                <a:off x="2076992" y="3130998"/>
                <a:ext cx="325080" cy="431640"/>
              </p14:xfrm>
            </p:contentPart>
          </mc:Choice>
          <mc:Fallback xmlns="">
            <p:pic>
              <p:nvPicPr>
                <p:cNvPr id="21" name="Рукописный ввод 20">
                  <a:extLst>
                    <a:ext uri="{FF2B5EF4-FFF2-40B4-BE49-F238E27FC236}">
                      <a16:creationId xmlns:a16="http://schemas.microsoft.com/office/drawing/2014/main" id="{A770C372-9759-45B5-BA66-E431943B9DBE}"/>
                    </a:ext>
                  </a:extLst>
                </p:cNvPr>
                <p:cNvPicPr/>
                <p:nvPr/>
              </p:nvPicPr>
              <p:blipFill>
                <a:blip r:embed="rId57"/>
                <a:stretch>
                  <a:fillRect/>
                </a:stretch>
              </p:blipFill>
              <p:spPr>
                <a:xfrm>
                  <a:off x="2067992" y="3122358"/>
                  <a:ext cx="3427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3" name="Рукописный ввод 22">
                  <a:extLst>
                    <a:ext uri="{FF2B5EF4-FFF2-40B4-BE49-F238E27FC236}">
                      <a16:creationId xmlns:a16="http://schemas.microsoft.com/office/drawing/2014/main" id="{5A555C46-AC18-4B2A-9BDF-439434915D35}"/>
                    </a:ext>
                  </a:extLst>
                </p14:cNvPr>
                <p14:cNvContentPartPr/>
                <p14:nvPr/>
              </p14:nvContentPartPr>
              <p14:xfrm>
                <a:off x="2473712" y="3311718"/>
                <a:ext cx="136080" cy="513720"/>
              </p14:xfrm>
            </p:contentPart>
          </mc:Choice>
          <mc:Fallback xmlns="">
            <p:pic>
              <p:nvPicPr>
                <p:cNvPr id="23" name="Рукописный ввод 22">
                  <a:extLst>
                    <a:ext uri="{FF2B5EF4-FFF2-40B4-BE49-F238E27FC236}">
                      <a16:creationId xmlns:a16="http://schemas.microsoft.com/office/drawing/2014/main" id="{5A555C46-AC18-4B2A-9BDF-439434915D35}"/>
                    </a:ext>
                  </a:extLst>
                </p:cNvPr>
                <p:cNvPicPr/>
                <p:nvPr/>
              </p:nvPicPr>
              <p:blipFill>
                <a:blip r:embed="rId59"/>
                <a:stretch>
                  <a:fillRect/>
                </a:stretch>
              </p:blipFill>
              <p:spPr>
                <a:xfrm>
                  <a:off x="2465072" y="3303078"/>
                  <a:ext cx="15372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Рукописный ввод 24">
                  <a:extLst>
                    <a:ext uri="{FF2B5EF4-FFF2-40B4-BE49-F238E27FC236}">
                      <a16:creationId xmlns:a16="http://schemas.microsoft.com/office/drawing/2014/main" id="{580C3D9F-12FF-43F8-B2C9-C03B8168429F}"/>
                    </a:ext>
                  </a:extLst>
                </p14:cNvPr>
                <p14:cNvContentPartPr/>
                <p14:nvPr/>
              </p14:nvContentPartPr>
              <p14:xfrm>
                <a:off x="2833352" y="3231798"/>
                <a:ext cx="351720" cy="255960"/>
              </p14:xfrm>
            </p:contentPart>
          </mc:Choice>
          <mc:Fallback xmlns="">
            <p:pic>
              <p:nvPicPr>
                <p:cNvPr id="25" name="Рукописный ввод 24">
                  <a:extLst>
                    <a:ext uri="{FF2B5EF4-FFF2-40B4-BE49-F238E27FC236}">
                      <a16:creationId xmlns:a16="http://schemas.microsoft.com/office/drawing/2014/main" id="{580C3D9F-12FF-43F8-B2C9-C03B8168429F}"/>
                    </a:ext>
                  </a:extLst>
                </p:cNvPr>
                <p:cNvPicPr/>
                <p:nvPr/>
              </p:nvPicPr>
              <p:blipFill>
                <a:blip r:embed="rId61"/>
                <a:stretch>
                  <a:fillRect/>
                </a:stretch>
              </p:blipFill>
              <p:spPr>
                <a:xfrm>
                  <a:off x="2824352" y="3223158"/>
                  <a:ext cx="369360" cy="27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27" name="Рукописный ввод 26">
                <a:extLst>
                  <a:ext uri="{FF2B5EF4-FFF2-40B4-BE49-F238E27FC236}">
                    <a16:creationId xmlns:a16="http://schemas.microsoft.com/office/drawing/2014/main" id="{794D9E32-AE9A-4986-9C32-94FC87E35626}"/>
                  </a:ext>
                </a:extLst>
              </p14:cNvPr>
              <p14:cNvContentPartPr/>
              <p14:nvPr/>
            </p14:nvContentPartPr>
            <p14:xfrm>
              <a:off x="6700112" y="2367798"/>
              <a:ext cx="30960" cy="97920"/>
            </p14:xfrm>
          </p:contentPart>
        </mc:Choice>
        <mc:Fallback xmlns="">
          <p:pic>
            <p:nvPicPr>
              <p:cNvPr id="27" name="Рукописный ввод 26">
                <a:extLst>
                  <a:ext uri="{FF2B5EF4-FFF2-40B4-BE49-F238E27FC236}">
                    <a16:creationId xmlns:a16="http://schemas.microsoft.com/office/drawing/2014/main" id="{794D9E32-AE9A-4986-9C32-94FC87E35626}"/>
                  </a:ext>
                </a:extLst>
              </p:cNvPr>
              <p:cNvPicPr/>
              <p:nvPr/>
            </p:nvPicPr>
            <p:blipFill>
              <a:blip r:embed="rId63"/>
              <a:stretch>
                <a:fillRect/>
              </a:stretch>
            </p:blipFill>
            <p:spPr>
              <a:xfrm>
                <a:off x="6691112" y="2358798"/>
                <a:ext cx="48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Рукописный ввод 27">
                <a:extLst>
                  <a:ext uri="{FF2B5EF4-FFF2-40B4-BE49-F238E27FC236}">
                    <a16:creationId xmlns:a16="http://schemas.microsoft.com/office/drawing/2014/main" id="{680CB800-7862-442E-876F-3E42625063B8}"/>
                  </a:ext>
                </a:extLst>
              </p14:cNvPr>
              <p14:cNvContentPartPr/>
              <p14:nvPr/>
            </p14:nvContentPartPr>
            <p14:xfrm>
              <a:off x="4974992" y="2484798"/>
              <a:ext cx="6120" cy="27720"/>
            </p14:xfrm>
          </p:contentPart>
        </mc:Choice>
        <mc:Fallback xmlns="">
          <p:pic>
            <p:nvPicPr>
              <p:cNvPr id="28" name="Рукописный ввод 27">
                <a:extLst>
                  <a:ext uri="{FF2B5EF4-FFF2-40B4-BE49-F238E27FC236}">
                    <a16:creationId xmlns:a16="http://schemas.microsoft.com/office/drawing/2014/main" id="{680CB800-7862-442E-876F-3E42625063B8}"/>
                  </a:ext>
                </a:extLst>
              </p:cNvPr>
              <p:cNvPicPr/>
              <p:nvPr/>
            </p:nvPicPr>
            <p:blipFill>
              <a:blip r:embed="rId65"/>
              <a:stretch>
                <a:fillRect/>
              </a:stretch>
            </p:blipFill>
            <p:spPr>
              <a:xfrm>
                <a:off x="4965992" y="2475798"/>
                <a:ext cx="23760" cy="45360"/>
              </a:xfrm>
              <a:prstGeom prst="rect">
                <a:avLst/>
              </a:prstGeom>
            </p:spPr>
          </p:pic>
        </mc:Fallback>
      </mc:AlternateContent>
      <p:grpSp>
        <p:nvGrpSpPr>
          <p:cNvPr id="37" name="Группа 36">
            <a:extLst>
              <a:ext uri="{FF2B5EF4-FFF2-40B4-BE49-F238E27FC236}">
                <a16:creationId xmlns:a16="http://schemas.microsoft.com/office/drawing/2014/main" id="{F14E45E9-209A-4EDB-A2E7-C95AB0EB9CC1}"/>
              </a:ext>
            </a:extLst>
          </p:cNvPr>
          <p:cNvGrpSpPr/>
          <p:nvPr/>
        </p:nvGrpSpPr>
        <p:grpSpPr>
          <a:xfrm>
            <a:off x="3423032" y="3039918"/>
            <a:ext cx="666720" cy="563760"/>
            <a:chOff x="3423032" y="3039918"/>
            <a:chExt cx="666720" cy="563760"/>
          </a:xfrm>
        </p:grpSpPr>
        <mc:AlternateContent xmlns:mc="http://schemas.openxmlformats.org/markup-compatibility/2006" xmlns:p14="http://schemas.microsoft.com/office/powerpoint/2010/main">
          <mc:Choice Requires="p14">
            <p:contentPart p14:bwMode="auto" r:id="rId66">
              <p14:nvContentPartPr>
                <p14:cNvPr id="29" name="Рукописный ввод 28">
                  <a:extLst>
                    <a:ext uri="{FF2B5EF4-FFF2-40B4-BE49-F238E27FC236}">
                      <a16:creationId xmlns:a16="http://schemas.microsoft.com/office/drawing/2014/main" id="{241AD89A-2471-4A90-AD46-D3784CD377C8}"/>
                    </a:ext>
                  </a:extLst>
                </p14:cNvPr>
                <p14:cNvContentPartPr/>
                <p14:nvPr/>
              </p14:nvContentPartPr>
              <p14:xfrm>
                <a:off x="3583952" y="3141438"/>
                <a:ext cx="103680" cy="439560"/>
              </p14:xfrm>
            </p:contentPart>
          </mc:Choice>
          <mc:Fallback xmlns="">
            <p:pic>
              <p:nvPicPr>
                <p:cNvPr id="29" name="Рукописный ввод 28">
                  <a:extLst>
                    <a:ext uri="{FF2B5EF4-FFF2-40B4-BE49-F238E27FC236}">
                      <a16:creationId xmlns:a16="http://schemas.microsoft.com/office/drawing/2014/main" id="{241AD89A-2471-4A90-AD46-D3784CD377C8}"/>
                    </a:ext>
                  </a:extLst>
                </p:cNvPr>
                <p:cNvPicPr/>
                <p:nvPr/>
              </p:nvPicPr>
              <p:blipFill>
                <a:blip r:embed="rId67"/>
                <a:stretch>
                  <a:fillRect/>
                </a:stretch>
              </p:blipFill>
              <p:spPr>
                <a:xfrm>
                  <a:off x="3575312" y="3132438"/>
                  <a:ext cx="12132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Рукописный ввод 29">
                  <a:extLst>
                    <a:ext uri="{FF2B5EF4-FFF2-40B4-BE49-F238E27FC236}">
                      <a16:creationId xmlns:a16="http://schemas.microsoft.com/office/drawing/2014/main" id="{CD7A4FF6-5E96-4658-87B5-08577A4CD5C7}"/>
                    </a:ext>
                  </a:extLst>
                </p14:cNvPr>
                <p14:cNvContentPartPr/>
                <p14:nvPr/>
              </p14:nvContentPartPr>
              <p14:xfrm>
                <a:off x="3423032" y="3039918"/>
                <a:ext cx="392040" cy="75240"/>
              </p14:xfrm>
            </p:contentPart>
          </mc:Choice>
          <mc:Fallback xmlns="">
            <p:pic>
              <p:nvPicPr>
                <p:cNvPr id="30" name="Рукописный ввод 29">
                  <a:extLst>
                    <a:ext uri="{FF2B5EF4-FFF2-40B4-BE49-F238E27FC236}">
                      <a16:creationId xmlns:a16="http://schemas.microsoft.com/office/drawing/2014/main" id="{CD7A4FF6-5E96-4658-87B5-08577A4CD5C7}"/>
                    </a:ext>
                  </a:extLst>
                </p:cNvPr>
                <p:cNvPicPr/>
                <p:nvPr/>
              </p:nvPicPr>
              <p:blipFill>
                <a:blip r:embed="rId69"/>
                <a:stretch>
                  <a:fillRect/>
                </a:stretch>
              </p:blipFill>
              <p:spPr>
                <a:xfrm>
                  <a:off x="3414032" y="3031278"/>
                  <a:ext cx="409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1" name="Рукописный ввод 30">
                  <a:extLst>
                    <a:ext uri="{FF2B5EF4-FFF2-40B4-BE49-F238E27FC236}">
                      <a16:creationId xmlns:a16="http://schemas.microsoft.com/office/drawing/2014/main" id="{A01C2212-4780-4926-B38C-C160C246FEA0}"/>
                    </a:ext>
                  </a:extLst>
                </p14:cNvPr>
                <p14:cNvContentPartPr/>
                <p14:nvPr/>
              </p14:nvContentPartPr>
              <p14:xfrm>
                <a:off x="3939992" y="3304158"/>
                <a:ext cx="149400" cy="299520"/>
              </p14:xfrm>
            </p:contentPart>
          </mc:Choice>
          <mc:Fallback xmlns="">
            <p:pic>
              <p:nvPicPr>
                <p:cNvPr id="31" name="Рукописный ввод 30">
                  <a:extLst>
                    <a:ext uri="{FF2B5EF4-FFF2-40B4-BE49-F238E27FC236}">
                      <a16:creationId xmlns:a16="http://schemas.microsoft.com/office/drawing/2014/main" id="{A01C2212-4780-4926-B38C-C160C246FEA0}"/>
                    </a:ext>
                  </a:extLst>
                </p:cNvPr>
                <p:cNvPicPr/>
                <p:nvPr/>
              </p:nvPicPr>
              <p:blipFill>
                <a:blip r:embed="rId71"/>
                <a:stretch>
                  <a:fillRect/>
                </a:stretch>
              </p:blipFill>
              <p:spPr>
                <a:xfrm>
                  <a:off x="3930992" y="3295518"/>
                  <a:ext cx="1670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 name="Рукописный ввод 31">
                  <a:extLst>
                    <a:ext uri="{FF2B5EF4-FFF2-40B4-BE49-F238E27FC236}">
                      <a16:creationId xmlns:a16="http://schemas.microsoft.com/office/drawing/2014/main" id="{FFE8C2B7-EA23-4176-A681-D19974E9A93E}"/>
                    </a:ext>
                  </a:extLst>
                </p14:cNvPr>
                <p14:cNvContentPartPr/>
                <p14:nvPr/>
              </p14:nvContentPartPr>
              <p14:xfrm>
                <a:off x="3902552" y="3442758"/>
                <a:ext cx="187200" cy="28800"/>
              </p14:xfrm>
            </p:contentPart>
          </mc:Choice>
          <mc:Fallback xmlns="">
            <p:pic>
              <p:nvPicPr>
                <p:cNvPr id="32" name="Рукописный ввод 31">
                  <a:extLst>
                    <a:ext uri="{FF2B5EF4-FFF2-40B4-BE49-F238E27FC236}">
                      <a16:creationId xmlns:a16="http://schemas.microsoft.com/office/drawing/2014/main" id="{FFE8C2B7-EA23-4176-A681-D19974E9A93E}"/>
                    </a:ext>
                  </a:extLst>
                </p:cNvPr>
                <p:cNvPicPr/>
                <p:nvPr/>
              </p:nvPicPr>
              <p:blipFill>
                <a:blip r:embed="rId73"/>
                <a:stretch>
                  <a:fillRect/>
                </a:stretch>
              </p:blipFill>
              <p:spPr>
                <a:xfrm>
                  <a:off x="3893552" y="3434118"/>
                  <a:ext cx="204840" cy="46440"/>
                </a:xfrm>
                <a:prstGeom prst="rect">
                  <a:avLst/>
                </a:prstGeom>
              </p:spPr>
            </p:pic>
          </mc:Fallback>
        </mc:AlternateContent>
      </p:grpSp>
      <p:grpSp>
        <p:nvGrpSpPr>
          <p:cNvPr id="44" name="Группа 43">
            <a:extLst>
              <a:ext uri="{FF2B5EF4-FFF2-40B4-BE49-F238E27FC236}">
                <a16:creationId xmlns:a16="http://schemas.microsoft.com/office/drawing/2014/main" id="{2C499F6D-9CC8-4D31-BCE1-2D5658013DE1}"/>
              </a:ext>
            </a:extLst>
          </p:cNvPr>
          <p:cNvGrpSpPr/>
          <p:nvPr/>
        </p:nvGrpSpPr>
        <p:grpSpPr>
          <a:xfrm>
            <a:off x="1806272" y="5150238"/>
            <a:ext cx="1192680" cy="693360"/>
            <a:chOff x="1806272" y="5150238"/>
            <a:chExt cx="1192680" cy="693360"/>
          </a:xfrm>
        </p:grpSpPr>
        <mc:AlternateContent xmlns:mc="http://schemas.openxmlformats.org/markup-compatibility/2006" xmlns:p14="http://schemas.microsoft.com/office/powerpoint/2010/main">
          <mc:Choice Requires="p14">
            <p:contentPart p14:bwMode="auto" r:id="rId74">
              <p14:nvContentPartPr>
                <p14:cNvPr id="38" name="Рукописный ввод 37">
                  <a:extLst>
                    <a:ext uri="{FF2B5EF4-FFF2-40B4-BE49-F238E27FC236}">
                      <a16:creationId xmlns:a16="http://schemas.microsoft.com/office/drawing/2014/main" id="{101915A4-C228-4BAD-ABBA-A421B342FFF1}"/>
                    </a:ext>
                  </a:extLst>
                </p14:cNvPr>
                <p14:cNvContentPartPr/>
                <p14:nvPr/>
              </p14:nvContentPartPr>
              <p14:xfrm>
                <a:off x="1806272" y="5150238"/>
                <a:ext cx="331200" cy="581760"/>
              </p14:xfrm>
            </p:contentPart>
          </mc:Choice>
          <mc:Fallback xmlns="">
            <p:pic>
              <p:nvPicPr>
                <p:cNvPr id="38" name="Рукописный ввод 37">
                  <a:extLst>
                    <a:ext uri="{FF2B5EF4-FFF2-40B4-BE49-F238E27FC236}">
                      <a16:creationId xmlns:a16="http://schemas.microsoft.com/office/drawing/2014/main" id="{101915A4-C228-4BAD-ABBA-A421B342FFF1}"/>
                    </a:ext>
                  </a:extLst>
                </p:cNvPr>
                <p:cNvPicPr/>
                <p:nvPr/>
              </p:nvPicPr>
              <p:blipFill>
                <a:blip r:embed="rId75"/>
                <a:stretch>
                  <a:fillRect/>
                </a:stretch>
              </p:blipFill>
              <p:spPr>
                <a:xfrm>
                  <a:off x="1797632" y="5141598"/>
                  <a:ext cx="34884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9" name="Рукописный ввод 38">
                  <a:extLst>
                    <a:ext uri="{FF2B5EF4-FFF2-40B4-BE49-F238E27FC236}">
                      <a16:creationId xmlns:a16="http://schemas.microsoft.com/office/drawing/2014/main" id="{E146C107-21D6-4BDF-84E7-27AC7BC02A19}"/>
                    </a:ext>
                  </a:extLst>
                </p14:cNvPr>
                <p14:cNvContentPartPr/>
                <p14:nvPr/>
              </p14:nvContentPartPr>
              <p14:xfrm>
                <a:off x="2238632" y="5544798"/>
                <a:ext cx="304560" cy="298800"/>
              </p14:xfrm>
            </p:contentPart>
          </mc:Choice>
          <mc:Fallback xmlns="">
            <p:pic>
              <p:nvPicPr>
                <p:cNvPr id="39" name="Рукописный ввод 38">
                  <a:extLst>
                    <a:ext uri="{FF2B5EF4-FFF2-40B4-BE49-F238E27FC236}">
                      <a16:creationId xmlns:a16="http://schemas.microsoft.com/office/drawing/2014/main" id="{E146C107-21D6-4BDF-84E7-27AC7BC02A19}"/>
                    </a:ext>
                  </a:extLst>
                </p:cNvPr>
                <p:cNvPicPr/>
                <p:nvPr/>
              </p:nvPicPr>
              <p:blipFill>
                <a:blip r:embed="rId77"/>
                <a:stretch>
                  <a:fillRect/>
                </a:stretch>
              </p:blipFill>
              <p:spPr>
                <a:xfrm>
                  <a:off x="2229632" y="5536158"/>
                  <a:ext cx="32220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0" name="Рукописный ввод 39">
                  <a:extLst>
                    <a:ext uri="{FF2B5EF4-FFF2-40B4-BE49-F238E27FC236}">
                      <a16:creationId xmlns:a16="http://schemas.microsoft.com/office/drawing/2014/main" id="{7D2BA45A-5A66-4C46-BD16-F7DF6E443617}"/>
                    </a:ext>
                  </a:extLst>
                </p14:cNvPr>
                <p14:cNvContentPartPr/>
                <p14:nvPr/>
              </p14:nvContentPartPr>
              <p14:xfrm>
                <a:off x="2760992" y="5461638"/>
                <a:ext cx="237960" cy="270720"/>
              </p14:xfrm>
            </p:contentPart>
          </mc:Choice>
          <mc:Fallback xmlns="">
            <p:pic>
              <p:nvPicPr>
                <p:cNvPr id="40" name="Рукописный ввод 39">
                  <a:extLst>
                    <a:ext uri="{FF2B5EF4-FFF2-40B4-BE49-F238E27FC236}">
                      <a16:creationId xmlns:a16="http://schemas.microsoft.com/office/drawing/2014/main" id="{7D2BA45A-5A66-4C46-BD16-F7DF6E443617}"/>
                    </a:ext>
                  </a:extLst>
                </p:cNvPr>
                <p:cNvPicPr/>
                <p:nvPr/>
              </p:nvPicPr>
              <p:blipFill>
                <a:blip r:embed="rId79"/>
                <a:stretch>
                  <a:fillRect/>
                </a:stretch>
              </p:blipFill>
              <p:spPr>
                <a:xfrm>
                  <a:off x="2752352" y="5452638"/>
                  <a:ext cx="255600" cy="288360"/>
                </a:xfrm>
                <a:prstGeom prst="rect">
                  <a:avLst/>
                </a:prstGeom>
              </p:spPr>
            </p:pic>
          </mc:Fallback>
        </mc:AlternateContent>
      </p:grpSp>
      <p:grpSp>
        <p:nvGrpSpPr>
          <p:cNvPr id="43" name="Группа 42">
            <a:extLst>
              <a:ext uri="{FF2B5EF4-FFF2-40B4-BE49-F238E27FC236}">
                <a16:creationId xmlns:a16="http://schemas.microsoft.com/office/drawing/2014/main" id="{76C194E2-CA74-4566-8935-E3CEAD742E0D}"/>
              </a:ext>
            </a:extLst>
          </p:cNvPr>
          <p:cNvGrpSpPr/>
          <p:nvPr/>
        </p:nvGrpSpPr>
        <p:grpSpPr>
          <a:xfrm>
            <a:off x="3282632" y="5275158"/>
            <a:ext cx="821520" cy="572760"/>
            <a:chOff x="3282632" y="5275158"/>
            <a:chExt cx="821520" cy="572760"/>
          </a:xfrm>
        </p:grpSpPr>
        <mc:AlternateContent xmlns:mc="http://schemas.openxmlformats.org/markup-compatibility/2006" xmlns:p14="http://schemas.microsoft.com/office/powerpoint/2010/main">
          <mc:Choice Requires="p14">
            <p:contentPart p14:bwMode="auto" r:id="rId80">
              <p14:nvContentPartPr>
                <p14:cNvPr id="41" name="Рукописный ввод 40">
                  <a:extLst>
                    <a:ext uri="{FF2B5EF4-FFF2-40B4-BE49-F238E27FC236}">
                      <a16:creationId xmlns:a16="http://schemas.microsoft.com/office/drawing/2014/main" id="{7BF6FCCB-1725-4B62-B61E-8A71936960DD}"/>
                    </a:ext>
                  </a:extLst>
                </p14:cNvPr>
                <p14:cNvContentPartPr/>
                <p14:nvPr/>
              </p14:nvContentPartPr>
              <p14:xfrm>
                <a:off x="3282632" y="5275158"/>
                <a:ext cx="244080" cy="424800"/>
              </p14:xfrm>
            </p:contentPart>
          </mc:Choice>
          <mc:Fallback xmlns="">
            <p:pic>
              <p:nvPicPr>
                <p:cNvPr id="41" name="Рукописный ввод 40">
                  <a:extLst>
                    <a:ext uri="{FF2B5EF4-FFF2-40B4-BE49-F238E27FC236}">
                      <a16:creationId xmlns:a16="http://schemas.microsoft.com/office/drawing/2014/main" id="{7BF6FCCB-1725-4B62-B61E-8A71936960DD}"/>
                    </a:ext>
                  </a:extLst>
                </p:cNvPr>
                <p:cNvPicPr/>
                <p:nvPr/>
              </p:nvPicPr>
              <p:blipFill>
                <a:blip r:embed="rId81"/>
                <a:stretch>
                  <a:fillRect/>
                </a:stretch>
              </p:blipFill>
              <p:spPr>
                <a:xfrm>
                  <a:off x="3273632" y="5266518"/>
                  <a:ext cx="26172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2" name="Рукописный ввод 41">
                  <a:extLst>
                    <a:ext uri="{FF2B5EF4-FFF2-40B4-BE49-F238E27FC236}">
                      <a16:creationId xmlns:a16="http://schemas.microsoft.com/office/drawing/2014/main" id="{05EF870F-6640-455F-AAAF-7412987E3EAA}"/>
                    </a:ext>
                  </a:extLst>
                </p14:cNvPr>
                <p14:cNvContentPartPr/>
                <p14:nvPr/>
              </p14:nvContentPartPr>
              <p14:xfrm>
                <a:off x="3724352" y="5439678"/>
                <a:ext cx="379800" cy="408240"/>
              </p14:xfrm>
            </p:contentPart>
          </mc:Choice>
          <mc:Fallback xmlns="">
            <p:pic>
              <p:nvPicPr>
                <p:cNvPr id="42" name="Рукописный ввод 41">
                  <a:extLst>
                    <a:ext uri="{FF2B5EF4-FFF2-40B4-BE49-F238E27FC236}">
                      <a16:creationId xmlns:a16="http://schemas.microsoft.com/office/drawing/2014/main" id="{05EF870F-6640-455F-AAAF-7412987E3EAA}"/>
                    </a:ext>
                  </a:extLst>
                </p:cNvPr>
                <p:cNvPicPr/>
                <p:nvPr/>
              </p:nvPicPr>
              <p:blipFill>
                <a:blip r:embed="rId83"/>
                <a:stretch>
                  <a:fillRect/>
                </a:stretch>
              </p:blipFill>
              <p:spPr>
                <a:xfrm>
                  <a:off x="3715352" y="5430678"/>
                  <a:ext cx="397440" cy="425880"/>
                </a:xfrm>
                <a:prstGeom prst="rect">
                  <a:avLst/>
                </a:prstGeom>
              </p:spPr>
            </p:pic>
          </mc:Fallback>
        </mc:AlternateContent>
      </p:grpSp>
    </p:spTree>
    <p:extLst>
      <p:ext uri="{BB962C8B-B14F-4D97-AF65-F5344CB8AC3E}">
        <p14:creationId xmlns:p14="http://schemas.microsoft.com/office/powerpoint/2010/main" val="363041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F4340-FDB4-40F7-B06B-6151CD7D20CF}"/>
              </a:ext>
            </a:extLst>
          </p:cNvPr>
          <p:cNvSpPr txBox="1"/>
          <p:nvPr/>
        </p:nvSpPr>
        <p:spPr>
          <a:xfrm>
            <a:off x="662234" y="898005"/>
            <a:ext cx="6094428" cy="3785652"/>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General Motor will prosper if either Nissan  is crippled by a strike or Subaru declares bankruptcy</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Kazan gets rain if and only if Moscow and Ufa gets snow </a:t>
            </a:r>
          </a:p>
        </p:txBody>
      </p:sp>
      <p:sp>
        <p:nvSpPr>
          <p:cNvPr id="2" name="TextBox 4">
            <a:extLst>
              <a:ext uri="{FF2B5EF4-FFF2-40B4-BE49-F238E27FC236}">
                <a16:creationId xmlns:a16="http://schemas.microsoft.com/office/drawing/2014/main" id="{99542206-F416-4F6E-B4B9-352036338A69}"/>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21</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5BCA8E2A-66C7-44C0-AC82-904D985F0ED5}"/>
                  </a:ext>
                </a:extLst>
              </p14:cNvPr>
              <p14:cNvContentPartPr/>
              <p14:nvPr/>
            </p14:nvContentPartPr>
            <p14:xfrm>
              <a:off x="4495112" y="865878"/>
              <a:ext cx="81720" cy="73440"/>
            </p14:xfrm>
          </p:contentPart>
        </mc:Choice>
        <mc:Fallback xmlns="">
          <p:pic>
            <p:nvPicPr>
              <p:cNvPr id="4" name="Рукописный ввод 3">
                <a:extLst>
                  <a:ext uri="{FF2B5EF4-FFF2-40B4-BE49-F238E27FC236}">
                    <a16:creationId xmlns:a16="http://schemas.microsoft.com/office/drawing/2014/main" id="{5BCA8E2A-66C7-44C0-AC82-904D985F0ED5}"/>
                  </a:ext>
                </a:extLst>
              </p:cNvPr>
              <p:cNvPicPr/>
              <p:nvPr/>
            </p:nvPicPr>
            <p:blipFill>
              <a:blip r:embed="rId3"/>
              <a:stretch>
                <a:fillRect/>
              </a:stretch>
            </p:blipFill>
            <p:spPr>
              <a:xfrm>
                <a:off x="4486472" y="857238"/>
                <a:ext cx="993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EE698663-F29A-4A73-8831-3F9FF0DEE74C}"/>
                  </a:ext>
                </a:extLst>
              </p14:cNvPr>
              <p14:cNvContentPartPr/>
              <p14:nvPr/>
            </p14:nvContentPartPr>
            <p14:xfrm>
              <a:off x="3754232" y="1678038"/>
              <a:ext cx="146160" cy="31320"/>
            </p14:xfrm>
          </p:contentPart>
        </mc:Choice>
        <mc:Fallback xmlns="">
          <p:pic>
            <p:nvPicPr>
              <p:cNvPr id="5" name="Рукописный ввод 4">
                <a:extLst>
                  <a:ext uri="{FF2B5EF4-FFF2-40B4-BE49-F238E27FC236}">
                    <a16:creationId xmlns:a16="http://schemas.microsoft.com/office/drawing/2014/main" id="{EE698663-F29A-4A73-8831-3F9FF0DEE74C}"/>
                  </a:ext>
                </a:extLst>
              </p:cNvPr>
              <p:cNvPicPr/>
              <p:nvPr/>
            </p:nvPicPr>
            <p:blipFill>
              <a:blip r:embed="rId5"/>
              <a:stretch>
                <a:fillRect/>
              </a:stretch>
            </p:blipFill>
            <p:spPr>
              <a:xfrm>
                <a:off x="3745592" y="1669398"/>
                <a:ext cx="1638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98E4A757-C959-4191-8DCA-EC73D6589AAD}"/>
                  </a:ext>
                </a:extLst>
              </p14:cNvPr>
              <p14:cNvContentPartPr/>
              <p14:nvPr/>
            </p14:nvContentPartPr>
            <p14:xfrm>
              <a:off x="4030352" y="1652838"/>
              <a:ext cx="6120" cy="8640"/>
            </p14:xfrm>
          </p:contentPart>
        </mc:Choice>
        <mc:Fallback xmlns="">
          <p:pic>
            <p:nvPicPr>
              <p:cNvPr id="6" name="Рукописный ввод 5">
                <a:extLst>
                  <a:ext uri="{FF2B5EF4-FFF2-40B4-BE49-F238E27FC236}">
                    <a16:creationId xmlns:a16="http://schemas.microsoft.com/office/drawing/2014/main" id="{98E4A757-C959-4191-8DCA-EC73D6589AAD}"/>
                  </a:ext>
                </a:extLst>
              </p:cNvPr>
              <p:cNvPicPr/>
              <p:nvPr/>
            </p:nvPicPr>
            <p:blipFill>
              <a:blip r:embed="rId7"/>
              <a:stretch>
                <a:fillRect/>
              </a:stretch>
            </p:blipFill>
            <p:spPr>
              <a:xfrm>
                <a:off x="4021352" y="1644198"/>
                <a:ext cx="237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EE333682-8355-491C-AB98-6D28367711CF}"/>
                  </a:ext>
                </a:extLst>
              </p14:cNvPr>
              <p14:cNvContentPartPr/>
              <p14:nvPr/>
            </p14:nvContentPartPr>
            <p14:xfrm>
              <a:off x="7194752" y="1049118"/>
              <a:ext cx="343800" cy="731880"/>
            </p14:xfrm>
          </p:contentPart>
        </mc:Choice>
        <mc:Fallback xmlns="">
          <p:pic>
            <p:nvPicPr>
              <p:cNvPr id="7" name="Рукописный ввод 6">
                <a:extLst>
                  <a:ext uri="{FF2B5EF4-FFF2-40B4-BE49-F238E27FC236}">
                    <a16:creationId xmlns:a16="http://schemas.microsoft.com/office/drawing/2014/main" id="{EE333682-8355-491C-AB98-6D28367711CF}"/>
                  </a:ext>
                </a:extLst>
              </p:cNvPr>
              <p:cNvPicPr/>
              <p:nvPr/>
            </p:nvPicPr>
            <p:blipFill>
              <a:blip r:embed="rId9"/>
              <a:stretch>
                <a:fillRect/>
              </a:stretch>
            </p:blipFill>
            <p:spPr>
              <a:xfrm>
                <a:off x="7186112" y="1040478"/>
                <a:ext cx="361440" cy="749520"/>
              </a:xfrm>
              <a:prstGeom prst="rect">
                <a:avLst/>
              </a:prstGeom>
            </p:spPr>
          </p:pic>
        </mc:Fallback>
      </mc:AlternateContent>
      <p:grpSp>
        <p:nvGrpSpPr>
          <p:cNvPr id="11" name="Группа 10">
            <a:extLst>
              <a:ext uri="{FF2B5EF4-FFF2-40B4-BE49-F238E27FC236}">
                <a16:creationId xmlns:a16="http://schemas.microsoft.com/office/drawing/2014/main" id="{47A9CE6E-E812-4B29-A74F-94CE6CB2F141}"/>
              </a:ext>
            </a:extLst>
          </p:cNvPr>
          <p:cNvGrpSpPr/>
          <p:nvPr/>
        </p:nvGrpSpPr>
        <p:grpSpPr>
          <a:xfrm>
            <a:off x="7365032" y="1203558"/>
            <a:ext cx="830160" cy="397800"/>
            <a:chOff x="7365032" y="1203558"/>
            <a:chExt cx="830160" cy="397800"/>
          </a:xfrm>
        </p:grpSpPr>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D1A52EBB-E725-4481-BCA5-8E3B49F2212F}"/>
                    </a:ext>
                  </a:extLst>
                </p14:cNvPr>
                <p14:cNvContentPartPr/>
                <p14:nvPr/>
              </p14:nvContentPartPr>
              <p14:xfrm>
                <a:off x="7365032" y="1203558"/>
                <a:ext cx="346680" cy="397800"/>
              </p14:xfrm>
            </p:contentPart>
          </mc:Choice>
          <mc:Fallback xmlns="">
            <p:pic>
              <p:nvPicPr>
                <p:cNvPr id="8" name="Рукописный ввод 7">
                  <a:extLst>
                    <a:ext uri="{FF2B5EF4-FFF2-40B4-BE49-F238E27FC236}">
                      <a16:creationId xmlns:a16="http://schemas.microsoft.com/office/drawing/2014/main" id="{D1A52EBB-E725-4481-BCA5-8E3B49F2212F}"/>
                    </a:ext>
                  </a:extLst>
                </p:cNvPr>
                <p:cNvPicPr/>
                <p:nvPr/>
              </p:nvPicPr>
              <p:blipFill>
                <a:blip r:embed="rId11"/>
                <a:stretch>
                  <a:fillRect/>
                </a:stretch>
              </p:blipFill>
              <p:spPr>
                <a:xfrm>
                  <a:off x="7356392" y="1194558"/>
                  <a:ext cx="36432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EECE47FA-0495-4DCE-8B8C-20BFFC303D2C}"/>
                    </a:ext>
                  </a:extLst>
                </p14:cNvPr>
                <p14:cNvContentPartPr/>
                <p14:nvPr/>
              </p14:nvContentPartPr>
              <p14:xfrm>
                <a:off x="7933112" y="1349718"/>
                <a:ext cx="262080" cy="178920"/>
              </p14:xfrm>
            </p:contentPart>
          </mc:Choice>
          <mc:Fallback xmlns="">
            <p:pic>
              <p:nvPicPr>
                <p:cNvPr id="9" name="Рукописный ввод 8">
                  <a:extLst>
                    <a:ext uri="{FF2B5EF4-FFF2-40B4-BE49-F238E27FC236}">
                      <a16:creationId xmlns:a16="http://schemas.microsoft.com/office/drawing/2014/main" id="{EECE47FA-0495-4DCE-8B8C-20BFFC303D2C}"/>
                    </a:ext>
                  </a:extLst>
                </p:cNvPr>
                <p:cNvPicPr/>
                <p:nvPr/>
              </p:nvPicPr>
              <p:blipFill>
                <a:blip r:embed="rId13"/>
                <a:stretch>
                  <a:fillRect/>
                </a:stretch>
              </p:blipFill>
              <p:spPr>
                <a:xfrm>
                  <a:off x="7924112" y="1340718"/>
                  <a:ext cx="279720" cy="19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B462BF7C-6068-4833-8739-1CC9B8639FD3}"/>
                  </a:ext>
                </a:extLst>
              </p14:cNvPr>
              <p14:cNvContentPartPr/>
              <p14:nvPr/>
            </p14:nvContentPartPr>
            <p14:xfrm>
              <a:off x="8515592" y="1221558"/>
              <a:ext cx="206640" cy="316800"/>
            </p14:xfrm>
          </p:contentPart>
        </mc:Choice>
        <mc:Fallback xmlns="">
          <p:pic>
            <p:nvPicPr>
              <p:cNvPr id="10" name="Рукописный ввод 9">
                <a:extLst>
                  <a:ext uri="{FF2B5EF4-FFF2-40B4-BE49-F238E27FC236}">
                    <a16:creationId xmlns:a16="http://schemas.microsoft.com/office/drawing/2014/main" id="{B462BF7C-6068-4833-8739-1CC9B8639FD3}"/>
                  </a:ext>
                </a:extLst>
              </p:cNvPr>
              <p:cNvPicPr/>
              <p:nvPr/>
            </p:nvPicPr>
            <p:blipFill>
              <a:blip r:embed="rId15"/>
              <a:stretch>
                <a:fillRect/>
              </a:stretch>
            </p:blipFill>
            <p:spPr>
              <a:xfrm>
                <a:off x="8506952" y="1212558"/>
                <a:ext cx="224280" cy="334440"/>
              </a:xfrm>
              <a:prstGeom prst="rect">
                <a:avLst/>
              </a:prstGeom>
            </p:spPr>
          </p:pic>
        </mc:Fallback>
      </mc:AlternateContent>
      <p:grpSp>
        <p:nvGrpSpPr>
          <p:cNvPr id="28" name="Группа 27">
            <a:extLst>
              <a:ext uri="{FF2B5EF4-FFF2-40B4-BE49-F238E27FC236}">
                <a16:creationId xmlns:a16="http://schemas.microsoft.com/office/drawing/2014/main" id="{9F3FCC27-C8FC-4EC7-B781-2E8391DBEC59}"/>
              </a:ext>
            </a:extLst>
          </p:cNvPr>
          <p:cNvGrpSpPr/>
          <p:nvPr/>
        </p:nvGrpSpPr>
        <p:grpSpPr>
          <a:xfrm>
            <a:off x="1717712" y="4298478"/>
            <a:ext cx="171360" cy="292320"/>
            <a:chOff x="1717712" y="4298478"/>
            <a:chExt cx="171360" cy="292320"/>
          </a:xfrm>
        </p:grpSpPr>
        <mc:AlternateContent xmlns:mc="http://schemas.openxmlformats.org/markup-compatibility/2006" xmlns:p14="http://schemas.microsoft.com/office/powerpoint/2010/main">
          <mc:Choice Requires="p14">
            <p:contentPart p14:bwMode="auto" r:id="rId16">
              <p14:nvContentPartPr>
                <p14:cNvPr id="25" name="Рукописный ввод 24">
                  <a:extLst>
                    <a:ext uri="{FF2B5EF4-FFF2-40B4-BE49-F238E27FC236}">
                      <a16:creationId xmlns:a16="http://schemas.microsoft.com/office/drawing/2014/main" id="{D7E3940C-7D58-404C-A807-B8CE6A82D927}"/>
                    </a:ext>
                  </a:extLst>
                </p14:cNvPr>
                <p14:cNvContentPartPr/>
                <p14:nvPr/>
              </p14:nvContentPartPr>
              <p14:xfrm>
                <a:off x="1819952" y="4425198"/>
                <a:ext cx="9360" cy="10440"/>
              </p14:xfrm>
            </p:contentPart>
          </mc:Choice>
          <mc:Fallback xmlns="">
            <p:pic>
              <p:nvPicPr>
                <p:cNvPr id="25" name="Рукописный ввод 24">
                  <a:extLst>
                    <a:ext uri="{FF2B5EF4-FFF2-40B4-BE49-F238E27FC236}">
                      <a16:creationId xmlns:a16="http://schemas.microsoft.com/office/drawing/2014/main" id="{D7E3940C-7D58-404C-A807-B8CE6A82D927}"/>
                    </a:ext>
                  </a:extLst>
                </p:cNvPr>
                <p:cNvPicPr/>
                <p:nvPr/>
              </p:nvPicPr>
              <p:blipFill>
                <a:blip r:embed="rId17"/>
                <a:stretch>
                  <a:fillRect/>
                </a:stretch>
              </p:blipFill>
              <p:spPr>
                <a:xfrm>
                  <a:off x="1810952" y="4416558"/>
                  <a:ext cx="27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Рукописный ввод 25">
                  <a:extLst>
                    <a:ext uri="{FF2B5EF4-FFF2-40B4-BE49-F238E27FC236}">
                      <a16:creationId xmlns:a16="http://schemas.microsoft.com/office/drawing/2014/main" id="{069CFE36-CA0C-469B-B332-507470346F4E}"/>
                    </a:ext>
                  </a:extLst>
                </p14:cNvPr>
                <p14:cNvContentPartPr/>
                <p14:nvPr/>
              </p14:nvContentPartPr>
              <p14:xfrm>
                <a:off x="1717712" y="4298478"/>
                <a:ext cx="171360" cy="292320"/>
              </p14:xfrm>
            </p:contentPart>
          </mc:Choice>
          <mc:Fallback xmlns="">
            <p:pic>
              <p:nvPicPr>
                <p:cNvPr id="26" name="Рукописный ввод 25">
                  <a:extLst>
                    <a:ext uri="{FF2B5EF4-FFF2-40B4-BE49-F238E27FC236}">
                      <a16:creationId xmlns:a16="http://schemas.microsoft.com/office/drawing/2014/main" id="{069CFE36-CA0C-469B-B332-507470346F4E}"/>
                    </a:ext>
                  </a:extLst>
                </p:cNvPr>
                <p:cNvPicPr/>
                <p:nvPr/>
              </p:nvPicPr>
              <p:blipFill>
                <a:blip r:embed="rId19"/>
                <a:stretch>
                  <a:fillRect/>
                </a:stretch>
              </p:blipFill>
              <p:spPr>
                <a:xfrm>
                  <a:off x="1709072" y="4289838"/>
                  <a:ext cx="1890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Рукописный ввод 26">
                  <a:extLst>
                    <a:ext uri="{FF2B5EF4-FFF2-40B4-BE49-F238E27FC236}">
                      <a16:creationId xmlns:a16="http://schemas.microsoft.com/office/drawing/2014/main" id="{933729EB-1520-4E4D-B067-7590060C4498}"/>
                    </a:ext>
                  </a:extLst>
                </p14:cNvPr>
                <p14:cNvContentPartPr/>
                <p14:nvPr/>
              </p14:nvContentPartPr>
              <p14:xfrm>
                <a:off x="1806272" y="4354998"/>
                <a:ext cx="43920" cy="212760"/>
              </p14:xfrm>
            </p:contentPart>
          </mc:Choice>
          <mc:Fallback xmlns="">
            <p:pic>
              <p:nvPicPr>
                <p:cNvPr id="27" name="Рукописный ввод 26">
                  <a:extLst>
                    <a:ext uri="{FF2B5EF4-FFF2-40B4-BE49-F238E27FC236}">
                      <a16:creationId xmlns:a16="http://schemas.microsoft.com/office/drawing/2014/main" id="{933729EB-1520-4E4D-B067-7590060C4498}"/>
                    </a:ext>
                  </a:extLst>
                </p:cNvPr>
                <p:cNvPicPr/>
                <p:nvPr/>
              </p:nvPicPr>
              <p:blipFill>
                <a:blip r:embed="rId21"/>
                <a:stretch>
                  <a:fillRect/>
                </a:stretch>
              </p:blipFill>
              <p:spPr>
                <a:xfrm>
                  <a:off x="1797632" y="4345998"/>
                  <a:ext cx="61560" cy="23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9" name="Рукописный ввод 28">
                <a:extLst>
                  <a:ext uri="{FF2B5EF4-FFF2-40B4-BE49-F238E27FC236}">
                    <a16:creationId xmlns:a16="http://schemas.microsoft.com/office/drawing/2014/main" id="{436FABF1-B1EA-4C13-816A-BD56811CB9A6}"/>
                  </a:ext>
                </a:extLst>
              </p14:cNvPr>
              <p14:cNvContentPartPr/>
              <p14:nvPr/>
            </p14:nvContentPartPr>
            <p14:xfrm>
              <a:off x="3500792" y="3701238"/>
              <a:ext cx="260280" cy="48240"/>
            </p14:xfrm>
          </p:contentPart>
        </mc:Choice>
        <mc:Fallback xmlns="">
          <p:pic>
            <p:nvPicPr>
              <p:cNvPr id="29" name="Рукописный ввод 28">
                <a:extLst>
                  <a:ext uri="{FF2B5EF4-FFF2-40B4-BE49-F238E27FC236}">
                    <a16:creationId xmlns:a16="http://schemas.microsoft.com/office/drawing/2014/main" id="{436FABF1-B1EA-4C13-816A-BD56811CB9A6}"/>
                  </a:ext>
                </a:extLst>
              </p:cNvPr>
              <p:cNvPicPr/>
              <p:nvPr/>
            </p:nvPicPr>
            <p:blipFill>
              <a:blip r:embed="rId23"/>
              <a:stretch>
                <a:fillRect/>
              </a:stretch>
            </p:blipFill>
            <p:spPr>
              <a:xfrm>
                <a:off x="3492152" y="3692598"/>
                <a:ext cx="2779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Рукописный ввод 29">
                <a:extLst>
                  <a:ext uri="{FF2B5EF4-FFF2-40B4-BE49-F238E27FC236}">
                    <a16:creationId xmlns:a16="http://schemas.microsoft.com/office/drawing/2014/main" id="{F2B190E0-4D04-45FB-9EC8-408EF1087D94}"/>
                  </a:ext>
                </a:extLst>
              </p14:cNvPr>
              <p14:cNvContentPartPr/>
              <p14:nvPr/>
            </p14:nvContentPartPr>
            <p14:xfrm>
              <a:off x="3527072" y="3531318"/>
              <a:ext cx="233280" cy="21600"/>
            </p14:xfrm>
          </p:contentPart>
        </mc:Choice>
        <mc:Fallback xmlns="">
          <p:pic>
            <p:nvPicPr>
              <p:cNvPr id="30" name="Рукописный ввод 29">
                <a:extLst>
                  <a:ext uri="{FF2B5EF4-FFF2-40B4-BE49-F238E27FC236}">
                    <a16:creationId xmlns:a16="http://schemas.microsoft.com/office/drawing/2014/main" id="{F2B190E0-4D04-45FB-9EC8-408EF1087D94}"/>
                  </a:ext>
                </a:extLst>
              </p:cNvPr>
              <p:cNvPicPr/>
              <p:nvPr/>
            </p:nvPicPr>
            <p:blipFill>
              <a:blip r:embed="rId25"/>
              <a:stretch>
                <a:fillRect/>
              </a:stretch>
            </p:blipFill>
            <p:spPr>
              <a:xfrm>
                <a:off x="3518072" y="3522678"/>
                <a:ext cx="2509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Рукописный ввод 30">
                <a:extLst>
                  <a:ext uri="{FF2B5EF4-FFF2-40B4-BE49-F238E27FC236}">
                    <a16:creationId xmlns:a16="http://schemas.microsoft.com/office/drawing/2014/main" id="{73BF58AC-B770-442C-93BC-BE9C58990A64}"/>
                  </a:ext>
                </a:extLst>
              </p14:cNvPr>
              <p14:cNvContentPartPr/>
              <p14:nvPr/>
            </p14:nvContentPartPr>
            <p14:xfrm>
              <a:off x="3522392" y="3389478"/>
              <a:ext cx="331560" cy="24120"/>
            </p14:xfrm>
          </p:contentPart>
        </mc:Choice>
        <mc:Fallback xmlns="">
          <p:pic>
            <p:nvPicPr>
              <p:cNvPr id="31" name="Рукописный ввод 30">
                <a:extLst>
                  <a:ext uri="{FF2B5EF4-FFF2-40B4-BE49-F238E27FC236}">
                    <a16:creationId xmlns:a16="http://schemas.microsoft.com/office/drawing/2014/main" id="{73BF58AC-B770-442C-93BC-BE9C58990A64}"/>
                  </a:ext>
                </a:extLst>
              </p:cNvPr>
              <p:cNvPicPr/>
              <p:nvPr/>
            </p:nvPicPr>
            <p:blipFill>
              <a:blip r:embed="rId27"/>
              <a:stretch>
                <a:fillRect/>
              </a:stretch>
            </p:blipFill>
            <p:spPr>
              <a:xfrm>
                <a:off x="3513752" y="3380838"/>
                <a:ext cx="349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Рукописный ввод 31">
                <a:extLst>
                  <a:ext uri="{FF2B5EF4-FFF2-40B4-BE49-F238E27FC236}">
                    <a16:creationId xmlns:a16="http://schemas.microsoft.com/office/drawing/2014/main" id="{C239565C-6B7E-49F8-9E0B-A528E1DAA1AB}"/>
                  </a:ext>
                </a:extLst>
              </p14:cNvPr>
              <p14:cNvContentPartPr/>
              <p14:nvPr/>
            </p14:nvContentPartPr>
            <p14:xfrm>
              <a:off x="6106112" y="3522318"/>
              <a:ext cx="106200" cy="103680"/>
            </p14:xfrm>
          </p:contentPart>
        </mc:Choice>
        <mc:Fallback xmlns="">
          <p:pic>
            <p:nvPicPr>
              <p:cNvPr id="32" name="Рукописный ввод 31">
                <a:extLst>
                  <a:ext uri="{FF2B5EF4-FFF2-40B4-BE49-F238E27FC236}">
                    <a16:creationId xmlns:a16="http://schemas.microsoft.com/office/drawing/2014/main" id="{C239565C-6B7E-49F8-9E0B-A528E1DAA1AB}"/>
                  </a:ext>
                </a:extLst>
              </p:cNvPr>
              <p:cNvPicPr/>
              <p:nvPr/>
            </p:nvPicPr>
            <p:blipFill>
              <a:blip r:embed="rId29"/>
              <a:stretch>
                <a:fillRect/>
              </a:stretch>
            </p:blipFill>
            <p:spPr>
              <a:xfrm>
                <a:off x="6097472" y="3513318"/>
                <a:ext cx="123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Рукописный ввод 32">
                <a:extLst>
                  <a:ext uri="{FF2B5EF4-FFF2-40B4-BE49-F238E27FC236}">
                    <a16:creationId xmlns:a16="http://schemas.microsoft.com/office/drawing/2014/main" id="{ABA5F3C4-D932-45F4-886A-68FD9C672C3A}"/>
                  </a:ext>
                </a:extLst>
              </p14:cNvPr>
              <p14:cNvContentPartPr/>
              <p14:nvPr/>
            </p14:nvContentPartPr>
            <p14:xfrm>
              <a:off x="5186312" y="4032438"/>
              <a:ext cx="44640" cy="17280"/>
            </p14:xfrm>
          </p:contentPart>
        </mc:Choice>
        <mc:Fallback xmlns="">
          <p:pic>
            <p:nvPicPr>
              <p:cNvPr id="33" name="Рукописный ввод 32">
                <a:extLst>
                  <a:ext uri="{FF2B5EF4-FFF2-40B4-BE49-F238E27FC236}">
                    <a16:creationId xmlns:a16="http://schemas.microsoft.com/office/drawing/2014/main" id="{ABA5F3C4-D932-45F4-886A-68FD9C672C3A}"/>
                  </a:ext>
                </a:extLst>
              </p:cNvPr>
              <p:cNvPicPr/>
              <p:nvPr/>
            </p:nvPicPr>
            <p:blipFill>
              <a:blip r:embed="rId31"/>
              <a:stretch>
                <a:fillRect/>
              </a:stretch>
            </p:blipFill>
            <p:spPr>
              <a:xfrm>
                <a:off x="5177672" y="4023438"/>
                <a:ext cx="62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Рукописный ввод 33">
                <a:extLst>
                  <a:ext uri="{FF2B5EF4-FFF2-40B4-BE49-F238E27FC236}">
                    <a16:creationId xmlns:a16="http://schemas.microsoft.com/office/drawing/2014/main" id="{FC28E650-CACD-4D63-BF48-62EFEB2ED835}"/>
                  </a:ext>
                </a:extLst>
              </p14:cNvPr>
              <p14:cNvContentPartPr/>
              <p14:nvPr/>
            </p14:nvContentPartPr>
            <p14:xfrm>
              <a:off x="2341592" y="4660278"/>
              <a:ext cx="8280" cy="33840"/>
            </p14:xfrm>
          </p:contentPart>
        </mc:Choice>
        <mc:Fallback xmlns="">
          <p:pic>
            <p:nvPicPr>
              <p:cNvPr id="34" name="Рукописный ввод 33">
                <a:extLst>
                  <a:ext uri="{FF2B5EF4-FFF2-40B4-BE49-F238E27FC236}">
                    <a16:creationId xmlns:a16="http://schemas.microsoft.com/office/drawing/2014/main" id="{FC28E650-CACD-4D63-BF48-62EFEB2ED835}"/>
                  </a:ext>
                </a:extLst>
              </p:cNvPr>
              <p:cNvPicPr/>
              <p:nvPr/>
            </p:nvPicPr>
            <p:blipFill>
              <a:blip r:embed="rId33"/>
              <a:stretch>
                <a:fillRect/>
              </a:stretch>
            </p:blipFill>
            <p:spPr>
              <a:xfrm>
                <a:off x="2332592" y="4651638"/>
                <a:ext cx="25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Рукописный ввод 34">
                <a:extLst>
                  <a:ext uri="{FF2B5EF4-FFF2-40B4-BE49-F238E27FC236}">
                    <a16:creationId xmlns:a16="http://schemas.microsoft.com/office/drawing/2014/main" id="{AEBB7BC7-4F0B-41E4-8739-22961AEDAEF4}"/>
                  </a:ext>
                </a:extLst>
              </p14:cNvPr>
              <p14:cNvContentPartPr/>
              <p14:nvPr/>
            </p14:nvContentPartPr>
            <p14:xfrm>
              <a:off x="1162592" y="3965118"/>
              <a:ext cx="14040" cy="6480"/>
            </p14:xfrm>
          </p:contentPart>
        </mc:Choice>
        <mc:Fallback xmlns="">
          <p:pic>
            <p:nvPicPr>
              <p:cNvPr id="35" name="Рукописный ввод 34">
                <a:extLst>
                  <a:ext uri="{FF2B5EF4-FFF2-40B4-BE49-F238E27FC236}">
                    <a16:creationId xmlns:a16="http://schemas.microsoft.com/office/drawing/2014/main" id="{AEBB7BC7-4F0B-41E4-8739-22961AEDAEF4}"/>
                  </a:ext>
                </a:extLst>
              </p:cNvPr>
              <p:cNvPicPr/>
              <p:nvPr/>
            </p:nvPicPr>
            <p:blipFill>
              <a:blip r:embed="rId35"/>
              <a:stretch>
                <a:fillRect/>
              </a:stretch>
            </p:blipFill>
            <p:spPr>
              <a:xfrm>
                <a:off x="1153952" y="3956118"/>
                <a:ext cx="31680" cy="24120"/>
              </a:xfrm>
              <a:prstGeom prst="rect">
                <a:avLst/>
              </a:prstGeom>
            </p:spPr>
          </p:pic>
        </mc:Fallback>
      </mc:AlternateContent>
      <p:grpSp>
        <p:nvGrpSpPr>
          <p:cNvPr id="42" name="Группа 41">
            <a:extLst>
              <a:ext uri="{FF2B5EF4-FFF2-40B4-BE49-F238E27FC236}">
                <a16:creationId xmlns:a16="http://schemas.microsoft.com/office/drawing/2014/main" id="{1F54C9B2-A073-43DC-9D78-23F614602260}"/>
              </a:ext>
            </a:extLst>
          </p:cNvPr>
          <p:cNvGrpSpPr/>
          <p:nvPr/>
        </p:nvGrpSpPr>
        <p:grpSpPr>
          <a:xfrm>
            <a:off x="3962672" y="4529598"/>
            <a:ext cx="1184400" cy="602640"/>
            <a:chOff x="3962672" y="4529598"/>
            <a:chExt cx="1184400" cy="602640"/>
          </a:xfrm>
        </p:grpSpPr>
        <mc:AlternateContent xmlns:mc="http://schemas.openxmlformats.org/markup-compatibility/2006" xmlns:p14="http://schemas.microsoft.com/office/powerpoint/2010/main">
          <mc:Choice Requires="p14">
            <p:contentPart p14:bwMode="auto" r:id="rId36">
              <p14:nvContentPartPr>
                <p14:cNvPr id="36" name="Рукописный ввод 35">
                  <a:extLst>
                    <a:ext uri="{FF2B5EF4-FFF2-40B4-BE49-F238E27FC236}">
                      <a16:creationId xmlns:a16="http://schemas.microsoft.com/office/drawing/2014/main" id="{03891305-C914-42ED-8BDD-6689B4705EEA}"/>
                    </a:ext>
                  </a:extLst>
                </p14:cNvPr>
                <p14:cNvContentPartPr/>
                <p14:nvPr/>
              </p14:nvContentPartPr>
              <p14:xfrm>
                <a:off x="3962672" y="4529598"/>
                <a:ext cx="316800" cy="498960"/>
              </p14:xfrm>
            </p:contentPart>
          </mc:Choice>
          <mc:Fallback xmlns="">
            <p:pic>
              <p:nvPicPr>
                <p:cNvPr id="36" name="Рукописный ввод 35">
                  <a:extLst>
                    <a:ext uri="{FF2B5EF4-FFF2-40B4-BE49-F238E27FC236}">
                      <a16:creationId xmlns:a16="http://schemas.microsoft.com/office/drawing/2014/main" id="{03891305-C914-42ED-8BDD-6689B4705EEA}"/>
                    </a:ext>
                  </a:extLst>
                </p:cNvPr>
                <p:cNvPicPr/>
                <p:nvPr/>
              </p:nvPicPr>
              <p:blipFill>
                <a:blip r:embed="rId37"/>
                <a:stretch>
                  <a:fillRect/>
                </a:stretch>
              </p:blipFill>
              <p:spPr>
                <a:xfrm>
                  <a:off x="3953672" y="4520598"/>
                  <a:ext cx="33444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Рукописный ввод 36">
                  <a:extLst>
                    <a:ext uri="{FF2B5EF4-FFF2-40B4-BE49-F238E27FC236}">
                      <a16:creationId xmlns:a16="http://schemas.microsoft.com/office/drawing/2014/main" id="{BD477302-DD6E-4188-A064-CA912EB0B7DD}"/>
                    </a:ext>
                  </a:extLst>
                </p14:cNvPr>
                <p14:cNvContentPartPr/>
                <p14:nvPr/>
              </p14:nvContentPartPr>
              <p14:xfrm>
                <a:off x="4321592" y="4789518"/>
                <a:ext cx="211320" cy="257040"/>
              </p14:xfrm>
            </p:contentPart>
          </mc:Choice>
          <mc:Fallback xmlns="">
            <p:pic>
              <p:nvPicPr>
                <p:cNvPr id="37" name="Рукописный ввод 36">
                  <a:extLst>
                    <a:ext uri="{FF2B5EF4-FFF2-40B4-BE49-F238E27FC236}">
                      <a16:creationId xmlns:a16="http://schemas.microsoft.com/office/drawing/2014/main" id="{BD477302-DD6E-4188-A064-CA912EB0B7DD}"/>
                    </a:ext>
                  </a:extLst>
                </p:cNvPr>
                <p:cNvPicPr/>
                <p:nvPr/>
              </p:nvPicPr>
              <p:blipFill>
                <a:blip r:embed="rId39"/>
                <a:stretch>
                  <a:fillRect/>
                </a:stretch>
              </p:blipFill>
              <p:spPr>
                <a:xfrm>
                  <a:off x="4312592" y="4780518"/>
                  <a:ext cx="2289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Рукописный ввод 37">
                  <a:extLst>
                    <a:ext uri="{FF2B5EF4-FFF2-40B4-BE49-F238E27FC236}">
                      <a16:creationId xmlns:a16="http://schemas.microsoft.com/office/drawing/2014/main" id="{9CDD48CC-046B-41FB-AA47-C60DF8446C80}"/>
                    </a:ext>
                  </a:extLst>
                </p14:cNvPr>
                <p14:cNvContentPartPr/>
                <p14:nvPr/>
              </p14:nvContentPartPr>
              <p14:xfrm>
                <a:off x="4492952" y="4966998"/>
                <a:ext cx="243720" cy="165240"/>
              </p14:xfrm>
            </p:contentPart>
          </mc:Choice>
          <mc:Fallback xmlns="">
            <p:pic>
              <p:nvPicPr>
                <p:cNvPr id="38" name="Рукописный ввод 37">
                  <a:extLst>
                    <a:ext uri="{FF2B5EF4-FFF2-40B4-BE49-F238E27FC236}">
                      <a16:creationId xmlns:a16="http://schemas.microsoft.com/office/drawing/2014/main" id="{9CDD48CC-046B-41FB-AA47-C60DF8446C80}"/>
                    </a:ext>
                  </a:extLst>
                </p:cNvPr>
                <p:cNvPicPr/>
                <p:nvPr/>
              </p:nvPicPr>
              <p:blipFill>
                <a:blip r:embed="rId41"/>
                <a:stretch>
                  <a:fillRect/>
                </a:stretch>
              </p:blipFill>
              <p:spPr>
                <a:xfrm>
                  <a:off x="4484312" y="4957998"/>
                  <a:ext cx="261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Рукописный ввод 38">
                  <a:extLst>
                    <a:ext uri="{FF2B5EF4-FFF2-40B4-BE49-F238E27FC236}">
                      <a16:creationId xmlns:a16="http://schemas.microsoft.com/office/drawing/2014/main" id="{F6064A07-3401-417B-98CD-F2D2BC00DFCD}"/>
                    </a:ext>
                  </a:extLst>
                </p14:cNvPr>
                <p14:cNvContentPartPr/>
                <p14:nvPr/>
              </p14:nvContentPartPr>
              <p14:xfrm>
                <a:off x="4908032" y="4732638"/>
                <a:ext cx="191520" cy="47520"/>
              </p14:xfrm>
            </p:contentPart>
          </mc:Choice>
          <mc:Fallback xmlns="">
            <p:pic>
              <p:nvPicPr>
                <p:cNvPr id="39" name="Рукописный ввод 38">
                  <a:extLst>
                    <a:ext uri="{FF2B5EF4-FFF2-40B4-BE49-F238E27FC236}">
                      <a16:creationId xmlns:a16="http://schemas.microsoft.com/office/drawing/2014/main" id="{F6064A07-3401-417B-98CD-F2D2BC00DFCD}"/>
                    </a:ext>
                  </a:extLst>
                </p:cNvPr>
                <p:cNvPicPr/>
                <p:nvPr/>
              </p:nvPicPr>
              <p:blipFill>
                <a:blip r:embed="rId43"/>
                <a:stretch>
                  <a:fillRect/>
                </a:stretch>
              </p:blipFill>
              <p:spPr>
                <a:xfrm>
                  <a:off x="4899392" y="4723998"/>
                  <a:ext cx="209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Рукописный ввод 39">
                  <a:extLst>
                    <a:ext uri="{FF2B5EF4-FFF2-40B4-BE49-F238E27FC236}">
                      <a16:creationId xmlns:a16="http://schemas.microsoft.com/office/drawing/2014/main" id="{731EE581-2CF1-4C2B-8E39-937EF9AC7C58}"/>
                    </a:ext>
                  </a:extLst>
                </p14:cNvPr>
                <p14:cNvContentPartPr/>
                <p14:nvPr/>
              </p14:nvContentPartPr>
              <p14:xfrm>
                <a:off x="4969232" y="4821198"/>
                <a:ext cx="170280" cy="73440"/>
              </p14:xfrm>
            </p:contentPart>
          </mc:Choice>
          <mc:Fallback xmlns="">
            <p:pic>
              <p:nvPicPr>
                <p:cNvPr id="40" name="Рукописный ввод 39">
                  <a:extLst>
                    <a:ext uri="{FF2B5EF4-FFF2-40B4-BE49-F238E27FC236}">
                      <a16:creationId xmlns:a16="http://schemas.microsoft.com/office/drawing/2014/main" id="{731EE581-2CF1-4C2B-8E39-937EF9AC7C58}"/>
                    </a:ext>
                  </a:extLst>
                </p:cNvPr>
                <p:cNvPicPr/>
                <p:nvPr/>
              </p:nvPicPr>
              <p:blipFill>
                <a:blip r:embed="rId45"/>
                <a:stretch>
                  <a:fillRect/>
                </a:stretch>
              </p:blipFill>
              <p:spPr>
                <a:xfrm>
                  <a:off x="4960592" y="4812558"/>
                  <a:ext cx="1879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Рукописный ввод 40">
                  <a:extLst>
                    <a:ext uri="{FF2B5EF4-FFF2-40B4-BE49-F238E27FC236}">
                      <a16:creationId xmlns:a16="http://schemas.microsoft.com/office/drawing/2014/main" id="{8BC68FC7-ACC4-434A-B1F7-07E957B1CE64}"/>
                    </a:ext>
                  </a:extLst>
                </p14:cNvPr>
                <p14:cNvContentPartPr/>
                <p14:nvPr/>
              </p14:nvContentPartPr>
              <p14:xfrm>
                <a:off x="4946552" y="4948638"/>
                <a:ext cx="200520" cy="53280"/>
              </p14:xfrm>
            </p:contentPart>
          </mc:Choice>
          <mc:Fallback xmlns="">
            <p:pic>
              <p:nvPicPr>
                <p:cNvPr id="41" name="Рукописный ввод 40">
                  <a:extLst>
                    <a:ext uri="{FF2B5EF4-FFF2-40B4-BE49-F238E27FC236}">
                      <a16:creationId xmlns:a16="http://schemas.microsoft.com/office/drawing/2014/main" id="{8BC68FC7-ACC4-434A-B1F7-07E957B1CE64}"/>
                    </a:ext>
                  </a:extLst>
                </p:cNvPr>
                <p:cNvPicPr/>
                <p:nvPr/>
              </p:nvPicPr>
              <p:blipFill>
                <a:blip r:embed="rId47"/>
                <a:stretch>
                  <a:fillRect/>
                </a:stretch>
              </p:blipFill>
              <p:spPr>
                <a:xfrm>
                  <a:off x="4937912" y="4939638"/>
                  <a:ext cx="218160" cy="70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43" name="Рукописный ввод 42">
                <a:extLst>
                  <a:ext uri="{FF2B5EF4-FFF2-40B4-BE49-F238E27FC236}">
                    <a16:creationId xmlns:a16="http://schemas.microsoft.com/office/drawing/2014/main" id="{55CBCA1C-A7A2-47DD-9D00-5AA4D02ADB48}"/>
                  </a:ext>
                </a:extLst>
              </p14:cNvPr>
              <p14:cNvContentPartPr/>
              <p14:nvPr/>
            </p14:nvContentPartPr>
            <p14:xfrm>
              <a:off x="5484392" y="4477038"/>
              <a:ext cx="206640" cy="719640"/>
            </p14:xfrm>
          </p:contentPart>
        </mc:Choice>
        <mc:Fallback xmlns="">
          <p:pic>
            <p:nvPicPr>
              <p:cNvPr id="43" name="Рукописный ввод 42">
                <a:extLst>
                  <a:ext uri="{FF2B5EF4-FFF2-40B4-BE49-F238E27FC236}">
                    <a16:creationId xmlns:a16="http://schemas.microsoft.com/office/drawing/2014/main" id="{55CBCA1C-A7A2-47DD-9D00-5AA4D02ADB48}"/>
                  </a:ext>
                </a:extLst>
              </p:cNvPr>
              <p:cNvPicPr/>
              <p:nvPr/>
            </p:nvPicPr>
            <p:blipFill>
              <a:blip r:embed="rId49"/>
              <a:stretch>
                <a:fillRect/>
              </a:stretch>
            </p:blipFill>
            <p:spPr>
              <a:xfrm>
                <a:off x="5475752" y="4468038"/>
                <a:ext cx="224280" cy="737280"/>
              </a:xfrm>
              <a:prstGeom prst="rect">
                <a:avLst/>
              </a:prstGeom>
            </p:spPr>
          </p:pic>
        </mc:Fallback>
      </mc:AlternateContent>
      <p:grpSp>
        <p:nvGrpSpPr>
          <p:cNvPr id="52" name="Группа 51">
            <a:extLst>
              <a:ext uri="{FF2B5EF4-FFF2-40B4-BE49-F238E27FC236}">
                <a16:creationId xmlns:a16="http://schemas.microsoft.com/office/drawing/2014/main" id="{72CFF56D-90ED-481F-AD4C-BB640CF9F591}"/>
              </a:ext>
            </a:extLst>
          </p:cNvPr>
          <p:cNvGrpSpPr/>
          <p:nvPr/>
        </p:nvGrpSpPr>
        <p:grpSpPr>
          <a:xfrm>
            <a:off x="5745752" y="4467678"/>
            <a:ext cx="2000880" cy="973080"/>
            <a:chOff x="5745752" y="4467678"/>
            <a:chExt cx="2000880" cy="973080"/>
          </a:xfrm>
        </p:grpSpPr>
        <mc:AlternateContent xmlns:mc="http://schemas.openxmlformats.org/markup-compatibility/2006" xmlns:p14="http://schemas.microsoft.com/office/powerpoint/2010/main">
          <mc:Choice Requires="p14">
            <p:contentPart p14:bwMode="auto" r:id="rId50">
              <p14:nvContentPartPr>
                <p14:cNvPr id="44" name="Рукописный ввод 43">
                  <a:extLst>
                    <a:ext uri="{FF2B5EF4-FFF2-40B4-BE49-F238E27FC236}">
                      <a16:creationId xmlns:a16="http://schemas.microsoft.com/office/drawing/2014/main" id="{B5BC82D7-026A-43EB-8117-C07203EF5861}"/>
                    </a:ext>
                  </a:extLst>
                </p14:cNvPr>
                <p14:cNvContentPartPr/>
                <p14:nvPr/>
              </p14:nvContentPartPr>
              <p14:xfrm>
                <a:off x="5745752" y="4601238"/>
                <a:ext cx="329760" cy="412560"/>
              </p14:xfrm>
            </p:contentPart>
          </mc:Choice>
          <mc:Fallback xmlns="">
            <p:pic>
              <p:nvPicPr>
                <p:cNvPr id="44" name="Рукописный ввод 43">
                  <a:extLst>
                    <a:ext uri="{FF2B5EF4-FFF2-40B4-BE49-F238E27FC236}">
                      <a16:creationId xmlns:a16="http://schemas.microsoft.com/office/drawing/2014/main" id="{B5BC82D7-026A-43EB-8117-C07203EF5861}"/>
                    </a:ext>
                  </a:extLst>
                </p:cNvPr>
                <p:cNvPicPr/>
                <p:nvPr/>
              </p:nvPicPr>
              <p:blipFill>
                <a:blip r:embed="rId51"/>
                <a:stretch>
                  <a:fillRect/>
                </a:stretch>
              </p:blipFill>
              <p:spPr>
                <a:xfrm>
                  <a:off x="5736752" y="4592238"/>
                  <a:ext cx="3474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Рукописный ввод 44">
                  <a:extLst>
                    <a:ext uri="{FF2B5EF4-FFF2-40B4-BE49-F238E27FC236}">
                      <a16:creationId xmlns:a16="http://schemas.microsoft.com/office/drawing/2014/main" id="{481BE971-EBB7-4DF8-A98D-E0FB7B323053}"/>
                    </a:ext>
                  </a:extLst>
                </p14:cNvPr>
                <p14:cNvContentPartPr/>
                <p14:nvPr/>
              </p14:nvContentPartPr>
              <p14:xfrm>
                <a:off x="6151472" y="4953678"/>
                <a:ext cx="200520" cy="206640"/>
              </p14:xfrm>
            </p:contentPart>
          </mc:Choice>
          <mc:Fallback xmlns="">
            <p:pic>
              <p:nvPicPr>
                <p:cNvPr id="45" name="Рукописный ввод 44">
                  <a:extLst>
                    <a:ext uri="{FF2B5EF4-FFF2-40B4-BE49-F238E27FC236}">
                      <a16:creationId xmlns:a16="http://schemas.microsoft.com/office/drawing/2014/main" id="{481BE971-EBB7-4DF8-A98D-E0FB7B323053}"/>
                    </a:ext>
                  </a:extLst>
                </p:cNvPr>
                <p:cNvPicPr/>
                <p:nvPr/>
              </p:nvPicPr>
              <p:blipFill>
                <a:blip r:embed="rId53"/>
                <a:stretch>
                  <a:fillRect/>
                </a:stretch>
              </p:blipFill>
              <p:spPr>
                <a:xfrm>
                  <a:off x="6142832" y="4944678"/>
                  <a:ext cx="2181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Рукописный ввод 45">
                  <a:extLst>
                    <a:ext uri="{FF2B5EF4-FFF2-40B4-BE49-F238E27FC236}">
                      <a16:creationId xmlns:a16="http://schemas.microsoft.com/office/drawing/2014/main" id="{FA13BCE7-61B1-454F-AC8C-A62E75A718FF}"/>
                    </a:ext>
                  </a:extLst>
                </p14:cNvPr>
                <p14:cNvContentPartPr/>
                <p14:nvPr/>
              </p14:nvContentPartPr>
              <p14:xfrm>
                <a:off x="6481592" y="4865478"/>
                <a:ext cx="36360" cy="66240"/>
              </p14:xfrm>
            </p:contentPart>
          </mc:Choice>
          <mc:Fallback xmlns="">
            <p:pic>
              <p:nvPicPr>
                <p:cNvPr id="46" name="Рукописный ввод 45">
                  <a:extLst>
                    <a:ext uri="{FF2B5EF4-FFF2-40B4-BE49-F238E27FC236}">
                      <a16:creationId xmlns:a16="http://schemas.microsoft.com/office/drawing/2014/main" id="{FA13BCE7-61B1-454F-AC8C-A62E75A718FF}"/>
                    </a:ext>
                  </a:extLst>
                </p:cNvPr>
                <p:cNvPicPr/>
                <p:nvPr/>
              </p:nvPicPr>
              <p:blipFill>
                <a:blip r:embed="rId55"/>
                <a:stretch>
                  <a:fillRect/>
                </a:stretch>
              </p:blipFill>
              <p:spPr>
                <a:xfrm>
                  <a:off x="6472592" y="4856478"/>
                  <a:ext cx="540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Рукописный ввод 47">
                  <a:extLst>
                    <a:ext uri="{FF2B5EF4-FFF2-40B4-BE49-F238E27FC236}">
                      <a16:creationId xmlns:a16="http://schemas.microsoft.com/office/drawing/2014/main" id="{DC47FF92-F5D4-4380-B38F-CF90A935370F}"/>
                    </a:ext>
                  </a:extLst>
                </p14:cNvPr>
                <p14:cNvContentPartPr/>
                <p14:nvPr/>
              </p14:nvContentPartPr>
              <p14:xfrm>
                <a:off x="6712352" y="4573878"/>
                <a:ext cx="298440" cy="393120"/>
              </p14:xfrm>
            </p:contentPart>
          </mc:Choice>
          <mc:Fallback xmlns="">
            <p:pic>
              <p:nvPicPr>
                <p:cNvPr id="48" name="Рукописный ввод 47">
                  <a:extLst>
                    <a:ext uri="{FF2B5EF4-FFF2-40B4-BE49-F238E27FC236}">
                      <a16:creationId xmlns:a16="http://schemas.microsoft.com/office/drawing/2014/main" id="{DC47FF92-F5D4-4380-B38F-CF90A935370F}"/>
                    </a:ext>
                  </a:extLst>
                </p:cNvPr>
                <p:cNvPicPr/>
                <p:nvPr/>
              </p:nvPicPr>
              <p:blipFill>
                <a:blip r:embed="rId57"/>
                <a:stretch>
                  <a:fillRect/>
                </a:stretch>
              </p:blipFill>
              <p:spPr>
                <a:xfrm>
                  <a:off x="6703352" y="4564878"/>
                  <a:ext cx="316080" cy="410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Рукописный ввод 49">
                  <a:extLst>
                    <a:ext uri="{FF2B5EF4-FFF2-40B4-BE49-F238E27FC236}">
                      <a16:creationId xmlns:a16="http://schemas.microsoft.com/office/drawing/2014/main" id="{23693973-BE10-4B1B-915C-150ED9A4B93C}"/>
                    </a:ext>
                  </a:extLst>
                </p14:cNvPr>
                <p14:cNvContentPartPr/>
                <p14:nvPr/>
              </p14:nvContentPartPr>
              <p14:xfrm>
                <a:off x="7114832" y="4872318"/>
                <a:ext cx="223560" cy="128880"/>
              </p14:xfrm>
            </p:contentPart>
          </mc:Choice>
          <mc:Fallback xmlns="">
            <p:pic>
              <p:nvPicPr>
                <p:cNvPr id="50" name="Рукописный ввод 49">
                  <a:extLst>
                    <a:ext uri="{FF2B5EF4-FFF2-40B4-BE49-F238E27FC236}">
                      <a16:creationId xmlns:a16="http://schemas.microsoft.com/office/drawing/2014/main" id="{23693973-BE10-4B1B-915C-150ED9A4B93C}"/>
                    </a:ext>
                  </a:extLst>
                </p:cNvPr>
                <p:cNvPicPr/>
                <p:nvPr/>
              </p:nvPicPr>
              <p:blipFill>
                <a:blip r:embed="rId59"/>
                <a:stretch>
                  <a:fillRect/>
                </a:stretch>
              </p:blipFill>
              <p:spPr>
                <a:xfrm>
                  <a:off x="7106192" y="4863678"/>
                  <a:ext cx="241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Рукописный ввод 50">
                  <a:extLst>
                    <a:ext uri="{FF2B5EF4-FFF2-40B4-BE49-F238E27FC236}">
                      <a16:creationId xmlns:a16="http://schemas.microsoft.com/office/drawing/2014/main" id="{3315ED35-90C9-448B-8212-26F119B41ABB}"/>
                    </a:ext>
                  </a:extLst>
                </p14:cNvPr>
                <p14:cNvContentPartPr/>
                <p14:nvPr/>
              </p14:nvContentPartPr>
              <p14:xfrm>
                <a:off x="7343792" y="4467678"/>
                <a:ext cx="402840" cy="973080"/>
              </p14:xfrm>
            </p:contentPart>
          </mc:Choice>
          <mc:Fallback xmlns="">
            <p:pic>
              <p:nvPicPr>
                <p:cNvPr id="51" name="Рукописный ввод 50">
                  <a:extLst>
                    <a:ext uri="{FF2B5EF4-FFF2-40B4-BE49-F238E27FC236}">
                      <a16:creationId xmlns:a16="http://schemas.microsoft.com/office/drawing/2014/main" id="{3315ED35-90C9-448B-8212-26F119B41ABB}"/>
                    </a:ext>
                  </a:extLst>
                </p:cNvPr>
                <p:cNvPicPr/>
                <p:nvPr/>
              </p:nvPicPr>
              <p:blipFill>
                <a:blip r:embed="rId61"/>
                <a:stretch>
                  <a:fillRect/>
                </a:stretch>
              </p:blipFill>
              <p:spPr>
                <a:xfrm>
                  <a:off x="7334792" y="4459038"/>
                  <a:ext cx="420480" cy="99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53" name="Рукописный ввод 52">
                <a:extLst>
                  <a:ext uri="{FF2B5EF4-FFF2-40B4-BE49-F238E27FC236}">
                    <a16:creationId xmlns:a16="http://schemas.microsoft.com/office/drawing/2014/main" id="{A557534D-077E-4516-8859-51E17F572BC4}"/>
                  </a:ext>
                </a:extLst>
              </p14:cNvPr>
              <p14:cNvContentPartPr/>
              <p14:nvPr/>
            </p14:nvContentPartPr>
            <p14:xfrm>
              <a:off x="3516632" y="549078"/>
              <a:ext cx="235440" cy="433080"/>
            </p14:xfrm>
          </p:contentPart>
        </mc:Choice>
        <mc:Fallback xmlns="">
          <p:pic>
            <p:nvPicPr>
              <p:cNvPr id="53" name="Рукописный ввод 52">
                <a:extLst>
                  <a:ext uri="{FF2B5EF4-FFF2-40B4-BE49-F238E27FC236}">
                    <a16:creationId xmlns:a16="http://schemas.microsoft.com/office/drawing/2014/main" id="{A557534D-077E-4516-8859-51E17F572BC4}"/>
                  </a:ext>
                </a:extLst>
              </p:cNvPr>
              <p:cNvPicPr/>
              <p:nvPr/>
            </p:nvPicPr>
            <p:blipFill>
              <a:blip r:embed="rId63"/>
              <a:stretch>
                <a:fillRect/>
              </a:stretch>
            </p:blipFill>
            <p:spPr>
              <a:xfrm>
                <a:off x="3507992" y="540078"/>
                <a:ext cx="253080" cy="450720"/>
              </a:xfrm>
              <a:prstGeom prst="rect">
                <a:avLst/>
              </a:prstGeom>
            </p:spPr>
          </p:pic>
        </mc:Fallback>
      </mc:AlternateContent>
      <p:grpSp>
        <p:nvGrpSpPr>
          <p:cNvPr id="55" name="Группа 54">
            <a:extLst>
              <a:ext uri="{FF2B5EF4-FFF2-40B4-BE49-F238E27FC236}">
                <a16:creationId xmlns:a16="http://schemas.microsoft.com/office/drawing/2014/main" id="{3B87D4DC-2E9E-4C22-B3CC-8AC1920B9CBA}"/>
              </a:ext>
            </a:extLst>
          </p:cNvPr>
          <p:cNvGrpSpPr/>
          <p:nvPr/>
        </p:nvGrpSpPr>
        <p:grpSpPr>
          <a:xfrm>
            <a:off x="6508952" y="1373838"/>
            <a:ext cx="477720" cy="240480"/>
            <a:chOff x="6508952" y="1373838"/>
            <a:chExt cx="477720" cy="240480"/>
          </a:xfrm>
        </p:grpSpPr>
        <mc:AlternateContent xmlns:mc="http://schemas.openxmlformats.org/markup-compatibility/2006" xmlns:p14="http://schemas.microsoft.com/office/powerpoint/2010/main">
          <mc:Choice Requires="p14">
            <p:contentPart p14:bwMode="auto" r:id="rId64">
              <p14:nvContentPartPr>
                <p14:cNvPr id="20" name="Рукописный ввод 19">
                  <a:extLst>
                    <a:ext uri="{FF2B5EF4-FFF2-40B4-BE49-F238E27FC236}">
                      <a16:creationId xmlns:a16="http://schemas.microsoft.com/office/drawing/2014/main" id="{11E5BEDF-4701-4964-8375-2092580BC5CC}"/>
                    </a:ext>
                  </a:extLst>
                </p14:cNvPr>
                <p14:cNvContentPartPr/>
                <p14:nvPr/>
              </p14:nvContentPartPr>
              <p14:xfrm>
                <a:off x="6508952" y="1373838"/>
                <a:ext cx="14040" cy="4320"/>
              </p14:xfrm>
            </p:contentPart>
          </mc:Choice>
          <mc:Fallback xmlns="">
            <p:pic>
              <p:nvPicPr>
                <p:cNvPr id="20" name="Рукописный ввод 19">
                  <a:extLst>
                    <a:ext uri="{FF2B5EF4-FFF2-40B4-BE49-F238E27FC236}">
                      <a16:creationId xmlns:a16="http://schemas.microsoft.com/office/drawing/2014/main" id="{11E5BEDF-4701-4964-8375-2092580BC5CC}"/>
                    </a:ext>
                  </a:extLst>
                </p:cNvPr>
                <p:cNvPicPr/>
                <p:nvPr/>
              </p:nvPicPr>
              <p:blipFill>
                <a:blip r:embed="rId65"/>
                <a:stretch>
                  <a:fillRect/>
                </a:stretch>
              </p:blipFill>
              <p:spPr>
                <a:xfrm>
                  <a:off x="6499952" y="1365198"/>
                  <a:ext cx="316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Рукописный ввод 53">
                  <a:extLst>
                    <a:ext uri="{FF2B5EF4-FFF2-40B4-BE49-F238E27FC236}">
                      <a16:creationId xmlns:a16="http://schemas.microsoft.com/office/drawing/2014/main" id="{025BF568-8B2C-48E2-BF73-B1AA8D4232F7}"/>
                    </a:ext>
                  </a:extLst>
                </p14:cNvPr>
                <p14:cNvContentPartPr/>
                <p14:nvPr/>
              </p14:nvContentPartPr>
              <p14:xfrm>
                <a:off x="6978392" y="1598838"/>
                <a:ext cx="8280" cy="15480"/>
              </p14:xfrm>
            </p:contentPart>
          </mc:Choice>
          <mc:Fallback xmlns="">
            <p:pic>
              <p:nvPicPr>
                <p:cNvPr id="54" name="Рукописный ввод 53">
                  <a:extLst>
                    <a:ext uri="{FF2B5EF4-FFF2-40B4-BE49-F238E27FC236}">
                      <a16:creationId xmlns:a16="http://schemas.microsoft.com/office/drawing/2014/main" id="{025BF568-8B2C-48E2-BF73-B1AA8D4232F7}"/>
                    </a:ext>
                  </a:extLst>
                </p:cNvPr>
                <p:cNvPicPr/>
                <p:nvPr/>
              </p:nvPicPr>
              <p:blipFill>
                <a:blip r:embed="rId67"/>
                <a:stretch>
                  <a:fillRect/>
                </a:stretch>
              </p:blipFill>
              <p:spPr>
                <a:xfrm>
                  <a:off x="6969392" y="1590198"/>
                  <a:ext cx="25920" cy="3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6" name="Рукописный ввод 55">
                <a:extLst>
                  <a:ext uri="{FF2B5EF4-FFF2-40B4-BE49-F238E27FC236}">
                    <a16:creationId xmlns:a16="http://schemas.microsoft.com/office/drawing/2014/main" id="{5A9076D8-B508-4EF6-A721-1B91C2122459}"/>
                  </a:ext>
                </a:extLst>
              </p14:cNvPr>
              <p14:cNvContentPartPr/>
              <p14:nvPr/>
            </p14:nvContentPartPr>
            <p14:xfrm>
              <a:off x="7214552" y="1557078"/>
              <a:ext cx="3600" cy="7560"/>
            </p14:xfrm>
          </p:contentPart>
        </mc:Choice>
        <mc:Fallback xmlns="">
          <p:pic>
            <p:nvPicPr>
              <p:cNvPr id="56" name="Рукописный ввод 55">
                <a:extLst>
                  <a:ext uri="{FF2B5EF4-FFF2-40B4-BE49-F238E27FC236}">
                    <a16:creationId xmlns:a16="http://schemas.microsoft.com/office/drawing/2014/main" id="{5A9076D8-B508-4EF6-A721-1B91C2122459}"/>
                  </a:ext>
                </a:extLst>
              </p:cNvPr>
              <p:cNvPicPr/>
              <p:nvPr/>
            </p:nvPicPr>
            <p:blipFill>
              <a:blip r:embed="rId69"/>
              <a:stretch>
                <a:fillRect/>
              </a:stretch>
            </p:blipFill>
            <p:spPr>
              <a:xfrm>
                <a:off x="7205912" y="1548438"/>
                <a:ext cx="212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Рукописный ввод 56">
                <a:extLst>
                  <a:ext uri="{FF2B5EF4-FFF2-40B4-BE49-F238E27FC236}">
                    <a16:creationId xmlns:a16="http://schemas.microsoft.com/office/drawing/2014/main" id="{182C1405-3E37-4CA3-9663-89426631D58B}"/>
                  </a:ext>
                </a:extLst>
              </p14:cNvPr>
              <p14:cNvContentPartPr/>
              <p14:nvPr/>
            </p14:nvContentPartPr>
            <p14:xfrm>
              <a:off x="8633312" y="1419918"/>
              <a:ext cx="360" cy="3240"/>
            </p14:xfrm>
          </p:contentPart>
        </mc:Choice>
        <mc:Fallback xmlns="">
          <p:pic>
            <p:nvPicPr>
              <p:cNvPr id="57" name="Рукописный ввод 56">
                <a:extLst>
                  <a:ext uri="{FF2B5EF4-FFF2-40B4-BE49-F238E27FC236}">
                    <a16:creationId xmlns:a16="http://schemas.microsoft.com/office/drawing/2014/main" id="{182C1405-3E37-4CA3-9663-89426631D58B}"/>
                  </a:ext>
                </a:extLst>
              </p:cNvPr>
              <p:cNvPicPr/>
              <p:nvPr/>
            </p:nvPicPr>
            <p:blipFill>
              <a:blip r:embed="rId71"/>
              <a:stretch>
                <a:fillRect/>
              </a:stretch>
            </p:blipFill>
            <p:spPr>
              <a:xfrm>
                <a:off x="8624312" y="1410918"/>
                <a:ext cx="18000" cy="20880"/>
              </a:xfrm>
              <a:prstGeom prst="rect">
                <a:avLst/>
              </a:prstGeom>
            </p:spPr>
          </p:pic>
        </mc:Fallback>
      </mc:AlternateContent>
      <p:grpSp>
        <p:nvGrpSpPr>
          <p:cNvPr id="60" name="Группа 59">
            <a:extLst>
              <a:ext uri="{FF2B5EF4-FFF2-40B4-BE49-F238E27FC236}">
                <a16:creationId xmlns:a16="http://schemas.microsoft.com/office/drawing/2014/main" id="{498FA1B1-0E5D-4CE7-8DD4-3C58C32FCD51}"/>
              </a:ext>
            </a:extLst>
          </p:cNvPr>
          <p:cNvGrpSpPr/>
          <p:nvPr/>
        </p:nvGrpSpPr>
        <p:grpSpPr>
          <a:xfrm>
            <a:off x="9090872" y="903318"/>
            <a:ext cx="1036080" cy="830160"/>
            <a:chOff x="9090872" y="903318"/>
            <a:chExt cx="1036080" cy="830160"/>
          </a:xfrm>
        </p:grpSpPr>
        <mc:AlternateContent xmlns:mc="http://schemas.openxmlformats.org/markup-compatibility/2006" xmlns:p14="http://schemas.microsoft.com/office/powerpoint/2010/main">
          <mc:Choice Requires="p14">
            <p:contentPart p14:bwMode="auto" r:id="rId72">
              <p14:nvContentPartPr>
                <p14:cNvPr id="12" name="Рукописный ввод 11">
                  <a:extLst>
                    <a:ext uri="{FF2B5EF4-FFF2-40B4-BE49-F238E27FC236}">
                      <a16:creationId xmlns:a16="http://schemas.microsoft.com/office/drawing/2014/main" id="{122AFE5D-CCAF-42E4-AE1E-6DA58B79F7DC}"/>
                    </a:ext>
                  </a:extLst>
                </p14:cNvPr>
                <p14:cNvContentPartPr/>
                <p14:nvPr/>
              </p14:nvContentPartPr>
              <p14:xfrm>
                <a:off x="9090872" y="1032558"/>
                <a:ext cx="402840" cy="383400"/>
              </p14:xfrm>
            </p:contentPart>
          </mc:Choice>
          <mc:Fallback xmlns="">
            <p:pic>
              <p:nvPicPr>
                <p:cNvPr id="12" name="Рукописный ввод 11">
                  <a:extLst>
                    <a:ext uri="{FF2B5EF4-FFF2-40B4-BE49-F238E27FC236}">
                      <a16:creationId xmlns:a16="http://schemas.microsoft.com/office/drawing/2014/main" id="{122AFE5D-CCAF-42E4-AE1E-6DA58B79F7DC}"/>
                    </a:ext>
                  </a:extLst>
                </p:cNvPr>
                <p:cNvPicPr/>
                <p:nvPr/>
              </p:nvPicPr>
              <p:blipFill>
                <a:blip r:embed="rId73"/>
                <a:stretch>
                  <a:fillRect/>
                </a:stretch>
              </p:blipFill>
              <p:spPr>
                <a:xfrm>
                  <a:off x="9082232" y="1023558"/>
                  <a:ext cx="42048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3" name="Рукописный ввод 12">
                  <a:extLst>
                    <a:ext uri="{FF2B5EF4-FFF2-40B4-BE49-F238E27FC236}">
                      <a16:creationId xmlns:a16="http://schemas.microsoft.com/office/drawing/2014/main" id="{3D490C93-0A3E-491C-972E-D46B444752CE}"/>
                    </a:ext>
                  </a:extLst>
                </p14:cNvPr>
                <p14:cNvContentPartPr/>
                <p14:nvPr/>
              </p14:nvContentPartPr>
              <p14:xfrm>
                <a:off x="9543032" y="1329198"/>
                <a:ext cx="218160" cy="222840"/>
              </p14:xfrm>
            </p:contentPart>
          </mc:Choice>
          <mc:Fallback xmlns="">
            <p:pic>
              <p:nvPicPr>
                <p:cNvPr id="13" name="Рукописный ввод 12">
                  <a:extLst>
                    <a:ext uri="{FF2B5EF4-FFF2-40B4-BE49-F238E27FC236}">
                      <a16:creationId xmlns:a16="http://schemas.microsoft.com/office/drawing/2014/main" id="{3D490C93-0A3E-491C-972E-D46B444752CE}"/>
                    </a:ext>
                  </a:extLst>
                </p:cNvPr>
                <p:cNvPicPr/>
                <p:nvPr/>
              </p:nvPicPr>
              <p:blipFill>
                <a:blip r:embed="rId75"/>
                <a:stretch>
                  <a:fillRect/>
                </a:stretch>
              </p:blipFill>
              <p:spPr>
                <a:xfrm>
                  <a:off x="9534032" y="1320558"/>
                  <a:ext cx="2358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 name="Рукописный ввод 13">
                  <a:extLst>
                    <a:ext uri="{FF2B5EF4-FFF2-40B4-BE49-F238E27FC236}">
                      <a16:creationId xmlns:a16="http://schemas.microsoft.com/office/drawing/2014/main" id="{C0709846-0E9B-4599-925C-6DEBCB482BE4}"/>
                    </a:ext>
                  </a:extLst>
                </p14:cNvPr>
                <p14:cNvContentPartPr/>
                <p14:nvPr/>
              </p14:nvContentPartPr>
              <p14:xfrm>
                <a:off x="9740672" y="903318"/>
                <a:ext cx="386280" cy="830160"/>
              </p14:xfrm>
            </p:contentPart>
          </mc:Choice>
          <mc:Fallback xmlns="">
            <p:pic>
              <p:nvPicPr>
                <p:cNvPr id="14" name="Рукописный ввод 13">
                  <a:extLst>
                    <a:ext uri="{FF2B5EF4-FFF2-40B4-BE49-F238E27FC236}">
                      <a16:creationId xmlns:a16="http://schemas.microsoft.com/office/drawing/2014/main" id="{C0709846-0E9B-4599-925C-6DEBCB482BE4}"/>
                    </a:ext>
                  </a:extLst>
                </p:cNvPr>
                <p:cNvPicPr/>
                <p:nvPr/>
              </p:nvPicPr>
              <p:blipFill>
                <a:blip r:embed="rId77"/>
                <a:stretch>
                  <a:fillRect/>
                </a:stretch>
              </p:blipFill>
              <p:spPr>
                <a:xfrm>
                  <a:off x="9732032" y="894678"/>
                  <a:ext cx="403920" cy="847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Рукописный ввод 57">
                  <a:extLst>
                    <a:ext uri="{FF2B5EF4-FFF2-40B4-BE49-F238E27FC236}">
                      <a16:creationId xmlns:a16="http://schemas.microsoft.com/office/drawing/2014/main" id="{12401532-D70A-4081-9966-87CE8E9ADBB1}"/>
                    </a:ext>
                  </a:extLst>
                </p14:cNvPr>
                <p14:cNvContentPartPr/>
                <p14:nvPr/>
              </p14:nvContentPartPr>
              <p14:xfrm>
                <a:off x="9583352" y="1597038"/>
                <a:ext cx="10440" cy="4320"/>
              </p14:xfrm>
            </p:contentPart>
          </mc:Choice>
          <mc:Fallback xmlns="">
            <p:pic>
              <p:nvPicPr>
                <p:cNvPr id="58" name="Рукописный ввод 57">
                  <a:extLst>
                    <a:ext uri="{FF2B5EF4-FFF2-40B4-BE49-F238E27FC236}">
                      <a16:creationId xmlns:a16="http://schemas.microsoft.com/office/drawing/2014/main" id="{12401532-D70A-4081-9966-87CE8E9ADBB1}"/>
                    </a:ext>
                  </a:extLst>
                </p:cNvPr>
                <p:cNvPicPr/>
                <p:nvPr/>
              </p:nvPicPr>
              <p:blipFill>
                <a:blip r:embed="rId79"/>
                <a:stretch>
                  <a:fillRect/>
                </a:stretch>
              </p:blipFill>
              <p:spPr>
                <a:xfrm>
                  <a:off x="9574712" y="1588038"/>
                  <a:ext cx="280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Рукописный ввод 58">
                  <a:extLst>
                    <a:ext uri="{FF2B5EF4-FFF2-40B4-BE49-F238E27FC236}">
                      <a16:creationId xmlns:a16="http://schemas.microsoft.com/office/drawing/2014/main" id="{2630CAE8-D526-4477-89CE-BF9597BF9594}"/>
                    </a:ext>
                  </a:extLst>
                </p14:cNvPr>
                <p14:cNvContentPartPr/>
                <p14:nvPr/>
              </p14:nvContentPartPr>
              <p14:xfrm>
                <a:off x="9158192" y="1374918"/>
                <a:ext cx="9360" cy="6480"/>
              </p14:xfrm>
            </p:contentPart>
          </mc:Choice>
          <mc:Fallback xmlns="">
            <p:pic>
              <p:nvPicPr>
                <p:cNvPr id="59" name="Рукописный ввод 58">
                  <a:extLst>
                    <a:ext uri="{FF2B5EF4-FFF2-40B4-BE49-F238E27FC236}">
                      <a16:creationId xmlns:a16="http://schemas.microsoft.com/office/drawing/2014/main" id="{2630CAE8-D526-4477-89CE-BF9597BF9594}"/>
                    </a:ext>
                  </a:extLst>
                </p:cNvPr>
                <p:cNvPicPr/>
                <p:nvPr/>
              </p:nvPicPr>
              <p:blipFill>
                <a:blip r:embed="rId81"/>
                <a:stretch>
                  <a:fillRect/>
                </a:stretch>
              </p:blipFill>
              <p:spPr>
                <a:xfrm>
                  <a:off x="9149192" y="1366278"/>
                  <a:ext cx="27000" cy="24120"/>
                </a:xfrm>
                <a:prstGeom prst="rect">
                  <a:avLst/>
                </a:prstGeom>
              </p:spPr>
            </p:pic>
          </mc:Fallback>
        </mc:AlternateContent>
      </p:grpSp>
      <p:grpSp>
        <p:nvGrpSpPr>
          <p:cNvPr id="64" name="Группа 63">
            <a:extLst>
              <a:ext uri="{FF2B5EF4-FFF2-40B4-BE49-F238E27FC236}">
                <a16:creationId xmlns:a16="http://schemas.microsoft.com/office/drawing/2014/main" id="{1EEBE7C8-51AC-4BCE-8355-094EC857D91B}"/>
              </a:ext>
            </a:extLst>
          </p:cNvPr>
          <p:cNvGrpSpPr/>
          <p:nvPr/>
        </p:nvGrpSpPr>
        <p:grpSpPr>
          <a:xfrm>
            <a:off x="10404872" y="806118"/>
            <a:ext cx="862200" cy="575640"/>
            <a:chOff x="10404872" y="806118"/>
            <a:chExt cx="862200" cy="575640"/>
          </a:xfrm>
        </p:grpSpPr>
        <mc:AlternateContent xmlns:mc="http://schemas.openxmlformats.org/markup-compatibility/2006" xmlns:p14="http://schemas.microsoft.com/office/powerpoint/2010/main">
          <mc:Choice Requires="p14">
            <p:contentPart p14:bwMode="auto" r:id="rId82">
              <p14:nvContentPartPr>
                <p14:cNvPr id="61" name="Рукописный ввод 60">
                  <a:extLst>
                    <a:ext uri="{FF2B5EF4-FFF2-40B4-BE49-F238E27FC236}">
                      <a16:creationId xmlns:a16="http://schemas.microsoft.com/office/drawing/2014/main" id="{642125D4-4680-46C9-8227-FE1559225678}"/>
                    </a:ext>
                  </a:extLst>
                </p14:cNvPr>
                <p14:cNvContentPartPr/>
                <p14:nvPr/>
              </p14:nvContentPartPr>
              <p14:xfrm>
                <a:off x="10404872" y="1130838"/>
                <a:ext cx="235440" cy="208800"/>
              </p14:xfrm>
            </p:contentPart>
          </mc:Choice>
          <mc:Fallback xmlns="">
            <p:pic>
              <p:nvPicPr>
                <p:cNvPr id="61" name="Рукописный ввод 60">
                  <a:extLst>
                    <a:ext uri="{FF2B5EF4-FFF2-40B4-BE49-F238E27FC236}">
                      <a16:creationId xmlns:a16="http://schemas.microsoft.com/office/drawing/2014/main" id="{642125D4-4680-46C9-8227-FE1559225678}"/>
                    </a:ext>
                  </a:extLst>
                </p:cNvPr>
                <p:cNvPicPr/>
                <p:nvPr/>
              </p:nvPicPr>
              <p:blipFill>
                <a:blip r:embed="rId83"/>
                <a:stretch>
                  <a:fillRect/>
                </a:stretch>
              </p:blipFill>
              <p:spPr>
                <a:xfrm>
                  <a:off x="10395872" y="1121838"/>
                  <a:ext cx="2530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2" name="Рукописный ввод 61">
                  <a:extLst>
                    <a:ext uri="{FF2B5EF4-FFF2-40B4-BE49-F238E27FC236}">
                      <a16:creationId xmlns:a16="http://schemas.microsoft.com/office/drawing/2014/main" id="{2A75916B-407D-400B-A3AB-4D893DC7528E}"/>
                    </a:ext>
                  </a:extLst>
                </p14:cNvPr>
                <p14:cNvContentPartPr/>
                <p14:nvPr/>
              </p14:nvContentPartPr>
              <p14:xfrm>
                <a:off x="10840112" y="806118"/>
                <a:ext cx="256680" cy="575640"/>
              </p14:xfrm>
            </p:contentPart>
          </mc:Choice>
          <mc:Fallback xmlns="">
            <p:pic>
              <p:nvPicPr>
                <p:cNvPr id="62" name="Рукописный ввод 61">
                  <a:extLst>
                    <a:ext uri="{FF2B5EF4-FFF2-40B4-BE49-F238E27FC236}">
                      <a16:creationId xmlns:a16="http://schemas.microsoft.com/office/drawing/2014/main" id="{2A75916B-407D-400B-A3AB-4D893DC7528E}"/>
                    </a:ext>
                  </a:extLst>
                </p:cNvPr>
                <p:cNvPicPr/>
                <p:nvPr/>
              </p:nvPicPr>
              <p:blipFill>
                <a:blip r:embed="rId85"/>
                <a:stretch>
                  <a:fillRect/>
                </a:stretch>
              </p:blipFill>
              <p:spPr>
                <a:xfrm>
                  <a:off x="10831472" y="797478"/>
                  <a:ext cx="27432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3" name="Рукописный ввод 62">
                  <a:extLst>
                    <a:ext uri="{FF2B5EF4-FFF2-40B4-BE49-F238E27FC236}">
                      <a16:creationId xmlns:a16="http://schemas.microsoft.com/office/drawing/2014/main" id="{D91053CF-EEA7-412E-8782-1C7A5E29B8EC}"/>
                    </a:ext>
                  </a:extLst>
                </p14:cNvPr>
                <p14:cNvContentPartPr/>
                <p14:nvPr/>
              </p14:nvContentPartPr>
              <p14:xfrm>
                <a:off x="11095352" y="1048398"/>
                <a:ext cx="171720" cy="298080"/>
              </p14:xfrm>
            </p:contentPart>
          </mc:Choice>
          <mc:Fallback xmlns="">
            <p:pic>
              <p:nvPicPr>
                <p:cNvPr id="63" name="Рукописный ввод 62">
                  <a:extLst>
                    <a:ext uri="{FF2B5EF4-FFF2-40B4-BE49-F238E27FC236}">
                      <a16:creationId xmlns:a16="http://schemas.microsoft.com/office/drawing/2014/main" id="{D91053CF-EEA7-412E-8782-1C7A5E29B8EC}"/>
                    </a:ext>
                  </a:extLst>
                </p:cNvPr>
                <p:cNvPicPr/>
                <p:nvPr/>
              </p:nvPicPr>
              <p:blipFill>
                <a:blip r:embed="rId87"/>
                <a:stretch>
                  <a:fillRect/>
                </a:stretch>
              </p:blipFill>
              <p:spPr>
                <a:xfrm>
                  <a:off x="11086712" y="1039758"/>
                  <a:ext cx="189360" cy="315720"/>
                </a:xfrm>
                <a:prstGeom prst="rect">
                  <a:avLst/>
                </a:prstGeom>
              </p:spPr>
            </p:pic>
          </mc:Fallback>
        </mc:AlternateContent>
      </p:grpSp>
    </p:spTree>
    <p:extLst>
      <p:ext uri="{BB962C8B-B14F-4D97-AF65-F5344CB8AC3E}">
        <p14:creationId xmlns:p14="http://schemas.microsoft.com/office/powerpoint/2010/main" val="151932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9D5C5-E68C-4D13-8F24-E8589EDD9403}"/>
              </a:ext>
            </a:extLst>
          </p:cNvPr>
          <p:cNvSpPr txBox="1"/>
          <p:nvPr/>
        </p:nvSpPr>
        <p:spPr>
          <a:xfrm>
            <a:off x="690906" y="533598"/>
            <a:ext cx="10810187" cy="7171194"/>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We can build lots of compound propositions this way but what about universal statements.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Recall in categorical logic we had two universal statements</a:t>
            </a:r>
          </a:p>
          <a:p>
            <a:r>
              <a:rPr lang="en-GB" sz="2000" dirty="0">
                <a:latin typeface="Arial" panose="020B0604020202020204" pitchFamily="34" charset="0"/>
                <a:cs typeface="Arial" panose="020B0604020202020204" pitchFamily="34" charset="0"/>
              </a:rPr>
              <a:t>All S are P; No S are 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How do we symbolize such statements in predicate logic?</a:t>
            </a:r>
          </a:p>
          <a:p>
            <a:r>
              <a:rPr lang="en-GB" sz="2000" dirty="0">
                <a:latin typeface="Arial" panose="020B0604020202020204" pitchFamily="34" charset="0"/>
                <a:cs typeface="Arial" panose="020B0604020202020204" pitchFamily="34" charset="0"/>
              </a:rPr>
              <a:t>We need to introduce a new tool</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is the </a:t>
            </a:r>
            <a:r>
              <a:rPr lang="en-GB" sz="2000" b="1" dirty="0">
                <a:latin typeface="Arial" panose="020B0604020202020204" pitchFamily="34" charset="0"/>
                <a:cs typeface="Arial" panose="020B0604020202020204" pitchFamily="34" charset="0"/>
              </a:rPr>
              <a:t>Universal quantifier</a:t>
            </a:r>
            <a:r>
              <a:rPr lang="en-GB" sz="2000" dirty="0">
                <a:latin typeface="Arial" panose="020B0604020202020204" pitchFamily="34" charset="0"/>
                <a:cs typeface="Arial" panose="020B0604020202020204" pitchFamily="34" charset="0"/>
              </a:rPr>
              <a:t>, x placed before a statement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All S are P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No S are P </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5040A49B-D247-46BB-B636-132304B6BE4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22</a:t>
            </a:r>
            <a:endParaRPr lang="en-GB" dirty="0"/>
          </a:p>
        </p:txBody>
      </p:sp>
      <p:grpSp>
        <p:nvGrpSpPr>
          <p:cNvPr id="6" name="Группа 5">
            <a:extLst>
              <a:ext uri="{FF2B5EF4-FFF2-40B4-BE49-F238E27FC236}">
                <a16:creationId xmlns:a16="http://schemas.microsoft.com/office/drawing/2014/main" id="{04650EE3-8DD6-42A7-913F-8937E4E3EFDF}"/>
              </a:ext>
            </a:extLst>
          </p:cNvPr>
          <p:cNvGrpSpPr/>
          <p:nvPr/>
        </p:nvGrpSpPr>
        <p:grpSpPr>
          <a:xfrm>
            <a:off x="1014632" y="1800546"/>
            <a:ext cx="335520" cy="308880"/>
            <a:chOff x="1014632" y="1800546"/>
            <a:chExt cx="335520" cy="308880"/>
          </a:xfrm>
        </p:grpSpPr>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222AA19B-F765-42D1-B509-7B327F73D0FB}"/>
                    </a:ext>
                  </a:extLst>
                </p14:cNvPr>
                <p14:cNvContentPartPr/>
                <p14:nvPr/>
              </p14:nvContentPartPr>
              <p14:xfrm>
                <a:off x="1136672" y="1800546"/>
                <a:ext cx="209520" cy="308880"/>
              </p14:xfrm>
            </p:contentPart>
          </mc:Choice>
          <mc:Fallback xmlns="">
            <p:pic>
              <p:nvPicPr>
                <p:cNvPr id="4" name="Рукописный ввод 3">
                  <a:extLst>
                    <a:ext uri="{FF2B5EF4-FFF2-40B4-BE49-F238E27FC236}">
                      <a16:creationId xmlns:a16="http://schemas.microsoft.com/office/drawing/2014/main" id="{222AA19B-F765-42D1-B509-7B327F73D0FB}"/>
                    </a:ext>
                  </a:extLst>
                </p:cNvPr>
                <p:cNvPicPr/>
                <p:nvPr/>
              </p:nvPicPr>
              <p:blipFill>
                <a:blip r:embed="rId3"/>
                <a:stretch>
                  <a:fillRect/>
                </a:stretch>
              </p:blipFill>
              <p:spPr>
                <a:xfrm>
                  <a:off x="1128032" y="1791546"/>
                  <a:ext cx="2271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9194A4C9-93DC-4229-B3D4-C5489108FFE8}"/>
                    </a:ext>
                  </a:extLst>
                </p14:cNvPr>
                <p14:cNvContentPartPr/>
                <p14:nvPr/>
              </p14:nvContentPartPr>
              <p14:xfrm>
                <a:off x="1014632" y="1938426"/>
                <a:ext cx="335520" cy="60840"/>
              </p14:xfrm>
            </p:contentPart>
          </mc:Choice>
          <mc:Fallback xmlns="">
            <p:pic>
              <p:nvPicPr>
                <p:cNvPr id="5" name="Рукописный ввод 4">
                  <a:extLst>
                    <a:ext uri="{FF2B5EF4-FFF2-40B4-BE49-F238E27FC236}">
                      <a16:creationId xmlns:a16="http://schemas.microsoft.com/office/drawing/2014/main" id="{9194A4C9-93DC-4229-B3D4-C5489108FFE8}"/>
                    </a:ext>
                  </a:extLst>
                </p:cNvPr>
                <p:cNvPicPr/>
                <p:nvPr/>
              </p:nvPicPr>
              <p:blipFill>
                <a:blip r:embed="rId5"/>
                <a:stretch>
                  <a:fillRect/>
                </a:stretch>
              </p:blipFill>
              <p:spPr>
                <a:xfrm>
                  <a:off x="1005632" y="1929426"/>
                  <a:ext cx="353160" cy="78480"/>
                </a:xfrm>
                <a:prstGeom prst="rect">
                  <a:avLst/>
                </a:prstGeom>
              </p:spPr>
            </p:pic>
          </mc:Fallback>
        </mc:AlternateContent>
      </p:grpSp>
      <p:grpSp>
        <p:nvGrpSpPr>
          <p:cNvPr id="9" name="Группа 8">
            <a:extLst>
              <a:ext uri="{FF2B5EF4-FFF2-40B4-BE49-F238E27FC236}">
                <a16:creationId xmlns:a16="http://schemas.microsoft.com/office/drawing/2014/main" id="{F889B358-7FBC-49C6-AB67-814BF178AA24}"/>
              </a:ext>
            </a:extLst>
          </p:cNvPr>
          <p:cNvGrpSpPr/>
          <p:nvPr/>
        </p:nvGrpSpPr>
        <p:grpSpPr>
          <a:xfrm>
            <a:off x="2418272" y="1805586"/>
            <a:ext cx="423720" cy="360720"/>
            <a:chOff x="2418272" y="1805586"/>
            <a:chExt cx="423720" cy="360720"/>
          </a:xfrm>
        </p:grpSpPr>
        <mc:AlternateContent xmlns:mc="http://schemas.openxmlformats.org/markup-compatibility/2006" xmlns:p14="http://schemas.microsoft.com/office/powerpoint/2010/main">
          <mc:Choice Requires="p14">
            <p:contentPart p14:bwMode="auto" r:id="rId6">
              <p14:nvContentPartPr>
                <p14:cNvPr id="7" name="Рукописный ввод 6">
                  <a:extLst>
                    <a:ext uri="{FF2B5EF4-FFF2-40B4-BE49-F238E27FC236}">
                      <a16:creationId xmlns:a16="http://schemas.microsoft.com/office/drawing/2014/main" id="{51EBB8BC-4FE8-4E9A-B555-F9B579EE987E}"/>
                    </a:ext>
                  </a:extLst>
                </p14:cNvPr>
                <p14:cNvContentPartPr/>
                <p14:nvPr/>
              </p14:nvContentPartPr>
              <p14:xfrm>
                <a:off x="2564432" y="1805586"/>
                <a:ext cx="277560" cy="360720"/>
              </p14:xfrm>
            </p:contentPart>
          </mc:Choice>
          <mc:Fallback xmlns="">
            <p:pic>
              <p:nvPicPr>
                <p:cNvPr id="7" name="Рукописный ввод 6">
                  <a:extLst>
                    <a:ext uri="{FF2B5EF4-FFF2-40B4-BE49-F238E27FC236}">
                      <a16:creationId xmlns:a16="http://schemas.microsoft.com/office/drawing/2014/main" id="{51EBB8BC-4FE8-4E9A-B555-F9B579EE987E}"/>
                    </a:ext>
                  </a:extLst>
                </p:cNvPr>
                <p:cNvPicPr/>
                <p:nvPr/>
              </p:nvPicPr>
              <p:blipFill>
                <a:blip r:embed="rId7"/>
                <a:stretch>
                  <a:fillRect/>
                </a:stretch>
              </p:blipFill>
              <p:spPr>
                <a:xfrm>
                  <a:off x="2555432" y="1796586"/>
                  <a:ext cx="2952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75860F56-648F-47B3-9C13-D11A8FE4ADA5}"/>
                    </a:ext>
                  </a:extLst>
                </p14:cNvPr>
                <p14:cNvContentPartPr/>
                <p14:nvPr/>
              </p14:nvContentPartPr>
              <p14:xfrm>
                <a:off x="2418272" y="1941306"/>
                <a:ext cx="346680" cy="30600"/>
              </p14:xfrm>
            </p:contentPart>
          </mc:Choice>
          <mc:Fallback xmlns="">
            <p:pic>
              <p:nvPicPr>
                <p:cNvPr id="8" name="Рукописный ввод 7">
                  <a:extLst>
                    <a:ext uri="{FF2B5EF4-FFF2-40B4-BE49-F238E27FC236}">
                      <a16:creationId xmlns:a16="http://schemas.microsoft.com/office/drawing/2014/main" id="{75860F56-648F-47B3-9C13-D11A8FE4ADA5}"/>
                    </a:ext>
                  </a:extLst>
                </p:cNvPr>
                <p:cNvPicPr/>
                <p:nvPr/>
              </p:nvPicPr>
              <p:blipFill>
                <a:blip r:embed="rId9"/>
                <a:stretch>
                  <a:fillRect/>
                </a:stretch>
              </p:blipFill>
              <p:spPr>
                <a:xfrm>
                  <a:off x="2409632" y="1932306"/>
                  <a:ext cx="36432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0" name="Рукописный ввод 9">
                <a:extLst>
                  <a:ext uri="{FF2B5EF4-FFF2-40B4-BE49-F238E27FC236}">
                    <a16:creationId xmlns:a16="http://schemas.microsoft.com/office/drawing/2014/main" id="{D80C72CB-9019-448D-BD5F-901768EBD9D2}"/>
                  </a:ext>
                </a:extLst>
              </p14:cNvPr>
              <p14:cNvContentPartPr/>
              <p14:nvPr/>
            </p14:nvContentPartPr>
            <p14:xfrm>
              <a:off x="2724272" y="3329466"/>
              <a:ext cx="908280" cy="211320"/>
            </p14:xfrm>
          </p:contentPart>
        </mc:Choice>
        <mc:Fallback xmlns="">
          <p:pic>
            <p:nvPicPr>
              <p:cNvPr id="10" name="Рукописный ввод 9">
                <a:extLst>
                  <a:ext uri="{FF2B5EF4-FFF2-40B4-BE49-F238E27FC236}">
                    <a16:creationId xmlns:a16="http://schemas.microsoft.com/office/drawing/2014/main" id="{D80C72CB-9019-448D-BD5F-901768EBD9D2}"/>
                  </a:ext>
                </a:extLst>
              </p:cNvPr>
              <p:cNvPicPr/>
              <p:nvPr/>
            </p:nvPicPr>
            <p:blipFill>
              <a:blip r:embed="rId11"/>
              <a:stretch>
                <a:fillRect/>
              </a:stretch>
            </p:blipFill>
            <p:spPr>
              <a:xfrm>
                <a:off x="2715632" y="3320466"/>
                <a:ext cx="925920" cy="228960"/>
              </a:xfrm>
              <a:prstGeom prst="rect">
                <a:avLst/>
              </a:prstGeom>
            </p:spPr>
          </p:pic>
        </mc:Fallback>
      </mc:AlternateContent>
      <p:grpSp>
        <p:nvGrpSpPr>
          <p:cNvPr id="16" name="Группа 15">
            <a:extLst>
              <a:ext uri="{FF2B5EF4-FFF2-40B4-BE49-F238E27FC236}">
                <a16:creationId xmlns:a16="http://schemas.microsoft.com/office/drawing/2014/main" id="{0140A2D3-18EB-474F-9ADE-9DE93C28AA3D}"/>
              </a:ext>
            </a:extLst>
          </p:cNvPr>
          <p:cNvGrpSpPr/>
          <p:nvPr/>
        </p:nvGrpSpPr>
        <p:grpSpPr>
          <a:xfrm>
            <a:off x="8191952" y="2618826"/>
            <a:ext cx="735480" cy="525600"/>
            <a:chOff x="8191952" y="2618826"/>
            <a:chExt cx="735480" cy="525600"/>
          </a:xfrm>
        </p:grpSpPr>
        <mc:AlternateContent xmlns:mc="http://schemas.openxmlformats.org/markup-compatibility/2006" xmlns:p14="http://schemas.microsoft.com/office/powerpoint/2010/main">
          <mc:Choice Requires="p14">
            <p:contentPart p14:bwMode="auto" r:id="rId12">
              <p14:nvContentPartPr>
                <p14:cNvPr id="11" name="Рукописный ввод 10">
                  <a:extLst>
                    <a:ext uri="{FF2B5EF4-FFF2-40B4-BE49-F238E27FC236}">
                      <a16:creationId xmlns:a16="http://schemas.microsoft.com/office/drawing/2014/main" id="{B390AF77-A104-4E9A-AD16-66CAA149E4C4}"/>
                    </a:ext>
                  </a:extLst>
                </p14:cNvPr>
                <p14:cNvContentPartPr/>
                <p14:nvPr/>
              </p14:nvContentPartPr>
              <p14:xfrm>
                <a:off x="8746712" y="2908986"/>
                <a:ext cx="178560" cy="196200"/>
              </p14:xfrm>
            </p:contentPart>
          </mc:Choice>
          <mc:Fallback xmlns="">
            <p:pic>
              <p:nvPicPr>
                <p:cNvPr id="11" name="Рукописный ввод 10">
                  <a:extLst>
                    <a:ext uri="{FF2B5EF4-FFF2-40B4-BE49-F238E27FC236}">
                      <a16:creationId xmlns:a16="http://schemas.microsoft.com/office/drawing/2014/main" id="{B390AF77-A104-4E9A-AD16-66CAA149E4C4}"/>
                    </a:ext>
                  </a:extLst>
                </p:cNvPr>
                <p:cNvPicPr/>
                <p:nvPr/>
              </p:nvPicPr>
              <p:blipFill>
                <a:blip r:embed="rId13"/>
                <a:stretch>
                  <a:fillRect/>
                </a:stretch>
              </p:blipFill>
              <p:spPr>
                <a:xfrm>
                  <a:off x="8738072" y="2900346"/>
                  <a:ext cx="1962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Рукописный ввод 11">
                  <a:extLst>
                    <a:ext uri="{FF2B5EF4-FFF2-40B4-BE49-F238E27FC236}">
                      <a16:creationId xmlns:a16="http://schemas.microsoft.com/office/drawing/2014/main" id="{81E93379-BC29-4844-BAA3-090ECF0E57BE}"/>
                    </a:ext>
                  </a:extLst>
                </p14:cNvPr>
                <p14:cNvContentPartPr/>
                <p14:nvPr/>
              </p14:nvContentPartPr>
              <p14:xfrm>
                <a:off x="8694512" y="2886666"/>
                <a:ext cx="232920" cy="257760"/>
              </p14:xfrm>
            </p:contentPart>
          </mc:Choice>
          <mc:Fallback xmlns="">
            <p:pic>
              <p:nvPicPr>
                <p:cNvPr id="12" name="Рукописный ввод 11">
                  <a:extLst>
                    <a:ext uri="{FF2B5EF4-FFF2-40B4-BE49-F238E27FC236}">
                      <a16:creationId xmlns:a16="http://schemas.microsoft.com/office/drawing/2014/main" id="{81E93379-BC29-4844-BAA3-090ECF0E57BE}"/>
                    </a:ext>
                  </a:extLst>
                </p:cNvPr>
                <p:cNvPicPr/>
                <p:nvPr/>
              </p:nvPicPr>
              <p:blipFill>
                <a:blip r:embed="rId15"/>
                <a:stretch>
                  <a:fillRect/>
                </a:stretch>
              </p:blipFill>
              <p:spPr>
                <a:xfrm>
                  <a:off x="8685512" y="2878026"/>
                  <a:ext cx="2505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Рукописный ввод 13">
                  <a:extLst>
                    <a:ext uri="{FF2B5EF4-FFF2-40B4-BE49-F238E27FC236}">
                      <a16:creationId xmlns:a16="http://schemas.microsoft.com/office/drawing/2014/main" id="{A1015534-283A-44AB-8FB4-3C42005356BE}"/>
                    </a:ext>
                  </a:extLst>
                </p14:cNvPr>
                <p14:cNvContentPartPr/>
                <p14:nvPr/>
              </p14:nvContentPartPr>
              <p14:xfrm>
                <a:off x="8191952" y="2618826"/>
                <a:ext cx="301680" cy="474480"/>
              </p14:xfrm>
            </p:contentPart>
          </mc:Choice>
          <mc:Fallback xmlns="">
            <p:pic>
              <p:nvPicPr>
                <p:cNvPr id="14" name="Рукописный ввод 13">
                  <a:extLst>
                    <a:ext uri="{FF2B5EF4-FFF2-40B4-BE49-F238E27FC236}">
                      <a16:creationId xmlns:a16="http://schemas.microsoft.com/office/drawing/2014/main" id="{A1015534-283A-44AB-8FB4-3C42005356BE}"/>
                    </a:ext>
                  </a:extLst>
                </p:cNvPr>
                <p:cNvPicPr/>
                <p:nvPr/>
              </p:nvPicPr>
              <p:blipFill>
                <a:blip r:embed="rId17"/>
                <a:stretch>
                  <a:fillRect/>
                </a:stretch>
              </p:blipFill>
              <p:spPr>
                <a:xfrm>
                  <a:off x="8183312" y="2610186"/>
                  <a:ext cx="31932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C8C61E73-3ABC-4AAC-A87C-E585BFD05BCC}"/>
                    </a:ext>
                  </a:extLst>
                </p14:cNvPr>
                <p14:cNvContentPartPr/>
                <p14:nvPr/>
              </p14:nvContentPartPr>
              <p14:xfrm>
                <a:off x="8213552" y="2925186"/>
                <a:ext cx="244440" cy="14760"/>
              </p14:xfrm>
            </p:contentPart>
          </mc:Choice>
          <mc:Fallback xmlns="">
            <p:pic>
              <p:nvPicPr>
                <p:cNvPr id="15" name="Рукописный ввод 14">
                  <a:extLst>
                    <a:ext uri="{FF2B5EF4-FFF2-40B4-BE49-F238E27FC236}">
                      <a16:creationId xmlns:a16="http://schemas.microsoft.com/office/drawing/2014/main" id="{C8C61E73-3ABC-4AAC-A87C-E585BFD05BCC}"/>
                    </a:ext>
                  </a:extLst>
                </p:cNvPr>
                <p:cNvPicPr/>
                <p:nvPr/>
              </p:nvPicPr>
              <p:blipFill>
                <a:blip r:embed="rId19"/>
                <a:stretch>
                  <a:fillRect/>
                </a:stretch>
              </p:blipFill>
              <p:spPr>
                <a:xfrm>
                  <a:off x="8204912" y="2916546"/>
                  <a:ext cx="262080" cy="32400"/>
                </a:xfrm>
                <a:prstGeom prst="rect">
                  <a:avLst/>
                </a:prstGeom>
              </p:spPr>
            </p:pic>
          </mc:Fallback>
        </mc:AlternateContent>
      </p:grpSp>
      <p:grpSp>
        <p:nvGrpSpPr>
          <p:cNvPr id="19" name="Группа 18">
            <a:extLst>
              <a:ext uri="{FF2B5EF4-FFF2-40B4-BE49-F238E27FC236}">
                <a16:creationId xmlns:a16="http://schemas.microsoft.com/office/drawing/2014/main" id="{DE8094EA-1BD5-4D90-92E7-2A0C511A3CF6}"/>
              </a:ext>
            </a:extLst>
          </p:cNvPr>
          <p:cNvGrpSpPr/>
          <p:nvPr/>
        </p:nvGrpSpPr>
        <p:grpSpPr>
          <a:xfrm>
            <a:off x="8384552" y="3312186"/>
            <a:ext cx="275400" cy="267120"/>
            <a:chOff x="8384552" y="3312186"/>
            <a:chExt cx="275400" cy="267120"/>
          </a:xfrm>
        </p:grpSpPr>
        <mc:AlternateContent xmlns:mc="http://schemas.openxmlformats.org/markup-compatibility/2006" xmlns:p14="http://schemas.microsoft.com/office/powerpoint/2010/main">
          <mc:Choice Requires="p14">
            <p:contentPart p14:bwMode="auto" r:id="rId20">
              <p14:nvContentPartPr>
                <p14:cNvPr id="17" name="Рукописный ввод 16">
                  <a:extLst>
                    <a:ext uri="{FF2B5EF4-FFF2-40B4-BE49-F238E27FC236}">
                      <a16:creationId xmlns:a16="http://schemas.microsoft.com/office/drawing/2014/main" id="{5DA787A4-AE47-44FB-B90F-7911DC359F7D}"/>
                    </a:ext>
                  </a:extLst>
                </p14:cNvPr>
                <p14:cNvContentPartPr/>
                <p14:nvPr/>
              </p14:nvContentPartPr>
              <p14:xfrm>
                <a:off x="8522432" y="3382386"/>
                <a:ext cx="98640" cy="177480"/>
              </p14:xfrm>
            </p:contentPart>
          </mc:Choice>
          <mc:Fallback xmlns="">
            <p:pic>
              <p:nvPicPr>
                <p:cNvPr id="17" name="Рукописный ввод 16">
                  <a:extLst>
                    <a:ext uri="{FF2B5EF4-FFF2-40B4-BE49-F238E27FC236}">
                      <a16:creationId xmlns:a16="http://schemas.microsoft.com/office/drawing/2014/main" id="{5DA787A4-AE47-44FB-B90F-7911DC359F7D}"/>
                    </a:ext>
                  </a:extLst>
                </p:cNvPr>
                <p:cNvPicPr/>
                <p:nvPr/>
              </p:nvPicPr>
              <p:blipFill>
                <a:blip r:embed="rId21"/>
                <a:stretch>
                  <a:fillRect/>
                </a:stretch>
              </p:blipFill>
              <p:spPr>
                <a:xfrm>
                  <a:off x="8513432" y="3373746"/>
                  <a:ext cx="1162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Рукописный ввод 17">
                  <a:extLst>
                    <a:ext uri="{FF2B5EF4-FFF2-40B4-BE49-F238E27FC236}">
                      <a16:creationId xmlns:a16="http://schemas.microsoft.com/office/drawing/2014/main" id="{97A5570A-29F7-495B-8653-8B99D6117A7A}"/>
                    </a:ext>
                  </a:extLst>
                </p14:cNvPr>
                <p14:cNvContentPartPr/>
                <p14:nvPr/>
              </p14:nvContentPartPr>
              <p14:xfrm>
                <a:off x="8384552" y="3312186"/>
                <a:ext cx="275400" cy="267120"/>
              </p14:xfrm>
            </p:contentPart>
          </mc:Choice>
          <mc:Fallback xmlns="">
            <p:pic>
              <p:nvPicPr>
                <p:cNvPr id="18" name="Рукописный ввод 17">
                  <a:extLst>
                    <a:ext uri="{FF2B5EF4-FFF2-40B4-BE49-F238E27FC236}">
                      <a16:creationId xmlns:a16="http://schemas.microsoft.com/office/drawing/2014/main" id="{97A5570A-29F7-495B-8653-8B99D6117A7A}"/>
                    </a:ext>
                  </a:extLst>
                </p:cNvPr>
                <p:cNvPicPr/>
                <p:nvPr/>
              </p:nvPicPr>
              <p:blipFill>
                <a:blip r:embed="rId23"/>
                <a:stretch>
                  <a:fillRect/>
                </a:stretch>
              </p:blipFill>
              <p:spPr>
                <a:xfrm>
                  <a:off x="8375552" y="3303546"/>
                  <a:ext cx="293040" cy="28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0" name="Рукописный ввод 19">
                <a:extLst>
                  <a:ext uri="{FF2B5EF4-FFF2-40B4-BE49-F238E27FC236}">
                    <a16:creationId xmlns:a16="http://schemas.microsoft.com/office/drawing/2014/main" id="{224623D1-80E0-4BD2-9FC6-1933E7788756}"/>
                  </a:ext>
                </a:extLst>
              </p14:cNvPr>
              <p14:cNvContentPartPr/>
              <p14:nvPr/>
            </p14:nvContentPartPr>
            <p14:xfrm>
              <a:off x="8814392" y="3436386"/>
              <a:ext cx="186840" cy="180000"/>
            </p14:xfrm>
          </p:contentPart>
        </mc:Choice>
        <mc:Fallback xmlns="">
          <p:pic>
            <p:nvPicPr>
              <p:cNvPr id="20" name="Рукописный ввод 19">
                <a:extLst>
                  <a:ext uri="{FF2B5EF4-FFF2-40B4-BE49-F238E27FC236}">
                    <a16:creationId xmlns:a16="http://schemas.microsoft.com/office/drawing/2014/main" id="{224623D1-80E0-4BD2-9FC6-1933E7788756}"/>
                  </a:ext>
                </a:extLst>
              </p:cNvPr>
              <p:cNvPicPr/>
              <p:nvPr/>
            </p:nvPicPr>
            <p:blipFill>
              <a:blip r:embed="rId25"/>
              <a:stretch>
                <a:fillRect/>
              </a:stretch>
            </p:blipFill>
            <p:spPr>
              <a:xfrm>
                <a:off x="8810072" y="3432066"/>
                <a:ext cx="1954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Рукописный ввод 20">
                <a:extLst>
                  <a:ext uri="{FF2B5EF4-FFF2-40B4-BE49-F238E27FC236}">
                    <a16:creationId xmlns:a16="http://schemas.microsoft.com/office/drawing/2014/main" id="{90E9E16F-C1BB-4654-9858-2AA86F855CCE}"/>
                  </a:ext>
                </a:extLst>
              </p14:cNvPr>
              <p14:cNvContentPartPr/>
              <p14:nvPr/>
            </p14:nvContentPartPr>
            <p14:xfrm>
              <a:off x="7949312" y="2650506"/>
              <a:ext cx="317880" cy="430560"/>
            </p14:xfrm>
          </p:contentPart>
        </mc:Choice>
        <mc:Fallback xmlns="">
          <p:pic>
            <p:nvPicPr>
              <p:cNvPr id="21" name="Рукописный ввод 20">
                <a:extLst>
                  <a:ext uri="{FF2B5EF4-FFF2-40B4-BE49-F238E27FC236}">
                    <a16:creationId xmlns:a16="http://schemas.microsoft.com/office/drawing/2014/main" id="{90E9E16F-C1BB-4654-9858-2AA86F855CCE}"/>
                  </a:ext>
                </a:extLst>
              </p:cNvPr>
              <p:cNvPicPr/>
              <p:nvPr/>
            </p:nvPicPr>
            <p:blipFill>
              <a:blip r:embed="rId27"/>
              <a:stretch>
                <a:fillRect/>
              </a:stretch>
            </p:blipFill>
            <p:spPr>
              <a:xfrm>
                <a:off x="7944992" y="2646186"/>
                <a:ext cx="3265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Рукописный ввод 21">
                <a:extLst>
                  <a:ext uri="{FF2B5EF4-FFF2-40B4-BE49-F238E27FC236}">
                    <a16:creationId xmlns:a16="http://schemas.microsoft.com/office/drawing/2014/main" id="{FE947F95-69C9-4D8C-A983-750B1301F66E}"/>
                  </a:ext>
                </a:extLst>
              </p14:cNvPr>
              <p14:cNvContentPartPr/>
              <p14:nvPr/>
            </p14:nvContentPartPr>
            <p14:xfrm>
              <a:off x="8870912" y="2570946"/>
              <a:ext cx="371160" cy="651960"/>
            </p14:xfrm>
          </p:contentPart>
        </mc:Choice>
        <mc:Fallback xmlns="">
          <p:pic>
            <p:nvPicPr>
              <p:cNvPr id="22" name="Рукописный ввод 21">
                <a:extLst>
                  <a:ext uri="{FF2B5EF4-FFF2-40B4-BE49-F238E27FC236}">
                    <a16:creationId xmlns:a16="http://schemas.microsoft.com/office/drawing/2014/main" id="{FE947F95-69C9-4D8C-A983-750B1301F66E}"/>
                  </a:ext>
                </a:extLst>
              </p:cNvPr>
              <p:cNvPicPr/>
              <p:nvPr/>
            </p:nvPicPr>
            <p:blipFill>
              <a:blip r:embed="rId29"/>
              <a:stretch>
                <a:fillRect/>
              </a:stretch>
            </p:blipFill>
            <p:spPr>
              <a:xfrm>
                <a:off x="8866592" y="2566626"/>
                <a:ext cx="379800" cy="660600"/>
              </a:xfrm>
              <a:prstGeom prst="rect">
                <a:avLst/>
              </a:prstGeom>
            </p:spPr>
          </p:pic>
        </mc:Fallback>
      </mc:AlternateContent>
      <p:grpSp>
        <p:nvGrpSpPr>
          <p:cNvPr id="34" name="Группа 33">
            <a:extLst>
              <a:ext uri="{FF2B5EF4-FFF2-40B4-BE49-F238E27FC236}">
                <a16:creationId xmlns:a16="http://schemas.microsoft.com/office/drawing/2014/main" id="{D23799FA-9475-42A3-A665-5D3AC001B184}"/>
              </a:ext>
            </a:extLst>
          </p:cNvPr>
          <p:cNvGrpSpPr/>
          <p:nvPr/>
        </p:nvGrpSpPr>
        <p:grpSpPr>
          <a:xfrm>
            <a:off x="1741832" y="4056306"/>
            <a:ext cx="2541240" cy="678600"/>
            <a:chOff x="1741832" y="4056306"/>
            <a:chExt cx="2541240" cy="678600"/>
          </a:xfrm>
        </p:grpSpPr>
        <mc:AlternateContent xmlns:mc="http://schemas.openxmlformats.org/markup-compatibility/2006" xmlns:p14="http://schemas.microsoft.com/office/powerpoint/2010/main">
          <mc:Choice Requires="p14">
            <p:contentPart p14:bwMode="auto" r:id="rId30">
              <p14:nvContentPartPr>
                <p14:cNvPr id="23" name="Рукописный ввод 22">
                  <a:extLst>
                    <a:ext uri="{FF2B5EF4-FFF2-40B4-BE49-F238E27FC236}">
                      <a16:creationId xmlns:a16="http://schemas.microsoft.com/office/drawing/2014/main" id="{D484A71B-E856-4A88-9AEE-96B3D81A5433}"/>
                    </a:ext>
                  </a:extLst>
                </p14:cNvPr>
                <p14:cNvContentPartPr/>
                <p14:nvPr/>
              </p14:nvContentPartPr>
              <p14:xfrm>
                <a:off x="1741832" y="4266546"/>
                <a:ext cx="168840" cy="291960"/>
              </p14:xfrm>
            </p:contentPart>
          </mc:Choice>
          <mc:Fallback xmlns="">
            <p:pic>
              <p:nvPicPr>
                <p:cNvPr id="23" name="Рукописный ввод 22">
                  <a:extLst>
                    <a:ext uri="{FF2B5EF4-FFF2-40B4-BE49-F238E27FC236}">
                      <a16:creationId xmlns:a16="http://schemas.microsoft.com/office/drawing/2014/main" id="{D484A71B-E856-4A88-9AEE-96B3D81A5433}"/>
                    </a:ext>
                  </a:extLst>
                </p:cNvPr>
                <p:cNvPicPr/>
                <p:nvPr/>
              </p:nvPicPr>
              <p:blipFill>
                <a:blip r:embed="rId31"/>
                <a:stretch>
                  <a:fillRect/>
                </a:stretch>
              </p:blipFill>
              <p:spPr>
                <a:xfrm>
                  <a:off x="1732832" y="4257546"/>
                  <a:ext cx="18648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Рукописный ввод 23">
                  <a:extLst>
                    <a:ext uri="{FF2B5EF4-FFF2-40B4-BE49-F238E27FC236}">
                      <a16:creationId xmlns:a16="http://schemas.microsoft.com/office/drawing/2014/main" id="{F43C4707-3C78-4111-B35C-D09A67B56038}"/>
                    </a:ext>
                  </a:extLst>
                </p14:cNvPr>
                <p14:cNvContentPartPr/>
                <p14:nvPr/>
              </p14:nvContentPartPr>
              <p14:xfrm>
                <a:off x="1750832" y="4353666"/>
                <a:ext cx="167040" cy="215280"/>
              </p14:xfrm>
            </p:contentPart>
          </mc:Choice>
          <mc:Fallback xmlns="">
            <p:pic>
              <p:nvPicPr>
                <p:cNvPr id="24" name="Рукописный ввод 23">
                  <a:extLst>
                    <a:ext uri="{FF2B5EF4-FFF2-40B4-BE49-F238E27FC236}">
                      <a16:creationId xmlns:a16="http://schemas.microsoft.com/office/drawing/2014/main" id="{F43C4707-3C78-4111-B35C-D09A67B56038}"/>
                    </a:ext>
                  </a:extLst>
                </p:cNvPr>
                <p:cNvPicPr/>
                <p:nvPr/>
              </p:nvPicPr>
              <p:blipFill>
                <a:blip r:embed="rId33"/>
                <a:stretch>
                  <a:fillRect/>
                </a:stretch>
              </p:blipFill>
              <p:spPr>
                <a:xfrm>
                  <a:off x="1742192" y="4345026"/>
                  <a:ext cx="1846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Рукописный ввод 25">
                  <a:extLst>
                    <a:ext uri="{FF2B5EF4-FFF2-40B4-BE49-F238E27FC236}">
                      <a16:creationId xmlns:a16="http://schemas.microsoft.com/office/drawing/2014/main" id="{4A3D61E3-C914-41D0-A2F5-380805B46C93}"/>
                    </a:ext>
                  </a:extLst>
                </p14:cNvPr>
                <p14:cNvContentPartPr/>
                <p14:nvPr/>
              </p14:nvContentPartPr>
              <p14:xfrm>
                <a:off x="2022992" y="4167546"/>
                <a:ext cx="276840" cy="567360"/>
              </p14:xfrm>
            </p:contentPart>
          </mc:Choice>
          <mc:Fallback xmlns="">
            <p:pic>
              <p:nvPicPr>
                <p:cNvPr id="26" name="Рукописный ввод 25">
                  <a:extLst>
                    <a:ext uri="{FF2B5EF4-FFF2-40B4-BE49-F238E27FC236}">
                      <a16:creationId xmlns:a16="http://schemas.microsoft.com/office/drawing/2014/main" id="{4A3D61E3-C914-41D0-A2F5-380805B46C93}"/>
                    </a:ext>
                  </a:extLst>
                </p:cNvPr>
                <p:cNvPicPr/>
                <p:nvPr/>
              </p:nvPicPr>
              <p:blipFill>
                <a:blip r:embed="rId35"/>
                <a:stretch>
                  <a:fillRect/>
                </a:stretch>
              </p:blipFill>
              <p:spPr>
                <a:xfrm>
                  <a:off x="2013992" y="4158546"/>
                  <a:ext cx="29448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Рукописный ввод 26">
                  <a:extLst>
                    <a:ext uri="{FF2B5EF4-FFF2-40B4-BE49-F238E27FC236}">
                      <a16:creationId xmlns:a16="http://schemas.microsoft.com/office/drawing/2014/main" id="{EA6036F6-721B-4E49-8D15-1AEE76465CD0}"/>
                    </a:ext>
                  </a:extLst>
                </p14:cNvPr>
                <p14:cNvContentPartPr/>
                <p14:nvPr/>
              </p14:nvContentPartPr>
              <p14:xfrm>
                <a:off x="2264912" y="4151346"/>
                <a:ext cx="323280" cy="333000"/>
              </p14:xfrm>
            </p:contentPart>
          </mc:Choice>
          <mc:Fallback xmlns="">
            <p:pic>
              <p:nvPicPr>
                <p:cNvPr id="27" name="Рукописный ввод 26">
                  <a:extLst>
                    <a:ext uri="{FF2B5EF4-FFF2-40B4-BE49-F238E27FC236}">
                      <a16:creationId xmlns:a16="http://schemas.microsoft.com/office/drawing/2014/main" id="{EA6036F6-721B-4E49-8D15-1AEE76465CD0}"/>
                    </a:ext>
                  </a:extLst>
                </p:cNvPr>
                <p:cNvPicPr/>
                <p:nvPr/>
              </p:nvPicPr>
              <p:blipFill>
                <a:blip r:embed="rId37"/>
                <a:stretch>
                  <a:fillRect/>
                </a:stretch>
              </p:blipFill>
              <p:spPr>
                <a:xfrm>
                  <a:off x="2256272" y="4142706"/>
                  <a:ext cx="3409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Рукописный ввод 27">
                  <a:extLst>
                    <a:ext uri="{FF2B5EF4-FFF2-40B4-BE49-F238E27FC236}">
                      <a16:creationId xmlns:a16="http://schemas.microsoft.com/office/drawing/2014/main" id="{8639E361-7E6C-4B19-816E-683EE962024D}"/>
                    </a:ext>
                  </a:extLst>
                </p14:cNvPr>
                <p14:cNvContentPartPr/>
                <p14:nvPr/>
              </p14:nvContentPartPr>
              <p14:xfrm>
                <a:off x="2791592" y="4299666"/>
                <a:ext cx="63360" cy="185760"/>
              </p14:xfrm>
            </p:contentPart>
          </mc:Choice>
          <mc:Fallback xmlns="">
            <p:pic>
              <p:nvPicPr>
                <p:cNvPr id="28" name="Рукописный ввод 27">
                  <a:extLst>
                    <a:ext uri="{FF2B5EF4-FFF2-40B4-BE49-F238E27FC236}">
                      <a16:creationId xmlns:a16="http://schemas.microsoft.com/office/drawing/2014/main" id="{8639E361-7E6C-4B19-816E-683EE962024D}"/>
                    </a:ext>
                  </a:extLst>
                </p:cNvPr>
                <p:cNvPicPr/>
                <p:nvPr/>
              </p:nvPicPr>
              <p:blipFill>
                <a:blip r:embed="rId39"/>
                <a:stretch>
                  <a:fillRect/>
                </a:stretch>
              </p:blipFill>
              <p:spPr>
                <a:xfrm>
                  <a:off x="2782952" y="4290666"/>
                  <a:ext cx="810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Рукописный ввод 28">
                  <a:extLst>
                    <a:ext uri="{FF2B5EF4-FFF2-40B4-BE49-F238E27FC236}">
                      <a16:creationId xmlns:a16="http://schemas.microsoft.com/office/drawing/2014/main" id="{A882B55C-F653-4B0D-9723-2A66CF11BC80}"/>
                    </a:ext>
                  </a:extLst>
                </p14:cNvPr>
                <p14:cNvContentPartPr/>
                <p14:nvPr/>
              </p14:nvContentPartPr>
              <p14:xfrm>
                <a:off x="2768912" y="4329186"/>
                <a:ext cx="124920" cy="216360"/>
              </p14:xfrm>
            </p:contentPart>
          </mc:Choice>
          <mc:Fallback xmlns="">
            <p:pic>
              <p:nvPicPr>
                <p:cNvPr id="29" name="Рукописный ввод 28">
                  <a:extLst>
                    <a:ext uri="{FF2B5EF4-FFF2-40B4-BE49-F238E27FC236}">
                      <a16:creationId xmlns:a16="http://schemas.microsoft.com/office/drawing/2014/main" id="{A882B55C-F653-4B0D-9723-2A66CF11BC80}"/>
                    </a:ext>
                  </a:extLst>
                </p:cNvPr>
                <p:cNvPicPr/>
                <p:nvPr/>
              </p:nvPicPr>
              <p:blipFill>
                <a:blip r:embed="rId41"/>
                <a:stretch>
                  <a:fillRect/>
                </a:stretch>
              </p:blipFill>
              <p:spPr>
                <a:xfrm>
                  <a:off x="2760272" y="4320546"/>
                  <a:ext cx="1425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Рукописный ввод 29">
                  <a:extLst>
                    <a:ext uri="{FF2B5EF4-FFF2-40B4-BE49-F238E27FC236}">
                      <a16:creationId xmlns:a16="http://schemas.microsoft.com/office/drawing/2014/main" id="{4CECC206-B90F-454A-ADAC-4CE7D0D93930}"/>
                    </a:ext>
                  </a:extLst>
                </p14:cNvPr>
                <p14:cNvContentPartPr/>
                <p14:nvPr/>
              </p14:nvContentPartPr>
              <p14:xfrm>
                <a:off x="3117392" y="4200666"/>
                <a:ext cx="197640" cy="190800"/>
              </p14:xfrm>
            </p:contentPart>
          </mc:Choice>
          <mc:Fallback xmlns="">
            <p:pic>
              <p:nvPicPr>
                <p:cNvPr id="30" name="Рукописный ввод 29">
                  <a:extLst>
                    <a:ext uri="{FF2B5EF4-FFF2-40B4-BE49-F238E27FC236}">
                      <a16:creationId xmlns:a16="http://schemas.microsoft.com/office/drawing/2014/main" id="{4CECC206-B90F-454A-ADAC-4CE7D0D93930}"/>
                    </a:ext>
                  </a:extLst>
                </p:cNvPr>
                <p:cNvPicPr/>
                <p:nvPr/>
              </p:nvPicPr>
              <p:blipFill>
                <a:blip r:embed="rId43"/>
                <a:stretch>
                  <a:fillRect/>
                </a:stretch>
              </p:blipFill>
              <p:spPr>
                <a:xfrm>
                  <a:off x="3108752" y="4192026"/>
                  <a:ext cx="21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Рукописный ввод 30">
                  <a:extLst>
                    <a:ext uri="{FF2B5EF4-FFF2-40B4-BE49-F238E27FC236}">
                      <a16:creationId xmlns:a16="http://schemas.microsoft.com/office/drawing/2014/main" id="{D8C706A3-74AD-4D37-A21A-6E6BDC71F315}"/>
                    </a:ext>
                  </a:extLst>
                </p14:cNvPr>
                <p14:cNvContentPartPr/>
                <p14:nvPr/>
              </p14:nvContentPartPr>
              <p14:xfrm>
                <a:off x="3521312" y="4078986"/>
                <a:ext cx="169560" cy="310680"/>
              </p14:xfrm>
            </p:contentPart>
          </mc:Choice>
          <mc:Fallback xmlns="">
            <p:pic>
              <p:nvPicPr>
                <p:cNvPr id="31" name="Рукописный ввод 30">
                  <a:extLst>
                    <a:ext uri="{FF2B5EF4-FFF2-40B4-BE49-F238E27FC236}">
                      <a16:creationId xmlns:a16="http://schemas.microsoft.com/office/drawing/2014/main" id="{D8C706A3-74AD-4D37-A21A-6E6BDC71F315}"/>
                    </a:ext>
                  </a:extLst>
                </p:cNvPr>
                <p:cNvPicPr/>
                <p:nvPr/>
              </p:nvPicPr>
              <p:blipFill>
                <a:blip r:embed="rId45"/>
                <a:stretch>
                  <a:fillRect/>
                </a:stretch>
              </p:blipFill>
              <p:spPr>
                <a:xfrm>
                  <a:off x="3512312" y="4069986"/>
                  <a:ext cx="1872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Рукописный ввод 31">
                  <a:extLst>
                    <a:ext uri="{FF2B5EF4-FFF2-40B4-BE49-F238E27FC236}">
                      <a16:creationId xmlns:a16="http://schemas.microsoft.com/office/drawing/2014/main" id="{CC06CA18-FCCD-40DE-9A6F-074F9606470F}"/>
                    </a:ext>
                  </a:extLst>
                </p14:cNvPr>
                <p14:cNvContentPartPr/>
                <p14:nvPr/>
              </p14:nvContentPartPr>
              <p14:xfrm>
                <a:off x="3866192" y="4333506"/>
                <a:ext cx="44640" cy="150120"/>
              </p14:xfrm>
            </p:contentPart>
          </mc:Choice>
          <mc:Fallback xmlns="">
            <p:pic>
              <p:nvPicPr>
                <p:cNvPr id="32" name="Рукописный ввод 31">
                  <a:extLst>
                    <a:ext uri="{FF2B5EF4-FFF2-40B4-BE49-F238E27FC236}">
                      <a16:creationId xmlns:a16="http://schemas.microsoft.com/office/drawing/2014/main" id="{CC06CA18-FCCD-40DE-9A6F-074F9606470F}"/>
                    </a:ext>
                  </a:extLst>
                </p:cNvPr>
                <p:cNvPicPr/>
                <p:nvPr/>
              </p:nvPicPr>
              <p:blipFill>
                <a:blip r:embed="rId47"/>
                <a:stretch>
                  <a:fillRect/>
                </a:stretch>
              </p:blipFill>
              <p:spPr>
                <a:xfrm>
                  <a:off x="3857192" y="4324506"/>
                  <a:ext cx="622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Рукописный ввод 32">
                  <a:extLst>
                    <a:ext uri="{FF2B5EF4-FFF2-40B4-BE49-F238E27FC236}">
                      <a16:creationId xmlns:a16="http://schemas.microsoft.com/office/drawing/2014/main" id="{BCC58740-B0C8-4E70-B330-C35F685851C4}"/>
                    </a:ext>
                  </a:extLst>
                </p14:cNvPr>
                <p14:cNvContentPartPr/>
                <p14:nvPr/>
              </p14:nvContentPartPr>
              <p14:xfrm>
                <a:off x="3837032" y="4056306"/>
                <a:ext cx="446040" cy="663120"/>
              </p14:xfrm>
            </p:contentPart>
          </mc:Choice>
          <mc:Fallback xmlns="">
            <p:pic>
              <p:nvPicPr>
                <p:cNvPr id="33" name="Рукописный ввод 32">
                  <a:extLst>
                    <a:ext uri="{FF2B5EF4-FFF2-40B4-BE49-F238E27FC236}">
                      <a16:creationId xmlns:a16="http://schemas.microsoft.com/office/drawing/2014/main" id="{BCC58740-B0C8-4E70-B330-C35F685851C4}"/>
                    </a:ext>
                  </a:extLst>
                </p:cNvPr>
                <p:cNvPicPr/>
                <p:nvPr/>
              </p:nvPicPr>
              <p:blipFill>
                <a:blip r:embed="rId49"/>
                <a:stretch>
                  <a:fillRect/>
                </a:stretch>
              </p:blipFill>
              <p:spPr>
                <a:xfrm>
                  <a:off x="3828032" y="4047666"/>
                  <a:ext cx="463680" cy="680760"/>
                </a:xfrm>
                <a:prstGeom prst="rect">
                  <a:avLst/>
                </a:prstGeom>
              </p:spPr>
            </p:pic>
          </mc:Fallback>
        </mc:AlternateContent>
      </p:grpSp>
      <p:grpSp>
        <p:nvGrpSpPr>
          <p:cNvPr id="38" name="Группа 37">
            <a:extLst>
              <a:ext uri="{FF2B5EF4-FFF2-40B4-BE49-F238E27FC236}">
                <a16:creationId xmlns:a16="http://schemas.microsoft.com/office/drawing/2014/main" id="{41366815-AF7C-4B39-B2D3-AA9E0F7EA5ED}"/>
              </a:ext>
            </a:extLst>
          </p:cNvPr>
          <p:cNvGrpSpPr/>
          <p:nvPr/>
        </p:nvGrpSpPr>
        <p:grpSpPr>
          <a:xfrm>
            <a:off x="1905992" y="5207586"/>
            <a:ext cx="654120" cy="722520"/>
            <a:chOff x="1905992" y="5207586"/>
            <a:chExt cx="654120" cy="722520"/>
          </a:xfrm>
        </p:grpSpPr>
        <mc:AlternateContent xmlns:mc="http://schemas.openxmlformats.org/markup-compatibility/2006" xmlns:p14="http://schemas.microsoft.com/office/powerpoint/2010/main">
          <mc:Choice Requires="p14">
            <p:contentPart p14:bwMode="auto" r:id="rId50">
              <p14:nvContentPartPr>
                <p14:cNvPr id="35" name="Рукописный ввод 34">
                  <a:extLst>
                    <a:ext uri="{FF2B5EF4-FFF2-40B4-BE49-F238E27FC236}">
                      <a16:creationId xmlns:a16="http://schemas.microsoft.com/office/drawing/2014/main" id="{DB9FB92B-36EF-4331-9B59-56CF49814981}"/>
                    </a:ext>
                  </a:extLst>
                </p14:cNvPr>
                <p14:cNvContentPartPr/>
                <p14:nvPr/>
              </p14:nvContentPartPr>
              <p14:xfrm>
                <a:off x="1905992" y="5480826"/>
                <a:ext cx="164160" cy="284040"/>
              </p14:xfrm>
            </p:contentPart>
          </mc:Choice>
          <mc:Fallback xmlns="">
            <p:pic>
              <p:nvPicPr>
                <p:cNvPr id="35" name="Рукописный ввод 34">
                  <a:extLst>
                    <a:ext uri="{FF2B5EF4-FFF2-40B4-BE49-F238E27FC236}">
                      <a16:creationId xmlns:a16="http://schemas.microsoft.com/office/drawing/2014/main" id="{DB9FB92B-36EF-4331-9B59-56CF49814981}"/>
                    </a:ext>
                  </a:extLst>
                </p:cNvPr>
                <p:cNvPicPr/>
                <p:nvPr/>
              </p:nvPicPr>
              <p:blipFill>
                <a:blip r:embed="rId51"/>
                <a:stretch>
                  <a:fillRect/>
                </a:stretch>
              </p:blipFill>
              <p:spPr>
                <a:xfrm>
                  <a:off x="1897352" y="5471826"/>
                  <a:ext cx="18180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Рукописный ввод 35">
                  <a:extLst>
                    <a:ext uri="{FF2B5EF4-FFF2-40B4-BE49-F238E27FC236}">
                      <a16:creationId xmlns:a16="http://schemas.microsoft.com/office/drawing/2014/main" id="{EEE4D596-C1E6-4F63-94C1-FA28CB35966C}"/>
                    </a:ext>
                  </a:extLst>
                </p14:cNvPr>
                <p14:cNvContentPartPr/>
                <p14:nvPr/>
              </p14:nvContentPartPr>
              <p14:xfrm>
                <a:off x="1934072" y="5515386"/>
                <a:ext cx="177840" cy="230400"/>
              </p14:xfrm>
            </p:contentPart>
          </mc:Choice>
          <mc:Fallback xmlns="">
            <p:pic>
              <p:nvPicPr>
                <p:cNvPr id="36" name="Рукописный ввод 35">
                  <a:extLst>
                    <a:ext uri="{FF2B5EF4-FFF2-40B4-BE49-F238E27FC236}">
                      <a16:creationId xmlns:a16="http://schemas.microsoft.com/office/drawing/2014/main" id="{EEE4D596-C1E6-4F63-94C1-FA28CB35966C}"/>
                    </a:ext>
                  </a:extLst>
                </p:cNvPr>
                <p:cNvPicPr/>
                <p:nvPr/>
              </p:nvPicPr>
              <p:blipFill>
                <a:blip r:embed="rId53"/>
                <a:stretch>
                  <a:fillRect/>
                </a:stretch>
              </p:blipFill>
              <p:spPr>
                <a:xfrm>
                  <a:off x="1925432" y="5506746"/>
                  <a:ext cx="195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Рукописный ввод 36">
                  <a:extLst>
                    <a:ext uri="{FF2B5EF4-FFF2-40B4-BE49-F238E27FC236}">
                      <a16:creationId xmlns:a16="http://schemas.microsoft.com/office/drawing/2014/main" id="{2DFAA2D6-CF76-478E-A932-CD0E1C233D87}"/>
                    </a:ext>
                  </a:extLst>
                </p14:cNvPr>
                <p14:cNvContentPartPr/>
                <p14:nvPr/>
              </p14:nvContentPartPr>
              <p14:xfrm>
                <a:off x="2289392" y="5207586"/>
                <a:ext cx="270720" cy="722520"/>
              </p14:xfrm>
            </p:contentPart>
          </mc:Choice>
          <mc:Fallback xmlns="">
            <p:pic>
              <p:nvPicPr>
                <p:cNvPr id="37" name="Рукописный ввод 36">
                  <a:extLst>
                    <a:ext uri="{FF2B5EF4-FFF2-40B4-BE49-F238E27FC236}">
                      <a16:creationId xmlns:a16="http://schemas.microsoft.com/office/drawing/2014/main" id="{2DFAA2D6-CF76-478E-A932-CD0E1C233D87}"/>
                    </a:ext>
                  </a:extLst>
                </p:cNvPr>
                <p:cNvPicPr/>
                <p:nvPr/>
              </p:nvPicPr>
              <p:blipFill>
                <a:blip r:embed="rId55"/>
                <a:stretch>
                  <a:fillRect/>
                </a:stretch>
              </p:blipFill>
              <p:spPr>
                <a:xfrm>
                  <a:off x="2280752" y="5198946"/>
                  <a:ext cx="288360" cy="740160"/>
                </a:xfrm>
                <a:prstGeom prst="rect">
                  <a:avLst/>
                </a:prstGeom>
              </p:spPr>
            </p:pic>
          </mc:Fallback>
        </mc:AlternateContent>
      </p:grpSp>
      <p:grpSp>
        <p:nvGrpSpPr>
          <p:cNvPr id="48" name="Группа 47">
            <a:extLst>
              <a:ext uri="{FF2B5EF4-FFF2-40B4-BE49-F238E27FC236}">
                <a16:creationId xmlns:a16="http://schemas.microsoft.com/office/drawing/2014/main" id="{820A322A-F399-4569-AC8A-41809F402F26}"/>
              </a:ext>
            </a:extLst>
          </p:cNvPr>
          <p:cNvGrpSpPr/>
          <p:nvPr/>
        </p:nvGrpSpPr>
        <p:grpSpPr>
          <a:xfrm>
            <a:off x="2447072" y="5096346"/>
            <a:ext cx="2510280" cy="864360"/>
            <a:chOff x="2447072" y="5096346"/>
            <a:chExt cx="2510280" cy="864360"/>
          </a:xfrm>
        </p:grpSpPr>
        <mc:AlternateContent xmlns:mc="http://schemas.openxmlformats.org/markup-compatibility/2006" xmlns:p14="http://schemas.microsoft.com/office/powerpoint/2010/main">
          <mc:Choice Requires="p14">
            <p:contentPart p14:bwMode="auto" r:id="rId56">
              <p14:nvContentPartPr>
                <p14:cNvPr id="39" name="Рукописный ввод 38">
                  <a:extLst>
                    <a:ext uri="{FF2B5EF4-FFF2-40B4-BE49-F238E27FC236}">
                      <a16:creationId xmlns:a16="http://schemas.microsoft.com/office/drawing/2014/main" id="{A19B74EC-C1FE-43DB-A2E6-AB590B35BA23}"/>
                    </a:ext>
                  </a:extLst>
                </p14:cNvPr>
                <p14:cNvContentPartPr/>
                <p14:nvPr/>
              </p14:nvContentPartPr>
              <p14:xfrm>
                <a:off x="2447072" y="5297226"/>
                <a:ext cx="279360" cy="431280"/>
              </p14:xfrm>
            </p:contentPart>
          </mc:Choice>
          <mc:Fallback xmlns="">
            <p:pic>
              <p:nvPicPr>
                <p:cNvPr id="39" name="Рукописный ввод 38">
                  <a:extLst>
                    <a:ext uri="{FF2B5EF4-FFF2-40B4-BE49-F238E27FC236}">
                      <a16:creationId xmlns:a16="http://schemas.microsoft.com/office/drawing/2014/main" id="{A19B74EC-C1FE-43DB-A2E6-AB590B35BA23}"/>
                    </a:ext>
                  </a:extLst>
                </p:cNvPr>
                <p:cNvPicPr/>
                <p:nvPr/>
              </p:nvPicPr>
              <p:blipFill>
                <a:blip r:embed="rId57"/>
                <a:stretch>
                  <a:fillRect/>
                </a:stretch>
              </p:blipFill>
              <p:spPr>
                <a:xfrm>
                  <a:off x="2438432" y="5288226"/>
                  <a:ext cx="2970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Рукописный ввод 39">
                  <a:extLst>
                    <a:ext uri="{FF2B5EF4-FFF2-40B4-BE49-F238E27FC236}">
                      <a16:creationId xmlns:a16="http://schemas.microsoft.com/office/drawing/2014/main" id="{D714D4E3-F050-4EEB-9D90-541883D060E8}"/>
                    </a:ext>
                  </a:extLst>
                </p14:cNvPr>
                <p14:cNvContentPartPr/>
                <p14:nvPr/>
              </p14:nvContentPartPr>
              <p14:xfrm>
                <a:off x="2955752" y="5535906"/>
                <a:ext cx="105480" cy="238320"/>
              </p14:xfrm>
            </p:contentPart>
          </mc:Choice>
          <mc:Fallback xmlns="">
            <p:pic>
              <p:nvPicPr>
                <p:cNvPr id="40" name="Рукописный ввод 39">
                  <a:extLst>
                    <a:ext uri="{FF2B5EF4-FFF2-40B4-BE49-F238E27FC236}">
                      <a16:creationId xmlns:a16="http://schemas.microsoft.com/office/drawing/2014/main" id="{D714D4E3-F050-4EEB-9D90-541883D060E8}"/>
                    </a:ext>
                  </a:extLst>
                </p:cNvPr>
                <p:cNvPicPr/>
                <p:nvPr/>
              </p:nvPicPr>
              <p:blipFill>
                <a:blip r:embed="rId59"/>
                <a:stretch>
                  <a:fillRect/>
                </a:stretch>
              </p:blipFill>
              <p:spPr>
                <a:xfrm>
                  <a:off x="2947112" y="5526906"/>
                  <a:ext cx="123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Рукописный ввод 40">
                  <a:extLst>
                    <a:ext uri="{FF2B5EF4-FFF2-40B4-BE49-F238E27FC236}">
                      <a16:creationId xmlns:a16="http://schemas.microsoft.com/office/drawing/2014/main" id="{A53701CB-337B-40E3-A9FC-AE661FDBC716}"/>
                    </a:ext>
                  </a:extLst>
                </p14:cNvPr>
                <p14:cNvContentPartPr/>
                <p14:nvPr/>
              </p14:nvContentPartPr>
              <p14:xfrm>
                <a:off x="2917232" y="5627346"/>
                <a:ext cx="221040" cy="209160"/>
              </p14:xfrm>
            </p:contentPart>
          </mc:Choice>
          <mc:Fallback xmlns="">
            <p:pic>
              <p:nvPicPr>
                <p:cNvPr id="41" name="Рукописный ввод 40">
                  <a:extLst>
                    <a:ext uri="{FF2B5EF4-FFF2-40B4-BE49-F238E27FC236}">
                      <a16:creationId xmlns:a16="http://schemas.microsoft.com/office/drawing/2014/main" id="{A53701CB-337B-40E3-A9FC-AE661FDBC716}"/>
                    </a:ext>
                  </a:extLst>
                </p:cNvPr>
                <p:cNvPicPr/>
                <p:nvPr/>
              </p:nvPicPr>
              <p:blipFill>
                <a:blip r:embed="rId61"/>
                <a:stretch>
                  <a:fillRect/>
                </a:stretch>
              </p:blipFill>
              <p:spPr>
                <a:xfrm>
                  <a:off x="2908232" y="5618706"/>
                  <a:ext cx="2386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Рукописный ввод 41">
                  <a:extLst>
                    <a:ext uri="{FF2B5EF4-FFF2-40B4-BE49-F238E27FC236}">
                      <a16:creationId xmlns:a16="http://schemas.microsoft.com/office/drawing/2014/main" id="{FABF7421-ABF9-4D19-AA30-29656D9841AA}"/>
                    </a:ext>
                  </a:extLst>
                </p14:cNvPr>
                <p14:cNvContentPartPr/>
                <p14:nvPr/>
              </p14:nvContentPartPr>
              <p14:xfrm>
                <a:off x="3286952" y="5427186"/>
                <a:ext cx="226080" cy="186480"/>
              </p14:xfrm>
            </p:contentPart>
          </mc:Choice>
          <mc:Fallback xmlns="">
            <p:pic>
              <p:nvPicPr>
                <p:cNvPr id="42" name="Рукописный ввод 41">
                  <a:extLst>
                    <a:ext uri="{FF2B5EF4-FFF2-40B4-BE49-F238E27FC236}">
                      <a16:creationId xmlns:a16="http://schemas.microsoft.com/office/drawing/2014/main" id="{FABF7421-ABF9-4D19-AA30-29656D9841AA}"/>
                    </a:ext>
                  </a:extLst>
                </p:cNvPr>
                <p:cNvPicPr/>
                <p:nvPr/>
              </p:nvPicPr>
              <p:blipFill>
                <a:blip r:embed="rId63"/>
                <a:stretch>
                  <a:fillRect/>
                </a:stretch>
              </p:blipFill>
              <p:spPr>
                <a:xfrm>
                  <a:off x="3278312" y="5418186"/>
                  <a:ext cx="2437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Рукописный ввод 42">
                  <a:extLst>
                    <a:ext uri="{FF2B5EF4-FFF2-40B4-BE49-F238E27FC236}">
                      <a16:creationId xmlns:a16="http://schemas.microsoft.com/office/drawing/2014/main" id="{CFFFF578-B8C3-4D5D-903B-091369D982DD}"/>
                    </a:ext>
                  </a:extLst>
                </p14:cNvPr>
                <p14:cNvContentPartPr/>
                <p14:nvPr/>
              </p14:nvContentPartPr>
              <p14:xfrm>
                <a:off x="3726152" y="5427186"/>
                <a:ext cx="313560" cy="122760"/>
              </p14:xfrm>
            </p:contentPart>
          </mc:Choice>
          <mc:Fallback xmlns="">
            <p:pic>
              <p:nvPicPr>
                <p:cNvPr id="43" name="Рукописный ввод 42">
                  <a:extLst>
                    <a:ext uri="{FF2B5EF4-FFF2-40B4-BE49-F238E27FC236}">
                      <a16:creationId xmlns:a16="http://schemas.microsoft.com/office/drawing/2014/main" id="{CFFFF578-B8C3-4D5D-903B-091369D982DD}"/>
                    </a:ext>
                  </a:extLst>
                </p:cNvPr>
                <p:cNvPicPr/>
                <p:nvPr/>
              </p:nvPicPr>
              <p:blipFill>
                <a:blip r:embed="rId65"/>
                <a:stretch>
                  <a:fillRect/>
                </a:stretch>
              </p:blipFill>
              <p:spPr>
                <a:xfrm>
                  <a:off x="3717512" y="5418546"/>
                  <a:ext cx="3312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Рукописный ввод 43">
                  <a:extLst>
                    <a:ext uri="{FF2B5EF4-FFF2-40B4-BE49-F238E27FC236}">
                      <a16:creationId xmlns:a16="http://schemas.microsoft.com/office/drawing/2014/main" id="{E475FDEE-E87C-4E86-AEC0-4AD9FAAAB05E}"/>
                    </a:ext>
                  </a:extLst>
                </p14:cNvPr>
                <p14:cNvContentPartPr/>
                <p14:nvPr/>
              </p14:nvContentPartPr>
              <p14:xfrm>
                <a:off x="4178672" y="5158986"/>
                <a:ext cx="168120" cy="428400"/>
              </p14:xfrm>
            </p:contentPart>
          </mc:Choice>
          <mc:Fallback xmlns="">
            <p:pic>
              <p:nvPicPr>
                <p:cNvPr id="44" name="Рукописный ввод 43">
                  <a:extLst>
                    <a:ext uri="{FF2B5EF4-FFF2-40B4-BE49-F238E27FC236}">
                      <a16:creationId xmlns:a16="http://schemas.microsoft.com/office/drawing/2014/main" id="{E475FDEE-E87C-4E86-AEC0-4AD9FAAAB05E}"/>
                    </a:ext>
                  </a:extLst>
                </p:cNvPr>
                <p:cNvPicPr/>
                <p:nvPr/>
              </p:nvPicPr>
              <p:blipFill>
                <a:blip r:embed="rId67"/>
                <a:stretch>
                  <a:fillRect/>
                </a:stretch>
              </p:blipFill>
              <p:spPr>
                <a:xfrm>
                  <a:off x="4169672" y="5149986"/>
                  <a:ext cx="18576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Рукописный ввод 44">
                  <a:extLst>
                    <a:ext uri="{FF2B5EF4-FFF2-40B4-BE49-F238E27FC236}">
                      <a16:creationId xmlns:a16="http://schemas.microsoft.com/office/drawing/2014/main" id="{0A45221E-ED29-4D36-AD85-44A06BF8A210}"/>
                    </a:ext>
                  </a:extLst>
                </p14:cNvPr>
                <p14:cNvContentPartPr/>
                <p14:nvPr/>
              </p14:nvContentPartPr>
              <p14:xfrm>
                <a:off x="4523912" y="5412066"/>
                <a:ext cx="122400" cy="236160"/>
              </p14:xfrm>
            </p:contentPart>
          </mc:Choice>
          <mc:Fallback xmlns="">
            <p:pic>
              <p:nvPicPr>
                <p:cNvPr id="45" name="Рукописный ввод 44">
                  <a:extLst>
                    <a:ext uri="{FF2B5EF4-FFF2-40B4-BE49-F238E27FC236}">
                      <a16:creationId xmlns:a16="http://schemas.microsoft.com/office/drawing/2014/main" id="{0A45221E-ED29-4D36-AD85-44A06BF8A210}"/>
                    </a:ext>
                  </a:extLst>
                </p:cNvPr>
                <p:cNvPicPr/>
                <p:nvPr/>
              </p:nvPicPr>
              <p:blipFill>
                <a:blip r:embed="rId69"/>
                <a:stretch>
                  <a:fillRect/>
                </a:stretch>
              </p:blipFill>
              <p:spPr>
                <a:xfrm>
                  <a:off x="4514912" y="5403066"/>
                  <a:ext cx="1400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Рукописный ввод 45">
                  <a:extLst>
                    <a:ext uri="{FF2B5EF4-FFF2-40B4-BE49-F238E27FC236}">
                      <a16:creationId xmlns:a16="http://schemas.microsoft.com/office/drawing/2014/main" id="{0E303077-0859-4745-80E5-D7C8571C7741}"/>
                    </a:ext>
                  </a:extLst>
                </p14:cNvPr>
                <p14:cNvContentPartPr/>
                <p14:nvPr/>
              </p14:nvContentPartPr>
              <p14:xfrm>
                <a:off x="4450112" y="5473626"/>
                <a:ext cx="232920" cy="204480"/>
              </p14:xfrm>
            </p:contentPart>
          </mc:Choice>
          <mc:Fallback xmlns="">
            <p:pic>
              <p:nvPicPr>
                <p:cNvPr id="46" name="Рукописный ввод 45">
                  <a:extLst>
                    <a:ext uri="{FF2B5EF4-FFF2-40B4-BE49-F238E27FC236}">
                      <a16:creationId xmlns:a16="http://schemas.microsoft.com/office/drawing/2014/main" id="{0E303077-0859-4745-80E5-D7C8571C7741}"/>
                    </a:ext>
                  </a:extLst>
                </p:cNvPr>
                <p:cNvPicPr/>
                <p:nvPr/>
              </p:nvPicPr>
              <p:blipFill>
                <a:blip r:embed="rId71"/>
                <a:stretch>
                  <a:fillRect/>
                </a:stretch>
              </p:blipFill>
              <p:spPr>
                <a:xfrm>
                  <a:off x="4441112" y="5464986"/>
                  <a:ext cx="2505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Рукописный ввод 46">
                  <a:extLst>
                    <a:ext uri="{FF2B5EF4-FFF2-40B4-BE49-F238E27FC236}">
                      <a16:creationId xmlns:a16="http://schemas.microsoft.com/office/drawing/2014/main" id="{82988602-8285-430F-AFD0-ABE7574E8471}"/>
                    </a:ext>
                  </a:extLst>
                </p14:cNvPr>
                <p14:cNvContentPartPr/>
                <p14:nvPr/>
              </p14:nvContentPartPr>
              <p14:xfrm>
                <a:off x="4572152" y="5096346"/>
                <a:ext cx="385200" cy="864360"/>
              </p14:xfrm>
            </p:contentPart>
          </mc:Choice>
          <mc:Fallback xmlns="">
            <p:pic>
              <p:nvPicPr>
                <p:cNvPr id="47" name="Рукописный ввод 46">
                  <a:extLst>
                    <a:ext uri="{FF2B5EF4-FFF2-40B4-BE49-F238E27FC236}">
                      <a16:creationId xmlns:a16="http://schemas.microsoft.com/office/drawing/2014/main" id="{82988602-8285-430F-AFD0-ABE7574E8471}"/>
                    </a:ext>
                  </a:extLst>
                </p:cNvPr>
                <p:cNvPicPr/>
                <p:nvPr/>
              </p:nvPicPr>
              <p:blipFill>
                <a:blip r:embed="rId73"/>
                <a:stretch>
                  <a:fillRect/>
                </a:stretch>
              </p:blipFill>
              <p:spPr>
                <a:xfrm>
                  <a:off x="4563512" y="5087346"/>
                  <a:ext cx="402840" cy="882000"/>
                </a:xfrm>
                <a:prstGeom prst="rect">
                  <a:avLst/>
                </a:prstGeom>
              </p:spPr>
            </p:pic>
          </mc:Fallback>
        </mc:AlternateContent>
      </p:grpSp>
    </p:spTree>
    <p:extLst>
      <p:ext uri="{BB962C8B-B14F-4D97-AF65-F5344CB8AC3E}">
        <p14:creationId xmlns:p14="http://schemas.microsoft.com/office/powerpoint/2010/main" val="213751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4778-C5FD-49D9-AFED-8F9F855BBA4B}"/>
              </a:ext>
            </a:extLst>
          </p:cNvPr>
          <p:cNvSpPr txBox="1"/>
          <p:nvPr/>
        </p:nvSpPr>
        <p:spPr>
          <a:xfrm>
            <a:off x="473698" y="742064"/>
            <a:ext cx="6094428" cy="5940088"/>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x, y, z = individual variables always allocated for something else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can’t use these variables to symbolize predicate or subject terms]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They can refer to anything in the universe, that is why they are universal variables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 All skyscrapers are tall</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 No frogs are birds</a:t>
            </a:r>
          </a:p>
          <a:p>
            <a:endParaRPr lang="en-GB"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8" name="Рукописный ввод 67">
                <a:extLst>
                  <a:ext uri="{FF2B5EF4-FFF2-40B4-BE49-F238E27FC236}">
                    <a16:creationId xmlns:a16="http://schemas.microsoft.com/office/drawing/2014/main" id="{F4243903-D878-4862-9B9F-2D67A45E2368}"/>
                  </a:ext>
                </a:extLst>
              </p14:cNvPr>
              <p14:cNvContentPartPr/>
              <p14:nvPr/>
            </p14:nvContentPartPr>
            <p14:xfrm>
              <a:off x="10038392" y="4686918"/>
              <a:ext cx="43200" cy="71640"/>
            </p14:xfrm>
          </p:contentPart>
        </mc:Choice>
        <mc:Fallback xmlns="">
          <p:pic>
            <p:nvPicPr>
              <p:cNvPr id="68" name="Рукописный ввод 67">
                <a:extLst>
                  <a:ext uri="{FF2B5EF4-FFF2-40B4-BE49-F238E27FC236}">
                    <a16:creationId xmlns:a16="http://schemas.microsoft.com/office/drawing/2014/main" id="{F4243903-D878-4862-9B9F-2D67A45E2368}"/>
                  </a:ext>
                </a:extLst>
              </p:cNvPr>
              <p:cNvPicPr/>
              <p:nvPr/>
            </p:nvPicPr>
            <p:blipFill>
              <a:blip r:embed="rId3"/>
              <a:stretch>
                <a:fillRect/>
              </a:stretch>
            </p:blipFill>
            <p:spPr>
              <a:xfrm>
                <a:off x="10029392" y="4677918"/>
                <a:ext cx="60840" cy="89280"/>
              </a:xfrm>
              <a:prstGeom prst="rect">
                <a:avLst/>
              </a:prstGeom>
            </p:spPr>
          </p:pic>
        </mc:Fallback>
      </mc:AlternateContent>
      <p:sp>
        <p:nvSpPr>
          <p:cNvPr id="2" name="TextBox 4">
            <a:extLst>
              <a:ext uri="{FF2B5EF4-FFF2-40B4-BE49-F238E27FC236}">
                <a16:creationId xmlns:a16="http://schemas.microsoft.com/office/drawing/2014/main" id="{060DD238-ED9C-428F-95B7-DB3D083A26B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23</a:t>
            </a:r>
            <a:endParaRPr lang="en-GB" dirty="0"/>
          </a:p>
        </p:txBody>
      </p:sp>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CACD552E-1F20-407C-9CAC-BBE92664F4CD}"/>
                  </a:ext>
                </a:extLst>
              </p14:cNvPr>
              <p14:cNvContentPartPr/>
              <p14:nvPr/>
            </p14:nvContentPartPr>
            <p14:xfrm>
              <a:off x="464912" y="595158"/>
              <a:ext cx="931320" cy="759240"/>
            </p14:xfrm>
          </p:contentPart>
        </mc:Choice>
        <mc:Fallback xmlns="">
          <p:pic>
            <p:nvPicPr>
              <p:cNvPr id="4" name="Рукописный ввод 3">
                <a:extLst>
                  <a:ext uri="{FF2B5EF4-FFF2-40B4-BE49-F238E27FC236}">
                    <a16:creationId xmlns:a16="http://schemas.microsoft.com/office/drawing/2014/main" id="{CACD552E-1F20-407C-9CAC-BBE92664F4CD}"/>
                  </a:ext>
                </a:extLst>
              </p:cNvPr>
              <p:cNvPicPr/>
              <p:nvPr/>
            </p:nvPicPr>
            <p:blipFill>
              <a:blip r:embed="rId5"/>
              <a:stretch>
                <a:fillRect/>
              </a:stretch>
            </p:blipFill>
            <p:spPr>
              <a:xfrm>
                <a:off x="428912" y="523158"/>
                <a:ext cx="1002960" cy="902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14A1B287-0E8A-46D7-98FC-E7C05F9AEDAF}"/>
                  </a:ext>
                </a:extLst>
              </p14:cNvPr>
              <p14:cNvContentPartPr/>
              <p14:nvPr/>
            </p14:nvContentPartPr>
            <p14:xfrm>
              <a:off x="589832" y="616038"/>
              <a:ext cx="693000" cy="841680"/>
            </p14:xfrm>
          </p:contentPart>
        </mc:Choice>
        <mc:Fallback xmlns="">
          <p:pic>
            <p:nvPicPr>
              <p:cNvPr id="5" name="Рукописный ввод 4">
                <a:extLst>
                  <a:ext uri="{FF2B5EF4-FFF2-40B4-BE49-F238E27FC236}">
                    <a16:creationId xmlns:a16="http://schemas.microsoft.com/office/drawing/2014/main" id="{14A1B287-0E8A-46D7-98FC-E7C05F9AEDAF}"/>
                  </a:ext>
                </a:extLst>
              </p:cNvPr>
              <p:cNvPicPr/>
              <p:nvPr/>
            </p:nvPicPr>
            <p:blipFill>
              <a:blip r:embed="rId7"/>
              <a:stretch>
                <a:fillRect/>
              </a:stretch>
            </p:blipFill>
            <p:spPr>
              <a:xfrm>
                <a:off x="553832" y="544038"/>
                <a:ext cx="764640" cy="985320"/>
              </a:xfrm>
              <a:prstGeom prst="rect">
                <a:avLst/>
              </a:prstGeom>
            </p:spPr>
          </p:pic>
        </mc:Fallback>
      </mc:AlternateContent>
      <p:grpSp>
        <p:nvGrpSpPr>
          <p:cNvPr id="8" name="Группа 7">
            <a:extLst>
              <a:ext uri="{FF2B5EF4-FFF2-40B4-BE49-F238E27FC236}">
                <a16:creationId xmlns:a16="http://schemas.microsoft.com/office/drawing/2014/main" id="{2C3C0E89-8F8A-4284-A515-E2786B44029A}"/>
              </a:ext>
            </a:extLst>
          </p:cNvPr>
          <p:cNvGrpSpPr/>
          <p:nvPr/>
        </p:nvGrpSpPr>
        <p:grpSpPr>
          <a:xfrm>
            <a:off x="671912" y="55518"/>
            <a:ext cx="395280" cy="416880"/>
            <a:chOff x="671912" y="55518"/>
            <a:chExt cx="395280" cy="416880"/>
          </a:xfrm>
        </p:grpSpPr>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971D7C5D-1947-409F-AA44-0B1CA8BA7E72}"/>
                    </a:ext>
                  </a:extLst>
                </p14:cNvPr>
                <p14:cNvContentPartPr/>
                <p14:nvPr/>
              </p14:nvContentPartPr>
              <p14:xfrm>
                <a:off x="826712" y="169638"/>
                <a:ext cx="137160" cy="232560"/>
              </p14:xfrm>
            </p:contentPart>
          </mc:Choice>
          <mc:Fallback xmlns="">
            <p:pic>
              <p:nvPicPr>
                <p:cNvPr id="6" name="Рукописный ввод 5">
                  <a:extLst>
                    <a:ext uri="{FF2B5EF4-FFF2-40B4-BE49-F238E27FC236}">
                      <a16:creationId xmlns:a16="http://schemas.microsoft.com/office/drawing/2014/main" id="{971D7C5D-1947-409F-AA44-0B1CA8BA7E72}"/>
                    </a:ext>
                  </a:extLst>
                </p:cNvPr>
                <p:cNvPicPr/>
                <p:nvPr/>
              </p:nvPicPr>
              <p:blipFill>
                <a:blip r:embed="rId9"/>
                <a:stretch>
                  <a:fillRect/>
                </a:stretch>
              </p:blipFill>
              <p:spPr>
                <a:xfrm>
                  <a:off x="818072" y="160638"/>
                  <a:ext cx="1548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8484E274-0949-4929-B52E-297111F9DA00}"/>
                    </a:ext>
                  </a:extLst>
                </p14:cNvPr>
                <p14:cNvContentPartPr/>
                <p14:nvPr/>
              </p14:nvContentPartPr>
              <p14:xfrm>
                <a:off x="671912" y="55518"/>
                <a:ext cx="395280" cy="416880"/>
              </p14:xfrm>
            </p:contentPart>
          </mc:Choice>
          <mc:Fallback xmlns="">
            <p:pic>
              <p:nvPicPr>
                <p:cNvPr id="7" name="Рукописный ввод 6">
                  <a:extLst>
                    <a:ext uri="{FF2B5EF4-FFF2-40B4-BE49-F238E27FC236}">
                      <a16:creationId xmlns:a16="http://schemas.microsoft.com/office/drawing/2014/main" id="{8484E274-0949-4929-B52E-297111F9DA00}"/>
                    </a:ext>
                  </a:extLst>
                </p:cNvPr>
                <p:cNvPicPr/>
                <p:nvPr/>
              </p:nvPicPr>
              <p:blipFill>
                <a:blip r:embed="rId11"/>
                <a:stretch>
                  <a:fillRect/>
                </a:stretch>
              </p:blipFill>
              <p:spPr>
                <a:xfrm>
                  <a:off x="662912" y="46878"/>
                  <a:ext cx="412920" cy="434520"/>
                </a:xfrm>
                <a:prstGeom prst="rect">
                  <a:avLst/>
                </a:prstGeom>
              </p:spPr>
            </p:pic>
          </mc:Fallback>
        </mc:AlternateContent>
      </p:grpSp>
      <p:grpSp>
        <p:nvGrpSpPr>
          <p:cNvPr id="13" name="Группа 12">
            <a:extLst>
              <a:ext uri="{FF2B5EF4-FFF2-40B4-BE49-F238E27FC236}">
                <a16:creationId xmlns:a16="http://schemas.microsoft.com/office/drawing/2014/main" id="{B472304A-CF2E-4F7E-9F75-AB9322888882}"/>
              </a:ext>
            </a:extLst>
          </p:cNvPr>
          <p:cNvGrpSpPr/>
          <p:nvPr/>
        </p:nvGrpSpPr>
        <p:grpSpPr>
          <a:xfrm>
            <a:off x="1448072" y="3372918"/>
            <a:ext cx="932400" cy="1697040"/>
            <a:chOff x="1448072" y="3372918"/>
            <a:chExt cx="932400" cy="1697040"/>
          </a:xfrm>
        </p:grpSpPr>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E316E679-6AA6-4555-B4A5-CE0727BA7B65}"/>
                    </a:ext>
                  </a:extLst>
                </p14:cNvPr>
                <p14:cNvContentPartPr/>
                <p14:nvPr/>
              </p14:nvContentPartPr>
              <p14:xfrm>
                <a:off x="1572272" y="3372918"/>
                <a:ext cx="808200" cy="690120"/>
              </p14:xfrm>
            </p:contentPart>
          </mc:Choice>
          <mc:Fallback xmlns="">
            <p:pic>
              <p:nvPicPr>
                <p:cNvPr id="9" name="Рукописный ввод 8">
                  <a:extLst>
                    <a:ext uri="{FF2B5EF4-FFF2-40B4-BE49-F238E27FC236}">
                      <a16:creationId xmlns:a16="http://schemas.microsoft.com/office/drawing/2014/main" id="{E316E679-6AA6-4555-B4A5-CE0727BA7B65}"/>
                    </a:ext>
                  </a:extLst>
                </p:cNvPr>
                <p:cNvPicPr/>
                <p:nvPr/>
              </p:nvPicPr>
              <p:blipFill>
                <a:blip r:embed="rId13"/>
                <a:stretch>
                  <a:fillRect/>
                </a:stretch>
              </p:blipFill>
              <p:spPr>
                <a:xfrm>
                  <a:off x="1567952" y="3368598"/>
                  <a:ext cx="81684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655FD342-2A3C-4EFD-9633-05864DCA6FDA}"/>
                    </a:ext>
                  </a:extLst>
                </p14:cNvPr>
                <p14:cNvContentPartPr/>
                <p14:nvPr/>
              </p14:nvContentPartPr>
              <p14:xfrm>
                <a:off x="1448072" y="4365078"/>
                <a:ext cx="278280" cy="394200"/>
              </p14:xfrm>
            </p:contentPart>
          </mc:Choice>
          <mc:Fallback xmlns="">
            <p:pic>
              <p:nvPicPr>
                <p:cNvPr id="10" name="Рукописный ввод 9">
                  <a:extLst>
                    <a:ext uri="{FF2B5EF4-FFF2-40B4-BE49-F238E27FC236}">
                      <a16:creationId xmlns:a16="http://schemas.microsoft.com/office/drawing/2014/main" id="{655FD342-2A3C-4EFD-9633-05864DCA6FDA}"/>
                    </a:ext>
                  </a:extLst>
                </p:cNvPr>
                <p:cNvPicPr/>
                <p:nvPr/>
              </p:nvPicPr>
              <p:blipFill>
                <a:blip r:embed="rId15"/>
                <a:stretch>
                  <a:fillRect/>
                </a:stretch>
              </p:blipFill>
              <p:spPr>
                <a:xfrm>
                  <a:off x="1443752" y="4360758"/>
                  <a:ext cx="2869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87D89F6D-0431-4F72-B7D9-240B3FE42E5D}"/>
                    </a:ext>
                  </a:extLst>
                </p14:cNvPr>
                <p14:cNvContentPartPr/>
                <p14:nvPr/>
              </p14:nvContentPartPr>
              <p14:xfrm>
                <a:off x="1479392" y="4366158"/>
                <a:ext cx="284400" cy="371160"/>
              </p14:xfrm>
            </p:contentPart>
          </mc:Choice>
          <mc:Fallback xmlns="">
            <p:pic>
              <p:nvPicPr>
                <p:cNvPr id="11" name="Рукописный ввод 10">
                  <a:extLst>
                    <a:ext uri="{FF2B5EF4-FFF2-40B4-BE49-F238E27FC236}">
                      <a16:creationId xmlns:a16="http://schemas.microsoft.com/office/drawing/2014/main" id="{87D89F6D-0431-4F72-B7D9-240B3FE42E5D}"/>
                    </a:ext>
                  </a:extLst>
                </p:cNvPr>
                <p:cNvPicPr/>
                <p:nvPr/>
              </p:nvPicPr>
              <p:blipFill>
                <a:blip r:embed="rId17"/>
                <a:stretch>
                  <a:fillRect/>
                </a:stretch>
              </p:blipFill>
              <p:spPr>
                <a:xfrm>
                  <a:off x="1475072" y="4361838"/>
                  <a:ext cx="2930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F369AB59-6120-4FF1-A428-4CDED3BBEC75}"/>
                    </a:ext>
                  </a:extLst>
                </p14:cNvPr>
                <p14:cNvContentPartPr/>
                <p14:nvPr/>
              </p14:nvContentPartPr>
              <p14:xfrm>
                <a:off x="1823552" y="4185798"/>
                <a:ext cx="290880" cy="884160"/>
              </p14:xfrm>
            </p:contentPart>
          </mc:Choice>
          <mc:Fallback xmlns="">
            <p:pic>
              <p:nvPicPr>
                <p:cNvPr id="12" name="Рукописный ввод 11">
                  <a:extLst>
                    <a:ext uri="{FF2B5EF4-FFF2-40B4-BE49-F238E27FC236}">
                      <a16:creationId xmlns:a16="http://schemas.microsoft.com/office/drawing/2014/main" id="{F369AB59-6120-4FF1-A428-4CDED3BBEC75}"/>
                    </a:ext>
                  </a:extLst>
                </p:cNvPr>
                <p:cNvPicPr/>
                <p:nvPr/>
              </p:nvPicPr>
              <p:blipFill>
                <a:blip r:embed="rId19"/>
                <a:stretch>
                  <a:fillRect/>
                </a:stretch>
              </p:blipFill>
              <p:spPr>
                <a:xfrm>
                  <a:off x="1819232" y="4181478"/>
                  <a:ext cx="299520" cy="892800"/>
                </a:xfrm>
                <a:prstGeom prst="rect">
                  <a:avLst/>
                </a:prstGeom>
              </p:spPr>
            </p:pic>
          </mc:Fallback>
        </mc:AlternateContent>
      </p:grpSp>
      <p:grpSp>
        <p:nvGrpSpPr>
          <p:cNvPr id="22" name="Группа 21">
            <a:extLst>
              <a:ext uri="{FF2B5EF4-FFF2-40B4-BE49-F238E27FC236}">
                <a16:creationId xmlns:a16="http://schemas.microsoft.com/office/drawing/2014/main" id="{7B994693-3DB8-4497-876F-58AC7D5D748D}"/>
              </a:ext>
            </a:extLst>
          </p:cNvPr>
          <p:cNvGrpSpPr/>
          <p:nvPr/>
        </p:nvGrpSpPr>
        <p:grpSpPr>
          <a:xfrm>
            <a:off x="2119112" y="4222518"/>
            <a:ext cx="2356920" cy="791640"/>
            <a:chOff x="2119112" y="4222518"/>
            <a:chExt cx="2356920" cy="791640"/>
          </a:xfrm>
        </p:grpSpPr>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E6AB8CDA-EAE7-478F-ACBA-383FB81EC675}"/>
                    </a:ext>
                  </a:extLst>
                </p14:cNvPr>
                <p14:cNvContentPartPr/>
                <p14:nvPr/>
              </p14:nvContentPartPr>
              <p14:xfrm>
                <a:off x="2119112" y="4293798"/>
                <a:ext cx="317880" cy="407520"/>
              </p14:xfrm>
            </p:contentPart>
          </mc:Choice>
          <mc:Fallback xmlns="">
            <p:pic>
              <p:nvPicPr>
                <p:cNvPr id="14" name="Рукописный ввод 13">
                  <a:extLst>
                    <a:ext uri="{FF2B5EF4-FFF2-40B4-BE49-F238E27FC236}">
                      <a16:creationId xmlns:a16="http://schemas.microsoft.com/office/drawing/2014/main" id="{E6AB8CDA-EAE7-478F-ACBA-383FB81EC675}"/>
                    </a:ext>
                  </a:extLst>
                </p:cNvPr>
                <p:cNvPicPr/>
                <p:nvPr/>
              </p:nvPicPr>
              <p:blipFill>
                <a:blip r:embed="rId21"/>
                <a:stretch>
                  <a:fillRect/>
                </a:stretch>
              </p:blipFill>
              <p:spPr>
                <a:xfrm>
                  <a:off x="2114792" y="4289478"/>
                  <a:ext cx="32652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BDA71B18-8415-434C-B732-46BE5053A101}"/>
                    </a:ext>
                  </a:extLst>
                </p14:cNvPr>
                <p14:cNvContentPartPr/>
                <p14:nvPr/>
              </p14:nvContentPartPr>
              <p14:xfrm>
                <a:off x="2497472" y="4522398"/>
                <a:ext cx="162720" cy="219960"/>
              </p14:xfrm>
            </p:contentPart>
          </mc:Choice>
          <mc:Fallback xmlns="">
            <p:pic>
              <p:nvPicPr>
                <p:cNvPr id="15" name="Рукописный ввод 14">
                  <a:extLst>
                    <a:ext uri="{FF2B5EF4-FFF2-40B4-BE49-F238E27FC236}">
                      <a16:creationId xmlns:a16="http://schemas.microsoft.com/office/drawing/2014/main" id="{BDA71B18-8415-434C-B732-46BE5053A101}"/>
                    </a:ext>
                  </a:extLst>
                </p:cNvPr>
                <p:cNvPicPr/>
                <p:nvPr/>
              </p:nvPicPr>
              <p:blipFill>
                <a:blip r:embed="rId23"/>
                <a:stretch>
                  <a:fillRect/>
                </a:stretch>
              </p:blipFill>
              <p:spPr>
                <a:xfrm>
                  <a:off x="2493152" y="4518078"/>
                  <a:ext cx="1713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Рукописный ввод 15">
                  <a:extLst>
                    <a:ext uri="{FF2B5EF4-FFF2-40B4-BE49-F238E27FC236}">
                      <a16:creationId xmlns:a16="http://schemas.microsoft.com/office/drawing/2014/main" id="{65D201D0-F80D-4CFB-B0EA-531F11272BF9}"/>
                    </a:ext>
                  </a:extLst>
                </p14:cNvPr>
                <p14:cNvContentPartPr/>
                <p14:nvPr/>
              </p14:nvContentPartPr>
              <p14:xfrm>
                <a:off x="2487392" y="4574958"/>
                <a:ext cx="173880" cy="208080"/>
              </p14:xfrm>
            </p:contentPart>
          </mc:Choice>
          <mc:Fallback xmlns="">
            <p:pic>
              <p:nvPicPr>
                <p:cNvPr id="16" name="Рукописный ввод 15">
                  <a:extLst>
                    <a:ext uri="{FF2B5EF4-FFF2-40B4-BE49-F238E27FC236}">
                      <a16:creationId xmlns:a16="http://schemas.microsoft.com/office/drawing/2014/main" id="{65D201D0-F80D-4CFB-B0EA-531F11272BF9}"/>
                    </a:ext>
                  </a:extLst>
                </p:cNvPr>
                <p:cNvPicPr/>
                <p:nvPr/>
              </p:nvPicPr>
              <p:blipFill>
                <a:blip r:embed="rId25"/>
                <a:stretch>
                  <a:fillRect/>
                </a:stretch>
              </p:blipFill>
              <p:spPr>
                <a:xfrm>
                  <a:off x="2483072" y="4570638"/>
                  <a:ext cx="182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Рукописный ввод 16">
                  <a:extLst>
                    <a:ext uri="{FF2B5EF4-FFF2-40B4-BE49-F238E27FC236}">
                      <a16:creationId xmlns:a16="http://schemas.microsoft.com/office/drawing/2014/main" id="{9511532B-B8DE-4A77-8CE2-FC4605CACE41}"/>
                    </a:ext>
                  </a:extLst>
                </p14:cNvPr>
                <p14:cNvContentPartPr/>
                <p14:nvPr/>
              </p14:nvContentPartPr>
              <p14:xfrm>
                <a:off x="2920472" y="4405398"/>
                <a:ext cx="303480" cy="199080"/>
              </p14:xfrm>
            </p:contentPart>
          </mc:Choice>
          <mc:Fallback xmlns="">
            <p:pic>
              <p:nvPicPr>
                <p:cNvPr id="17" name="Рукописный ввод 16">
                  <a:extLst>
                    <a:ext uri="{FF2B5EF4-FFF2-40B4-BE49-F238E27FC236}">
                      <a16:creationId xmlns:a16="http://schemas.microsoft.com/office/drawing/2014/main" id="{9511532B-B8DE-4A77-8CE2-FC4605CACE41}"/>
                    </a:ext>
                  </a:extLst>
                </p:cNvPr>
                <p:cNvPicPr/>
                <p:nvPr/>
              </p:nvPicPr>
              <p:blipFill>
                <a:blip r:embed="rId27"/>
                <a:stretch>
                  <a:fillRect/>
                </a:stretch>
              </p:blipFill>
              <p:spPr>
                <a:xfrm>
                  <a:off x="2916152" y="4401078"/>
                  <a:ext cx="3121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Рукописный ввод 17">
                  <a:extLst>
                    <a:ext uri="{FF2B5EF4-FFF2-40B4-BE49-F238E27FC236}">
                      <a16:creationId xmlns:a16="http://schemas.microsoft.com/office/drawing/2014/main" id="{C4538522-57EF-42E3-946F-5CF162E32A39}"/>
                    </a:ext>
                  </a:extLst>
                </p14:cNvPr>
                <p14:cNvContentPartPr/>
                <p14:nvPr/>
              </p14:nvContentPartPr>
              <p14:xfrm>
                <a:off x="3525992" y="4298838"/>
                <a:ext cx="199440" cy="334800"/>
              </p14:xfrm>
            </p:contentPart>
          </mc:Choice>
          <mc:Fallback xmlns="">
            <p:pic>
              <p:nvPicPr>
                <p:cNvPr id="18" name="Рукописный ввод 17">
                  <a:extLst>
                    <a:ext uri="{FF2B5EF4-FFF2-40B4-BE49-F238E27FC236}">
                      <a16:creationId xmlns:a16="http://schemas.microsoft.com/office/drawing/2014/main" id="{C4538522-57EF-42E3-946F-5CF162E32A39}"/>
                    </a:ext>
                  </a:extLst>
                </p:cNvPr>
                <p:cNvPicPr/>
                <p:nvPr/>
              </p:nvPicPr>
              <p:blipFill>
                <a:blip r:embed="rId29"/>
                <a:stretch>
                  <a:fillRect/>
                </a:stretch>
              </p:blipFill>
              <p:spPr>
                <a:xfrm>
                  <a:off x="3521672" y="4294518"/>
                  <a:ext cx="208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0E7FA7E2-768B-4B2E-94EF-EDD32B2E86D7}"/>
                    </a:ext>
                  </a:extLst>
                </p14:cNvPr>
                <p14:cNvContentPartPr/>
                <p14:nvPr/>
              </p14:nvContentPartPr>
              <p14:xfrm>
                <a:off x="3417272" y="4282998"/>
                <a:ext cx="409320" cy="25560"/>
              </p14:xfrm>
            </p:contentPart>
          </mc:Choice>
          <mc:Fallback xmlns="">
            <p:pic>
              <p:nvPicPr>
                <p:cNvPr id="19" name="Рукописный ввод 18">
                  <a:extLst>
                    <a:ext uri="{FF2B5EF4-FFF2-40B4-BE49-F238E27FC236}">
                      <a16:creationId xmlns:a16="http://schemas.microsoft.com/office/drawing/2014/main" id="{0E7FA7E2-768B-4B2E-94EF-EDD32B2E86D7}"/>
                    </a:ext>
                  </a:extLst>
                </p:cNvPr>
                <p:cNvPicPr/>
                <p:nvPr/>
              </p:nvPicPr>
              <p:blipFill>
                <a:blip r:embed="rId31"/>
                <a:stretch>
                  <a:fillRect/>
                </a:stretch>
              </p:blipFill>
              <p:spPr>
                <a:xfrm>
                  <a:off x="3412952" y="4278678"/>
                  <a:ext cx="4179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0F906629-790B-45A7-946A-57298561EA13}"/>
                    </a:ext>
                  </a:extLst>
                </p14:cNvPr>
                <p14:cNvContentPartPr/>
                <p14:nvPr/>
              </p14:nvContentPartPr>
              <p14:xfrm>
                <a:off x="3712472" y="4583598"/>
                <a:ext cx="277560" cy="220680"/>
              </p14:xfrm>
            </p:contentPart>
          </mc:Choice>
          <mc:Fallback xmlns="">
            <p:pic>
              <p:nvPicPr>
                <p:cNvPr id="20" name="Рукописный ввод 19">
                  <a:extLst>
                    <a:ext uri="{FF2B5EF4-FFF2-40B4-BE49-F238E27FC236}">
                      <a16:creationId xmlns:a16="http://schemas.microsoft.com/office/drawing/2014/main" id="{0F906629-790B-45A7-946A-57298561EA13}"/>
                    </a:ext>
                  </a:extLst>
                </p:cNvPr>
                <p:cNvPicPr/>
                <p:nvPr/>
              </p:nvPicPr>
              <p:blipFill>
                <a:blip r:embed="rId33"/>
                <a:stretch>
                  <a:fillRect/>
                </a:stretch>
              </p:blipFill>
              <p:spPr>
                <a:xfrm>
                  <a:off x="3708152" y="4579278"/>
                  <a:ext cx="2862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78BB0C57-1D04-42F9-8B6B-906AD9C77C69}"/>
                    </a:ext>
                  </a:extLst>
                </p14:cNvPr>
                <p14:cNvContentPartPr/>
                <p14:nvPr/>
              </p14:nvContentPartPr>
              <p14:xfrm>
                <a:off x="3878792" y="4222518"/>
                <a:ext cx="597240" cy="791640"/>
              </p14:xfrm>
            </p:contentPart>
          </mc:Choice>
          <mc:Fallback xmlns="">
            <p:pic>
              <p:nvPicPr>
                <p:cNvPr id="21" name="Рукописный ввод 20">
                  <a:extLst>
                    <a:ext uri="{FF2B5EF4-FFF2-40B4-BE49-F238E27FC236}">
                      <a16:creationId xmlns:a16="http://schemas.microsoft.com/office/drawing/2014/main" id="{78BB0C57-1D04-42F9-8B6B-906AD9C77C69}"/>
                    </a:ext>
                  </a:extLst>
                </p:cNvPr>
                <p:cNvPicPr/>
                <p:nvPr/>
              </p:nvPicPr>
              <p:blipFill>
                <a:blip r:embed="rId35"/>
                <a:stretch>
                  <a:fillRect/>
                </a:stretch>
              </p:blipFill>
              <p:spPr>
                <a:xfrm>
                  <a:off x="3874472" y="4218198"/>
                  <a:ext cx="605880" cy="800280"/>
                </a:xfrm>
                <a:prstGeom prst="rect">
                  <a:avLst/>
                </a:prstGeom>
              </p:spPr>
            </p:pic>
          </mc:Fallback>
        </mc:AlternateContent>
      </p:grpSp>
      <p:grpSp>
        <p:nvGrpSpPr>
          <p:cNvPr id="71" name="Группа 70">
            <a:extLst>
              <a:ext uri="{FF2B5EF4-FFF2-40B4-BE49-F238E27FC236}">
                <a16:creationId xmlns:a16="http://schemas.microsoft.com/office/drawing/2014/main" id="{21B26B4E-333D-4C69-B1AF-CB58330CBB05}"/>
              </a:ext>
            </a:extLst>
          </p:cNvPr>
          <p:cNvGrpSpPr/>
          <p:nvPr/>
        </p:nvGrpSpPr>
        <p:grpSpPr>
          <a:xfrm>
            <a:off x="4661432" y="5527518"/>
            <a:ext cx="3297600" cy="935280"/>
            <a:chOff x="4661432" y="5527518"/>
            <a:chExt cx="3297600" cy="935280"/>
          </a:xfrm>
        </p:grpSpPr>
        <mc:AlternateContent xmlns:mc="http://schemas.openxmlformats.org/markup-compatibility/2006" xmlns:p14="http://schemas.microsoft.com/office/powerpoint/2010/main">
          <mc:Choice Requires="p14">
            <p:contentPart p14:bwMode="auto" r:id="rId36">
              <p14:nvContentPartPr>
                <p14:cNvPr id="23" name="Рукописный ввод 22">
                  <a:extLst>
                    <a:ext uri="{FF2B5EF4-FFF2-40B4-BE49-F238E27FC236}">
                      <a16:creationId xmlns:a16="http://schemas.microsoft.com/office/drawing/2014/main" id="{49CA8653-5D8D-421A-A2A7-E868EB3FD0D8}"/>
                    </a:ext>
                  </a:extLst>
                </p14:cNvPr>
                <p14:cNvContentPartPr/>
                <p14:nvPr/>
              </p14:nvContentPartPr>
              <p14:xfrm>
                <a:off x="4739552" y="5932158"/>
                <a:ext cx="141840" cy="210240"/>
              </p14:xfrm>
            </p:contentPart>
          </mc:Choice>
          <mc:Fallback xmlns="">
            <p:pic>
              <p:nvPicPr>
                <p:cNvPr id="23" name="Рукописный ввод 22">
                  <a:extLst>
                    <a:ext uri="{FF2B5EF4-FFF2-40B4-BE49-F238E27FC236}">
                      <a16:creationId xmlns:a16="http://schemas.microsoft.com/office/drawing/2014/main" id="{49CA8653-5D8D-421A-A2A7-E868EB3FD0D8}"/>
                    </a:ext>
                  </a:extLst>
                </p:cNvPr>
                <p:cNvPicPr/>
                <p:nvPr/>
              </p:nvPicPr>
              <p:blipFill>
                <a:blip r:embed="rId37"/>
                <a:stretch>
                  <a:fillRect/>
                </a:stretch>
              </p:blipFill>
              <p:spPr>
                <a:xfrm>
                  <a:off x="4735232" y="5927838"/>
                  <a:ext cx="150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Рукописный ввод 23">
                  <a:extLst>
                    <a:ext uri="{FF2B5EF4-FFF2-40B4-BE49-F238E27FC236}">
                      <a16:creationId xmlns:a16="http://schemas.microsoft.com/office/drawing/2014/main" id="{6B646122-1CDF-4ACB-8FA7-A014D575E5D6}"/>
                    </a:ext>
                  </a:extLst>
                </p14:cNvPr>
                <p14:cNvContentPartPr/>
                <p14:nvPr/>
              </p14:nvContentPartPr>
              <p14:xfrm>
                <a:off x="4661432" y="5839278"/>
                <a:ext cx="281160" cy="339480"/>
              </p14:xfrm>
            </p:contentPart>
          </mc:Choice>
          <mc:Fallback xmlns="">
            <p:pic>
              <p:nvPicPr>
                <p:cNvPr id="24" name="Рукописный ввод 23">
                  <a:extLst>
                    <a:ext uri="{FF2B5EF4-FFF2-40B4-BE49-F238E27FC236}">
                      <a16:creationId xmlns:a16="http://schemas.microsoft.com/office/drawing/2014/main" id="{6B646122-1CDF-4ACB-8FA7-A014D575E5D6}"/>
                    </a:ext>
                  </a:extLst>
                </p:cNvPr>
                <p:cNvPicPr/>
                <p:nvPr/>
              </p:nvPicPr>
              <p:blipFill>
                <a:blip r:embed="rId39"/>
                <a:stretch>
                  <a:fillRect/>
                </a:stretch>
              </p:blipFill>
              <p:spPr>
                <a:xfrm>
                  <a:off x="4657112" y="5834958"/>
                  <a:ext cx="2898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Рукописный ввод 24">
                  <a:extLst>
                    <a:ext uri="{FF2B5EF4-FFF2-40B4-BE49-F238E27FC236}">
                      <a16:creationId xmlns:a16="http://schemas.microsoft.com/office/drawing/2014/main" id="{1E65D825-53B4-4CC2-ADA0-B9005F7F2DD2}"/>
                    </a:ext>
                  </a:extLst>
                </p14:cNvPr>
                <p14:cNvContentPartPr/>
                <p14:nvPr/>
              </p14:nvContentPartPr>
              <p14:xfrm>
                <a:off x="4741712" y="5875998"/>
                <a:ext cx="204120" cy="336240"/>
              </p14:xfrm>
            </p:contentPart>
          </mc:Choice>
          <mc:Fallback xmlns="">
            <p:pic>
              <p:nvPicPr>
                <p:cNvPr id="25" name="Рукописный ввод 24">
                  <a:extLst>
                    <a:ext uri="{FF2B5EF4-FFF2-40B4-BE49-F238E27FC236}">
                      <a16:creationId xmlns:a16="http://schemas.microsoft.com/office/drawing/2014/main" id="{1E65D825-53B4-4CC2-ADA0-B9005F7F2DD2}"/>
                    </a:ext>
                  </a:extLst>
                </p:cNvPr>
                <p:cNvPicPr/>
                <p:nvPr/>
              </p:nvPicPr>
              <p:blipFill>
                <a:blip r:embed="rId41"/>
                <a:stretch>
                  <a:fillRect/>
                </a:stretch>
              </p:blipFill>
              <p:spPr>
                <a:xfrm>
                  <a:off x="4737392" y="5871678"/>
                  <a:ext cx="2127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Рукописный ввод 25">
                  <a:extLst>
                    <a:ext uri="{FF2B5EF4-FFF2-40B4-BE49-F238E27FC236}">
                      <a16:creationId xmlns:a16="http://schemas.microsoft.com/office/drawing/2014/main" id="{699E3676-471C-46BE-BE94-F3BB639A905F}"/>
                    </a:ext>
                  </a:extLst>
                </p14:cNvPr>
                <p14:cNvContentPartPr/>
                <p14:nvPr/>
              </p14:nvContentPartPr>
              <p14:xfrm>
                <a:off x="5153192" y="5626518"/>
                <a:ext cx="124200" cy="836280"/>
              </p14:xfrm>
            </p:contentPart>
          </mc:Choice>
          <mc:Fallback xmlns="">
            <p:pic>
              <p:nvPicPr>
                <p:cNvPr id="26" name="Рукописный ввод 25">
                  <a:extLst>
                    <a:ext uri="{FF2B5EF4-FFF2-40B4-BE49-F238E27FC236}">
                      <a16:creationId xmlns:a16="http://schemas.microsoft.com/office/drawing/2014/main" id="{699E3676-471C-46BE-BE94-F3BB639A905F}"/>
                    </a:ext>
                  </a:extLst>
                </p:cNvPr>
                <p:cNvPicPr/>
                <p:nvPr/>
              </p:nvPicPr>
              <p:blipFill>
                <a:blip r:embed="rId43"/>
                <a:stretch>
                  <a:fillRect/>
                </a:stretch>
              </p:blipFill>
              <p:spPr>
                <a:xfrm>
                  <a:off x="5148872" y="5622198"/>
                  <a:ext cx="132840" cy="844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F506E2FA-7DAA-4D4A-8863-6F37579650C8}"/>
                    </a:ext>
                  </a:extLst>
                </p14:cNvPr>
                <p14:cNvContentPartPr/>
                <p14:nvPr/>
              </p14:nvContentPartPr>
              <p14:xfrm>
                <a:off x="5479352" y="5866278"/>
                <a:ext cx="75960" cy="309960"/>
              </p14:xfrm>
            </p:contentPart>
          </mc:Choice>
          <mc:Fallback xmlns="">
            <p:pic>
              <p:nvPicPr>
                <p:cNvPr id="28" name="Рукописный ввод 27">
                  <a:extLst>
                    <a:ext uri="{FF2B5EF4-FFF2-40B4-BE49-F238E27FC236}">
                      <a16:creationId xmlns:a16="http://schemas.microsoft.com/office/drawing/2014/main" id="{F506E2FA-7DAA-4D4A-8863-6F37579650C8}"/>
                    </a:ext>
                  </a:extLst>
                </p:cNvPr>
                <p:cNvPicPr/>
                <p:nvPr/>
              </p:nvPicPr>
              <p:blipFill>
                <a:blip r:embed="rId45"/>
                <a:stretch>
                  <a:fillRect/>
                </a:stretch>
              </p:blipFill>
              <p:spPr>
                <a:xfrm>
                  <a:off x="5475032" y="5861958"/>
                  <a:ext cx="846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45EA6369-A44F-439C-810C-B8F319E971AA}"/>
                    </a:ext>
                  </a:extLst>
                </p14:cNvPr>
                <p14:cNvContentPartPr/>
                <p14:nvPr/>
              </p14:nvContentPartPr>
              <p14:xfrm>
                <a:off x="5412752" y="5805798"/>
                <a:ext cx="241200" cy="47160"/>
              </p14:xfrm>
            </p:contentPart>
          </mc:Choice>
          <mc:Fallback xmlns="">
            <p:pic>
              <p:nvPicPr>
                <p:cNvPr id="29" name="Рукописный ввод 28">
                  <a:extLst>
                    <a:ext uri="{FF2B5EF4-FFF2-40B4-BE49-F238E27FC236}">
                      <a16:creationId xmlns:a16="http://schemas.microsoft.com/office/drawing/2014/main" id="{45EA6369-A44F-439C-810C-B8F319E971AA}"/>
                    </a:ext>
                  </a:extLst>
                </p:cNvPr>
                <p:cNvPicPr/>
                <p:nvPr/>
              </p:nvPicPr>
              <p:blipFill>
                <a:blip r:embed="rId47"/>
                <a:stretch>
                  <a:fillRect/>
                </a:stretch>
              </p:blipFill>
              <p:spPr>
                <a:xfrm>
                  <a:off x="5408432" y="5801478"/>
                  <a:ext cx="2498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Рукописный ввод 29">
                  <a:extLst>
                    <a:ext uri="{FF2B5EF4-FFF2-40B4-BE49-F238E27FC236}">
                      <a16:creationId xmlns:a16="http://schemas.microsoft.com/office/drawing/2014/main" id="{4FFB9442-9C13-49F9-ADBF-8AE5911FF867}"/>
                    </a:ext>
                  </a:extLst>
                </p14:cNvPr>
                <p14:cNvContentPartPr/>
                <p14:nvPr/>
              </p14:nvContentPartPr>
              <p14:xfrm>
                <a:off x="5418512" y="5947278"/>
                <a:ext cx="495720" cy="238680"/>
              </p14:xfrm>
            </p:contentPart>
          </mc:Choice>
          <mc:Fallback xmlns="">
            <p:pic>
              <p:nvPicPr>
                <p:cNvPr id="30" name="Рукописный ввод 29">
                  <a:extLst>
                    <a:ext uri="{FF2B5EF4-FFF2-40B4-BE49-F238E27FC236}">
                      <a16:creationId xmlns:a16="http://schemas.microsoft.com/office/drawing/2014/main" id="{4FFB9442-9C13-49F9-ADBF-8AE5911FF867}"/>
                    </a:ext>
                  </a:extLst>
                </p:cNvPr>
                <p:cNvPicPr/>
                <p:nvPr/>
              </p:nvPicPr>
              <p:blipFill>
                <a:blip r:embed="rId49"/>
                <a:stretch>
                  <a:fillRect/>
                </a:stretch>
              </p:blipFill>
              <p:spPr>
                <a:xfrm>
                  <a:off x="5414192" y="5942958"/>
                  <a:ext cx="5043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Рукописный ввод 30">
                  <a:extLst>
                    <a:ext uri="{FF2B5EF4-FFF2-40B4-BE49-F238E27FC236}">
                      <a16:creationId xmlns:a16="http://schemas.microsoft.com/office/drawing/2014/main" id="{DA16C6CA-F200-458F-B54F-B8F8D1315790}"/>
                    </a:ext>
                  </a:extLst>
                </p14:cNvPr>
                <p14:cNvContentPartPr/>
                <p14:nvPr/>
              </p14:nvContentPartPr>
              <p14:xfrm>
                <a:off x="5715872" y="6026838"/>
                <a:ext cx="242280" cy="170280"/>
              </p14:xfrm>
            </p:contentPart>
          </mc:Choice>
          <mc:Fallback xmlns="">
            <p:pic>
              <p:nvPicPr>
                <p:cNvPr id="31" name="Рукописный ввод 30">
                  <a:extLst>
                    <a:ext uri="{FF2B5EF4-FFF2-40B4-BE49-F238E27FC236}">
                      <a16:creationId xmlns:a16="http://schemas.microsoft.com/office/drawing/2014/main" id="{DA16C6CA-F200-458F-B54F-B8F8D1315790}"/>
                    </a:ext>
                  </a:extLst>
                </p:cNvPr>
                <p:cNvPicPr/>
                <p:nvPr/>
              </p:nvPicPr>
              <p:blipFill>
                <a:blip r:embed="rId51"/>
                <a:stretch>
                  <a:fillRect/>
                </a:stretch>
              </p:blipFill>
              <p:spPr>
                <a:xfrm>
                  <a:off x="5711552" y="6022518"/>
                  <a:ext cx="2509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4" name="Рукописный ввод 63">
                  <a:extLst>
                    <a:ext uri="{FF2B5EF4-FFF2-40B4-BE49-F238E27FC236}">
                      <a16:creationId xmlns:a16="http://schemas.microsoft.com/office/drawing/2014/main" id="{9001FBA5-1FF8-4B63-9E25-0E22A93271F0}"/>
                    </a:ext>
                  </a:extLst>
                </p14:cNvPr>
                <p14:cNvContentPartPr/>
                <p14:nvPr/>
              </p14:nvContentPartPr>
              <p14:xfrm>
                <a:off x="6110792" y="5860158"/>
                <a:ext cx="264960" cy="222840"/>
              </p14:xfrm>
            </p:contentPart>
          </mc:Choice>
          <mc:Fallback xmlns="">
            <p:pic>
              <p:nvPicPr>
                <p:cNvPr id="64" name="Рукописный ввод 63">
                  <a:extLst>
                    <a:ext uri="{FF2B5EF4-FFF2-40B4-BE49-F238E27FC236}">
                      <a16:creationId xmlns:a16="http://schemas.microsoft.com/office/drawing/2014/main" id="{9001FBA5-1FF8-4B63-9E25-0E22A93271F0}"/>
                    </a:ext>
                  </a:extLst>
                </p:cNvPr>
                <p:cNvPicPr/>
                <p:nvPr/>
              </p:nvPicPr>
              <p:blipFill>
                <a:blip r:embed="rId53"/>
                <a:stretch>
                  <a:fillRect/>
                </a:stretch>
              </p:blipFill>
              <p:spPr>
                <a:xfrm>
                  <a:off x="6106472" y="5855838"/>
                  <a:ext cx="273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5" name="Рукописный ввод 64">
                  <a:extLst>
                    <a:ext uri="{FF2B5EF4-FFF2-40B4-BE49-F238E27FC236}">
                      <a16:creationId xmlns:a16="http://schemas.microsoft.com/office/drawing/2014/main" id="{006AC7DB-1824-4B49-902A-E3B8CA24A32F}"/>
                    </a:ext>
                  </a:extLst>
                </p14:cNvPr>
                <p14:cNvContentPartPr/>
                <p14:nvPr/>
              </p14:nvContentPartPr>
              <p14:xfrm>
                <a:off x="6512192" y="5842158"/>
                <a:ext cx="254880" cy="205200"/>
              </p14:xfrm>
            </p:contentPart>
          </mc:Choice>
          <mc:Fallback xmlns="">
            <p:pic>
              <p:nvPicPr>
                <p:cNvPr id="65" name="Рукописный ввод 64">
                  <a:extLst>
                    <a:ext uri="{FF2B5EF4-FFF2-40B4-BE49-F238E27FC236}">
                      <a16:creationId xmlns:a16="http://schemas.microsoft.com/office/drawing/2014/main" id="{006AC7DB-1824-4B49-902A-E3B8CA24A32F}"/>
                    </a:ext>
                  </a:extLst>
                </p:cNvPr>
                <p:cNvPicPr/>
                <p:nvPr/>
              </p:nvPicPr>
              <p:blipFill>
                <a:blip r:embed="rId55"/>
                <a:stretch>
                  <a:fillRect/>
                </a:stretch>
              </p:blipFill>
              <p:spPr>
                <a:xfrm>
                  <a:off x="6507872" y="5837838"/>
                  <a:ext cx="2635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6" name="Рукописный ввод 65">
                  <a:extLst>
                    <a:ext uri="{FF2B5EF4-FFF2-40B4-BE49-F238E27FC236}">
                      <a16:creationId xmlns:a16="http://schemas.microsoft.com/office/drawing/2014/main" id="{762DAEBD-E2F1-4C82-8B48-FD8763573092}"/>
                    </a:ext>
                  </a:extLst>
                </p14:cNvPr>
                <p14:cNvContentPartPr/>
                <p14:nvPr/>
              </p14:nvContentPartPr>
              <p14:xfrm>
                <a:off x="6934472" y="5600598"/>
                <a:ext cx="280800" cy="434520"/>
              </p14:xfrm>
            </p:contentPart>
          </mc:Choice>
          <mc:Fallback xmlns="">
            <p:pic>
              <p:nvPicPr>
                <p:cNvPr id="66" name="Рукописный ввод 65">
                  <a:extLst>
                    <a:ext uri="{FF2B5EF4-FFF2-40B4-BE49-F238E27FC236}">
                      <a16:creationId xmlns:a16="http://schemas.microsoft.com/office/drawing/2014/main" id="{762DAEBD-E2F1-4C82-8B48-FD8763573092}"/>
                    </a:ext>
                  </a:extLst>
                </p:cNvPr>
                <p:cNvPicPr/>
                <p:nvPr/>
              </p:nvPicPr>
              <p:blipFill>
                <a:blip r:embed="rId57"/>
                <a:stretch>
                  <a:fillRect/>
                </a:stretch>
              </p:blipFill>
              <p:spPr>
                <a:xfrm>
                  <a:off x="6930152" y="5596278"/>
                  <a:ext cx="2894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7" name="Рукописный ввод 66">
                  <a:extLst>
                    <a:ext uri="{FF2B5EF4-FFF2-40B4-BE49-F238E27FC236}">
                      <a16:creationId xmlns:a16="http://schemas.microsoft.com/office/drawing/2014/main" id="{CBD1F9D6-E9FE-4FA5-8161-0B4E43BE7194}"/>
                    </a:ext>
                  </a:extLst>
                </p14:cNvPr>
                <p14:cNvContentPartPr/>
                <p14:nvPr/>
              </p14:nvContentPartPr>
              <p14:xfrm>
                <a:off x="7272872" y="5917758"/>
                <a:ext cx="136800" cy="190440"/>
              </p14:xfrm>
            </p:contentPart>
          </mc:Choice>
          <mc:Fallback xmlns="">
            <p:pic>
              <p:nvPicPr>
                <p:cNvPr id="67" name="Рукописный ввод 66">
                  <a:extLst>
                    <a:ext uri="{FF2B5EF4-FFF2-40B4-BE49-F238E27FC236}">
                      <a16:creationId xmlns:a16="http://schemas.microsoft.com/office/drawing/2014/main" id="{CBD1F9D6-E9FE-4FA5-8161-0B4E43BE7194}"/>
                    </a:ext>
                  </a:extLst>
                </p:cNvPr>
                <p:cNvPicPr/>
                <p:nvPr/>
              </p:nvPicPr>
              <p:blipFill>
                <a:blip r:embed="rId59"/>
                <a:stretch>
                  <a:fillRect/>
                </a:stretch>
              </p:blipFill>
              <p:spPr>
                <a:xfrm>
                  <a:off x="7268552" y="5913438"/>
                  <a:ext cx="1454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9" name="Рукописный ввод 68">
                  <a:extLst>
                    <a:ext uri="{FF2B5EF4-FFF2-40B4-BE49-F238E27FC236}">
                      <a16:creationId xmlns:a16="http://schemas.microsoft.com/office/drawing/2014/main" id="{B5230657-A9A1-4B2A-A9E8-E76A2B959351}"/>
                    </a:ext>
                  </a:extLst>
                </p14:cNvPr>
                <p14:cNvContentPartPr/>
                <p14:nvPr/>
              </p14:nvContentPartPr>
              <p14:xfrm>
                <a:off x="7197632" y="5910558"/>
                <a:ext cx="220680" cy="200160"/>
              </p14:xfrm>
            </p:contentPart>
          </mc:Choice>
          <mc:Fallback xmlns="">
            <p:pic>
              <p:nvPicPr>
                <p:cNvPr id="69" name="Рукописный ввод 68">
                  <a:extLst>
                    <a:ext uri="{FF2B5EF4-FFF2-40B4-BE49-F238E27FC236}">
                      <a16:creationId xmlns:a16="http://schemas.microsoft.com/office/drawing/2014/main" id="{B5230657-A9A1-4B2A-A9E8-E76A2B959351}"/>
                    </a:ext>
                  </a:extLst>
                </p:cNvPr>
                <p:cNvPicPr/>
                <p:nvPr/>
              </p:nvPicPr>
              <p:blipFill>
                <a:blip r:embed="rId61"/>
                <a:stretch>
                  <a:fillRect/>
                </a:stretch>
              </p:blipFill>
              <p:spPr>
                <a:xfrm>
                  <a:off x="7193312" y="5906238"/>
                  <a:ext cx="2293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0" name="Рукописный ввод 69">
                  <a:extLst>
                    <a:ext uri="{FF2B5EF4-FFF2-40B4-BE49-F238E27FC236}">
                      <a16:creationId xmlns:a16="http://schemas.microsoft.com/office/drawing/2014/main" id="{D87099DB-7AE5-406D-968A-B3062CD9C450}"/>
                    </a:ext>
                  </a:extLst>
                </p14:cNvPr>
                <p14:cNvContentPartPr/>
                <p14:nvPr/>
              </p14:nvContentPartPr>
              <p14:xfrm>
                <a:off x="7388792" y="5527518"/>
                <a:ext cx="570240" cy="934200"/>
              </p14:xfrm>
            </p:contentPart>
          </mc:Choice>
          <mc:Fallback xmlns="">
            <p:pic>
              <p:nvPicPr>
                <p:cNvPr id="70" name="Рукописный ввод 69">
                  <a:extLst>
                    <a:ext uri="{FF2B5EF4-FFF2-40B4-BE49-F238E27FC236}">
                      <a16:creationId xmlns:a16="http://schemas.microsoft.com/office/drawing/2014/main" id="{D87099DB-7AE5-406D-968A-B3062CD9C450}"/>
                    </a:ext>
                  </a:extLst>
                </p:cNvPr>
                <p:cNvPicPr/>
                <p:nvPr/>
              </p:nvPicPr>
              <p:blipFill>
                <a:blip r:embed="rId63"/>
                <a:stretch>
                  <a:fillRect/>
                </a:stretch>
              </p:blipFill>
              <p:spPr>
                <a:xfrm>
                  <a:off x="7384472" y="5523198"/>
                  <a:ext cx="578880" cy="942840"/>
                </a:xfrm>
                <a:prstGeom prst="rect">
                  <a:avLst/>
                </a:prstGeom>
              </p:spPr>
            </p:pic>
          </mc:Fallback>
        </mc:AlternateContent>
      </p:grpSp>
      <p:grpSp>
        <p:nvGrpSpPr>
          <p:cNvPr id="92" name="Группа 91">
            <a:extLst>
              <a:ext uri="{FF2B5EF4-FFF2-40B4-BE49-F238E27FC236}">
                <a16:creationId xmlns:a16="http://schemas.microsoft.com/office/drawing/2014/main" id="{B4DC2F8D-3824-41D6-81A8-22462CBC44DF}"/>
              </a:ext>
            </a:extLst>
          </p:cNvPr>
          <p:cNvGrpSpPr/>
          <p:nvPr/>
        </p:nvGrpSpPr>
        <p:grpSpPr>
          <a:xfrm>
            <a:off x="8152352" y="5483958"/>
            <a:ext cx="3204720" cy="1045080"/>
            <a:chOff x="8152352" y="5483958"/>
            <a:chExt cx="3204720" cy="1045080"/>
          </a:xfrm>
        </p:grpSpPr>
        <mc:AlternateContent xmlns:mc="http://schemas.openxmlformats.org/markup-compatibility/2006" xmlns:p14="http://schemas.microsoft.com/office/powerpoint/2010/main">
          <mc:Choice Requires="p14">
            <p:contentPart p14:bwMode="auto" r:id="rId64">
              <p14:nvContentPartPr>
                <p14:cNvPr id="72" name="Рукописный ввод 71">
                  <a:extLst>
                    <a:ext uri="{FF2B5EF4-FFF2-40B4-BE49-F238E27FC236}">
                      <a16:creationId xmlns:a16="http://schemas.microsoft.com/office/drawing/2014/main" id="{80967B6D-B886-4531-94AB-649BDEDD3189}"/>
                    </a:ext>
                  </a:extLst>
                </p14:cNvPr>
                <p14:cNvContentPartPr/>
                <p14:nvPr/>
              </p14:nvContentPartPr>
              <p14:xfrm>
                <a:off x="8152352" y="5858358"/>
                <a:ext cx="406440" cy="60840"/>
              </p14:xfrm>
            </p:contentPart>
          </mc:Choice>
          <mc:Fallback xmlns="">
            <p:pic>
              <p:nvPicPr>
                <p:cNvPr id="72" name="Рукописный ввод 71">
                  <a:extLst>
                    <a:ext uri="{FF2B5EF4-FFF2-40B4-BE49-F238E27FC236}">
                      <a16:creationId xmlns:a16="http://schemas.microsoft.com/office/drawing/2014/main" id="{80967B6D-B886-4531-94AB-649BDEDD3189}"/>
                    </a:ext>
                  </a:extLst>
                </p:cNvPr>
                <p:cNvPicPr/>
                <p:nvPr/>
              </p:nvPicPr>
              <p:blipFill>
                <a:blip r:embed="rId65"/>
                <a:stretch>
                  <a:fillRect/>
                </a:stretch>
              </p:blipFill>
              <p:spPr>
                <a:xfrm>
                  <a:off x="8143712" y="5849358"/>
                  <a:ext cx="4240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Рукописный ввод 72">
                  <a:extLst>
                    <a:ext uri="{FF2B5EF4-FFF2-40B4-BE49-F238E27FC236}">
                      <a16:creationId xmlns:a16="http://schemas.microsoft.com/office/drawing/2014/main" id="{986C26DD-ADC6-4AED-880B-79572547B15D}"/>
                    </a:ext>
                  </a:extLst>
                </p14:cNvPr>
                <p14:cNvContentPartPr/>
                <p14:nvPr/>
              </p14:nvContentPartPr>
              <p14:xfrm>
                <a:off x="8834552" y="5545878"/>
                <a:ext cx="245880" cy="340560"/>
              </p14:xfrm>
            </p:contentPart>
          </mc:Choice>
          <mc:Fallback xmlns="">
            <p:pic>
              <p:nvPicPr>
                <p:cNvPr id="73" name="Рукописный ввод 72">
                  <a:extLst>
                    <a:ext uri="{FF2B5EF4-FFF2-40B4-BE49-F238E27FC236}">
                      <a16:creationId xmlns:a16="http://schemas.microsoft.com/office/drawing/2014/main" id="{986C26DD-ADC6-4AED-880B-79572547B15D}"/>
                    </a:ext>
                  </a:extLst>
                </p:cNvPr>
                <p:cNvPicPr/>
                <p:nvPr/>
              </p:nvPicPr>
              <p:blipFill>
                <a:blip r:embed="rId67"/>
                <a:stretch>
                  <a:fillRect/>
                </a:stretch>
              </p:blipFill>
              <p:spPr>
                <a:xfrm>
                  <a:off x="8825912" y="5537238"/>
                  <a:ext cx="263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4" name="Рукописный ввод 73">
                  <a:extLst>
                    <a:ext uri="{FF2B5EF4-FFF2-40B4-BE49-F238E27FC236}">
                      <a16:creationId xmlns:a16="http://schemas.microsoft.com/office/drawing/2014/main" id="{5594CECA-6970-4DC8-AF23-AFAEFE6CF5E3}"/>
                    </a:ext>
                  </a:extLst>
                </p14:cNvPr>
                <p14:cNvContentPartPr/>
                <p14:nvPr/>
              </p14:nvContentPartPr>
              <p14:xfrm>
                <a:off x="9102752" y="5713998"/>
                <a:ext cx="52560" cy="154440"/>
              </p14:xfrm>
            </p:contentPart>
          </mc:Choice>
          <mc:Fallback xmlns="">
            <p:pic>
              <p:nvPicPr>
                <p:cNvPr id="74" name="Рукописный ввод 73">
                  <a:extLst>
                    <a:ext uri="{FF2B5EF4-FFF2-40B4-BE49-F238E27FC236}">
                      <a16:creationId xmlns:a16="http://schemas.microsoft.com/office/drawing/2014/main" id="{5594CECA-6970-4DC8-AF23-AFAEFE6CF5E3}"/>
                    </a:ext>
                  </a:extLst>
                </p:cNvPr>
                <p:cNvPicPr/>
                <p:nvPr/>
              </p:nvPicPr>
              <p:blipFill>
                <a:blip r:embed="rId69"/>
                <a:stretch>
                  <a:fillRect/>
                </a:stretch>
              </p:blipFill>
              <p:spPr>
                <a:xfrm>
                  <a:off x="9093752" y="5705358"/>
                  <a:ext cx="702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5" name="Рукописный ввод 74">
                  <a:extLst>
                    <a:ext uri="{FF2B5EF4-FFF2-40B4-BE49-F238E27FC236}">
                      <a16:creationId xmlns:a16="http://schemas.microsoft.com/office/drawing/2014/main" id="{38260066-5EC2-43AE-8A04-D697BD38B0AA}"/>
                    </a:ext>
                  </a:extLst>
                </p14:cNvPr>
                <p14:cNvContentPartPr/>
                <p14:nvPr/>
              </p14:nvContentPartPr>
              <p14:xfrm>
                <a:off x="9009872" y="5665038"/>
                <a:ext cx="191880" cy="73800"/>
              </p14:xfrm>
            </p:contentPart>
          </mc:Choice>
          <mc:Fallback xmlns="">
            <p:pic>
              <p:nvPicPr>
                <p:cNvPr id="75" name="Рукописный ввод 74">
                  <a:extLst>
                    <a:ext uri="{FF2B5EF4-FFF2-40B4-BE49-F238E27FC236}">
                      <a16:creationId xmlns:a16="http://schemas.microsoft.com/office/drawing/2014/main" id="{38260066-5EC2-43AE-8A04-D697BD38B0AA}"/>
                    </a:ext>
                  </a:extLst>
                </p:cNvPr>
                <p:cNvPicPr/>
                <p:nvPr/>
              </p:nvPicPr>
              <p:blipFill>
                <a:blip r:embed="rId71"/>
                <a:stretch>
                  <a:fillRect/>
                </a:stretch>
              </p:blipFill>
              <p:spPr>
                <a:xfrm>
                  <a:off x="9001232" y="5656038"/>
                  <a:ext cx="209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6" name="Рукописный ввод 75">
                  <a:extLst>
                    <a:ext uri="{FF2B5EF4-FFF2-40B4-BE49-F238E27FC236}">
                      <a16:creationId xmlns:a16="http://schemas.microsoft.com/office/drawing/2014/main" id="{5FA2C1E6-70D0-41E0-8AE4-A7B22446379F}"/>
                    </a:ext>
                  </a:extLst>
                </p14:cNvPr>
                <p14:cNvContentPartPr/>
                <p14:nvPr/>
              </p14:nvContentPartPr>
              <p14:xfrm>
                <a:off x="9207872" y="5616438"/>
                <a:ext cx="406440" cy="285120"/>
              </p14:xfrm>
            </p:contentPart>
          </mc:Choice>
          <mc:Fallback xmlns="">
            <p:pic>
              <p:nvPicPr>
                <p:cNvPr id="76" name="Рукописный ввод 75">
                  <a:extLst>
                    <a:ext uri="{FF2B5EF4-FFF2-40B4-BE49-F238E27FC236}">
                      <a16:creationId xmlns:a16="http://schemas.microsoft.com/office/drawing/2014/main" id="{5FA2C1E6-70D0-41E0-8AE4-A7B22446379F}"/>
                    </a:ext>
                  </a:extLst>
                </p:cNvPr>
                <p:cNvPicPr/>
                <p:nvPr/>
              </p:nvPicPr>
              <p:blipFill>
                <a:blip r:embed="rId73"/>
                <a:stretch>
                  <a:fillRect/>
                </a:stretch>
              </p:blipFill>
              <p:spPr>
                <a:xfrm>
                  <a:off x="9199232" y="5607798"/>
                  <a:ext cx="4240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Рукописный ввод 76">
                  <a:extLst>
                    <a:ext uri="{FF2B5EF4-FFF2-40B4-BE49-F238E27FC236}">
                      <a16:creationId xmlns:a16="http://schemas.microsoft.com/office/drawing/2014/main" id="{0AA40B15-DA23-4378-B3CF-609A29AC21FF}"/>
                    </a:ext>
                  </a:extLst>
                </p14:cNvPr>
                <p14:cNvContentPartPr/>
                <p14:nvPr/>
              </p14:nvContentPartPr>
              <p14:xfrm>
                <a:off x="9468152" y="5636238"/>
                <a:ext cx="421200" cy="260640"/>
              </p14:xfrm>
            </p:contentPart>
          </mc:Choice>
          <mc:Fallback xmlns="">
            <p:pic>
              <p:nvPicPr>
                <p:cNvPr id="77" name="Рукописный ввод 76">
                  <a:extLst>
                    <a:ext uri="{FF2B5EF4-FFF2-40B4-BE49-F238E27FC236}">
                      <a16:creationId xmlns:a16="http://schemas.microsoft.com/office/drawing/2014/main" id="{0AA40B15-DA23-4378-B3CF-609A29AC21FF}"/>
                    </a:ext>
                  </a:extLst>
                </p:cNvPr>
                <p:cNvPicPr/>
                <p:nvPr/>
              </p:nvPicPr>
              <p:blipFill>
                <a:blip r:embed="rId75"/>
                <a:stretch>
                  <a:fillRect/>
                </a:stretch>
              </p:blipFill>
              <p:spPr>
                <a:xfrm>
                  <a:off x="9459152" y="5627238"/>
                  <a:ext cx="43884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8" name="Рукописный ввод 77">
                  <a:extLst>
                    <a:ext uri="{FF2B5EF4-FFF2-40B4-BE49-F238E27FC236}">
                      <a16:creationId xmlns:a16="http://schemas.microsoft.com/office/drawing/2014/main" id="{DD0A5E97-0AD4-44F1-B04A-662721F083F7}"/>
                    </a:ext>
                  </a:extLst>
                </p14:cNvPr>
                <p14:cNvContentPartPr/>
                <p14:nvPr/>
              </p14:nvContentPartPr>
              <p14:xfrm>
                <a:off x="9712592" y="5614278"/>
                <a:ext cx="270720" cy="255240"/>
              </p14:xfrm>
            </p:contentPart>
          </mc:Choice>
          <mc:Fallback xmlns="">
            <p:pic>
              <p:nvPicPr>
                <p:cNvPr id="78" name="Рукописный ввод 77">
                  <a:extLst>
                    <a:ext uri="{FF2B5EF4-FFF2-40B4-BE49-F238E27FC236}">
                      <a16:creationId xmlns:a16="http://schemas.microsoft.com/office/drawing/2014/main" id="{DD0A5E97-0AD4-44F1-B04A-662721F083F7}"/>
                    </a:ext>
                  </a:extLst>
                </p:cNvPr>
                <p:cNvPicPr/>
                <p:nvPr/>
              </p:nvPicPr>
              <p:blipFill>
                <a:blip r:embed="rId77"/>
                <a:stretch>
                  <a:fillRect/>
                </a:stretch>
              </p:blipFill>
              <p:spPr>
                <a:xfrm>
                  <a:off x="9703592" y="5605278"/>
                  <a:ext cx="2883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9" name="Рукописный ввод 78">
                  <a:extLst>
                    <a:ext uri="{FF2B5EF4-FFF2-40B4-BE49-F238E27FC236}">
                      <a16:creationId xmlns:a16="http://schemas.microsoft.com/office/drawing/2014/main" id="{C7EAA351-50B3-4D79-A3CD-4BF91120F5B8}"/>
                    </a:ext>
                  </a:extLst>
                </p14:cNvPr>
                <p14:cNvContentPartPr/>
                <p14:nvPr/>
              </p14:nvContentPartPr>
              <p14:xfrm>
                <a:off x="9920672" y="5532198"/>
                <a:ext cx="602280" cy="345240"/>
              </p14:xfrm>
            </p:contentPart>
          </mc:Choice>
          <mc:Fallback xmlns="">
            <p:pic>
              <p:nvPicPr>
                <p:cNvPr id="79" name="Рукописный ввод 78">
                  <a:extLst>
                    <a:ext uri="{FF2B5EF4-FFF2-40B4-BE49-F238E27FC236}">
                      <a16:creationId xmlns:a16="http://schemas.microsoft.com/office/drawing/2014/main" id="{C7EAA351-50B3-4D79-A3CD-4BF91120F5B8}"/>
                    </a:ext>
                  </a:extLst>
                </p:cNvPr>
                <p:cNvPicPr/>
                <p:nvPr/>
              </p:nvPicPr>
              <p:blipFill>
                <a:blip r:embed="rId79"/>
                <a:stretch>
                  <a:fillRect/>
                </a:stretch>
              </p:blipFill>
              <p:spPr>
                <a:xfrm>
                  <a:off x="9911672" y="5523198"/>
                  <a:ext cx="6199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0" name="Рукописный ввод 79">
                  <a:extLst>
                    <a:ext uri="{FF2B5EF4-FFF2-40B4-BE49-F238E27FC236}">
                      <a16:creationId xmlns:a16="http://schemas.microsoft.com/office/drawing/2014/main" id="{292000E0-B3C5-44B7-AEBA-C855B4C1B3BA}"/>
                    </a:ext>
                  </a:extLst>
                </p14:cNvPr>
                <p14:cNvContentPartPr/>
                <p14:nvPr/>
              </p14:nvContentPartPr>
              <p14:xfrm>
                <a:off x="10250792" y="5561358"/>
                <a:ext cx="318600" cy="248760"/>
              </p14:xfrm>
            </p:contentPart>
          </mc:Choice>
          <mc:Fallback xmlns="">
            <p:pic>
              <p:nvPicPr>
                <p:cNvPr id="80" name="Рукописный ввод 79">
                  <a:extLst>
                    <a:ext uri="{FF2B5EF4-FFF2-40B4-BE49-F238E27FC236}">
                      <a16:creationId xmlns:a16="http://schemas.microsoft.com/office/drawing/2014/main" id="{292000E0-B3C5-44B7-AEBA-C855B4C1B3BA}"/>
                    </a:ext>
                  </a:extLst>
                </p:cNvPr>
                <p:cNvPicPr/>
                <p:nvPr/>
              </p:nvPicPr>
              <p:blipFill>
                <a:blip r:embed="rId81"/>
                <a:stretch>
                  <a:fillRect/>
                </a:stretch>
              </p:blipFill>
              <p:spPr>
                <a:xfrm>
                  <a:off x="10242152" y="5552718"/>
                  <a:ext cx="3362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Рукописный ввод 80">
                  <a:extLst>
                    <a:ext uri="{FF2B5EF4-FFF2-40B4-BE49-F238E27FC236}">
                      <a16:creationId xmlns:a16="http://schemas.microsoft.com/office/drawing/2014/main" id="{6F9B74DC-3C05-461E-8B4D-E636630E0749}"/>
                    </a:ext>
                  </a:extLst>
                </p14:cNvPr>
                <p14:cNvContentPartPr/>
                <p14:nvPr/>
              </p14:nvContentPartPr>
              <p14:xfrm>
                <a:off x="10308752" y="5591238"/>
                <a:ext cx="665640" cy="219240"/>
              </p14:xfrm>
            </p:contentPart>
          </mc:Choice>
          <mc:Fallback xmlns="">
            <p:pic>
              <p:nvPicPr>
                <p:cNvPr id="81" name="Рукописный ввод 80">
                  <a:extLst>
                    <a:ext uri="{FF2B5EF4-FFF2-40B4-BE49-F238E27FC236}">
                      <a16:creationId xmlns:a16="http://schemas.microsoft.com/office/drawing/2014/main" id="{6F9B74DC-3C05-461E-8B4D-E636630E0749}"/>
                    </a:ext>
                  </a:extLst>
                </p:cNvPr>
                <p:cNvPicPr/>
                <p:nvPr/>
              </p:nvPicPr>
              <p:blipFill>
                <a:blip r:embed="rId83"/>
                <a:stretch>
                  <a:fillRect/>
                </a:stretch>
              </p:blipFill>
              <p:spPr>
                <a:xfrm>
                  <a:off x="10299752" y="5582598"/>
                  <a:ext cx="6832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2" name="Рукописный ввод 81">
                  <a:extLst>
                    <a:ext uri="{FF2B5EF4-FFF2-40B4-BE49-F238E27FC236}">
                      <a16:creationId xmlns:a16="http://schemas.microsoft.com/office/drawing/2014/main" id="{C8DF5EB3-8E35-4D3C-A601-E0D7D0CE8959}"/>
                    </a:ext>
                  </a:extLst>
                </p14:cNvPr>
                <p14:cNvContentPartPr/>
                <p14:nvPr/>
              </p14:nvContentPartPr>
              <p14:xfrm>
                <a:off x="10360592" y="5483958"/>
                <a:ext cx="654120" cy="151200"/>
              </p14:xfrm>
            </p:contentPart>
          </mc:Choice>
          <mc:Fallback xmlns="">
            <p:pic>
              <p:nvPicPr>
                <p:cNvPr id="82" name="Рукописный ввод 81">
                  <a:extLst>
                    <a:ext uri="{FF2B5EF4-FFF2-40B4-BE49-F238E27FC236}">
                      <a16:creationId xmlns:a16="http://schemas.microsoft.com/office/drawing/2014/main" id="{C8DF5EB3-8E35-4D3C-A601-E0D7D0CE8959}"/>
                    </a:ext>
                  </a:extLst>
                </p:cNvPr>
                <p:cNvPicPr/>
                <p:nvPr/>
              </p:nvPicPr>
              <p:blipFill>
                <a:blip r:embed="rId85"/>
                <a:stretch>
                  <a:fillRect/>
                </a:stretch>
              </p:blipFill>
              <p:spPr>
                <a:xfrm>
                  <a:off x="10351952" y="5475318"/>
                  <a:ext cx="6717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Рукописный ввод 82">
                  <a:extLst>
                    <a:ext uri="{FF2B5EF4-FFF2-40B4-BE49-F238E27FC236}">
                      <a16:creationId xmlns:a16="http://schemas.microsoft.com/office/drawing/2014/main" id="{44B53034-7D1C-44A2-ADF4-24D43EEEBD8A}"/>
                    </a:ext>
                  </a:extLst>
                </p14:cNvPr>
                <p14:cNvContentPartPr/>
                <p14:nvPr/>
              </p14:nvContentPartPr>
              <p14:xfrm>
                <a:off x="9456632" y="6163278"/>
                <a:ext cx="253800" cy="365760"/>
              </p14:xfrm>
            </p:contentPart>
          </mc:Choice>
          <mc:Fallback xmlns="">
            <p:pic>
              <p:nvPicPr>
                <p:cNvPr id="83" name="Рукописный ввод 82">
                  <a:extLst>
                    <a:ext uri="{FF2B5EF4-FFF2-40B4-BE49-F238E27FC236}">
                      <a16:creationId xmlns:a16="http://schemas.microsoft.com/office/drawing/2014/main" id="{44B53034-7D1C-44A2-ADF4-24D43EEEBD8A}"/>
                    </a:ext>
                  </a:extLst>
                </p:cNvPr>
                <p:cNvPicPr/>
                <p:nvPr/>
              </p:nvPicPr>
              <p:blipFill>
                <a:blip r:embed="rId87"/>
                <a:stretch>
                  <a:fillRect/>
                </a:stretch>
              </p:blipFill>
              <p:spPr>
                <a:xfrm>
                  <a:off x="9447992" y="6154638"/>
                  <a:ext cx="2714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4" name="Рукописный ввод 83">
                  <a:extLst>
                    <a:ext uri="{FF2B5EF4-FFF2-40B4-BE49-F238E27FC236}">
                      <a16:creationId xmlns:a16="http://schemas.microsoft.com/office/drawing/2014/main" id="{9553E89B-C44C-477F-8471-D400DBC3EB97}"/>
                    </a:ext>
                  </a:extLst>
                </p14:cNvPr>
                <p14:cNvContentPartPr/>
                <p14:nvPr/>
              </p14:nvContentPartPr>
              <p14:xfrm>
                <a:off x="9405872" y="6285318"/>
                <a:ext cx="163080" cy="21600"/>
              </p14:xfrm>
            </p:contentPart>
          </mc:Choice>
          <mc:Fallback xmlns="">
            <p:pic>
              <p:nvPicPr>
                <p:cNvPr id="84" name="Рукописный ввод 83">
                  <a:extLst>
                    <a:ext uri="{FF2B5EF4-FFF2-40B4-BE49-F238E27FC236}">
                      <a16:creationId xmlns:a16="http://schemas.microsoft.com/office/drawing/2014/main" id="{9553E89B-C44C-477F-8471-D400DBC3EB97}"/>
                    </a:ext>
                  </a:extLst>
                </p:cNvPr>
                <p:cNvPicPr/>
                <p:nvPr/>
              </p:nvPicPr>
              <p:blipFill>
                <a:blip r:embed="rId89"/>
                <a:stretch>
                  <a:fillRect/>
                </a:stretch>
              </p:blipFill>
              <p:spPr>
                <a:xfrm>
                  <a:off x="9397232" y="6276318"/>
                  <a:ext cx="1807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5" name="Рукописный ввод 84">
                  <a:extLst>
                    <a:ext uri="{FF2B5EF4-FFF2-40B4-BE49-F238E27FC236}">
                      <a16:creationId xmlns:a16="http://schemas.microsoft.com/office/drawing/2014/main" id="{206D6114-F459-4CF3-A7AC-544CF7747DED}"/>
                    </a:ext>
                  </a:extLst>
                </p14:cNvPr>
                <p14:cNvContentPartPr/>
                <p14:nvPr/>
              </p14:nvContentPartPr>
              <p14:xfrm>
                <a:off x="9565352" y="6142758"/>
                <a:ext cx="589680" cy="237960"/>
              </p14:xfrm>
            </p:contentPart>
          </mc:Choice>
          <mc:Fallback xmlns="">
            <p:pic>
              <p:nvPicPr>
                <p:cNvPr id="85" name="Рукописный ввод 84">
                  <a:extLst>
                    <a:ext uri="{FF2B5EF4-FFF2-40B4-BE49-F238E27FC236}">
                      <a16:creationId xmlns:a16="http://schemas.microsoft.com/office/drawing/2014/main" id="{206D6114-F459-4CF3-A7AC-544CF7747DED}"/>
                    </a:ext>
                  </a:extLst>
                </p:cNvPr>
                <p:cNvPicPr/>
                <p:nvPr/>
              </p:nvPicPr>
              <p:blipFill>
                <a:blip r:embed="rId91"/>
                <a:stretch>
                  <a:fillRect/>
                </a:stretch>
              </p:blipFill>
              <p:spPr>
                <a:xfrm>
                  <a:off x="9556712" y="6134118"/>
                  <a:ext cx="6073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6" name="Рукописный ввод 85">
                  <a:extLst>
                    <a:ext uri="{FF2B5EF4-FFF2-40B4-BE49-F238E27FC236}">
                      <a16:creationId xmlns:a16="http://schemas.microsoft.com/office/drawing/2014/main" id="{235F9469-DCE0-4E17-88E4-E186D29642B9}"/>
                    </a:ext>
                  </a:extLst>
                </p14:cNvPr>
                <p14:cNvContentPartPr/>
                <p14:nvPr/>
              </p14:nvContentPartPr>
              <p14:xfrm>
                <a:off x="10166552" y="6092718"/>
                <a:ext cx="375480" cy="222840"/>
              </p14:xfrm>
            </p:contentPart>
          </mc:Choice>
          <mc:Fallback xmlns="">
            <p:pic>
              <p:nvPicPr>
                <p:cNvPr id="86" name="Рукописный ввод 85">
                  <a:extLst>
                    <a:ext uri="{FF2B5EF4-FFF2-40B4-BE49-F238E27FC236}">
                      <a16:creationId xmlns:a16="http://schemas.microsoft.com/office/drawing/2014/main" id="{235F9469-DCE0-4E17-88E4-E186D29642B9}"/>
                    </a:ext>
                  </a:extLst>
                </p:cNvPr>
                <p:cNvPicPr/>
                <p:nvPr/>
              </p:nvPicPr>
              <p:blipFill>
                <a:blip r:embed="rId93"/>
                <a:stretch>
                  <a:fillRect/>
                </a:stretch>
              </p:blipFill>
              <p:spPr>
                <a:xfrm>
                  <a:off x="10157552" y="6084078"/>
                  <a:ext cx="393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7" name="Рукописный ввод 86">
                  <a:extLst>
                    <a:ext uri="{FF2B5EF4-FFF2-40B4-BE49-F238E27FC236}">
                      <a16:creationId xmlns:a16="http://schemas.microsoft.com/office/drawing/2014/main" id="{41D31346-B644-45BC-A95C-4753F5AF24C8}"/>
                    </a:ext>
                  </a:extLst>
                </p14:cNvPr>
                <p14:cNvContentPartPr/>
                <p14:nvPr/>
              </p14:nvContentPartPr>
              <p14:xfrm>
                <a:off x="10283552" y="6060318"/>
                <a:ext cx="375840" cy="151200"/>
              </p14:xfrm>
            </p:contentPart>
          </mc:Choice>
          <mc:Fallback xmlns="">
            <p:pic>
              <p:nvPicPr>
                <p:cNvPr id="87" name="Рукописный ввод 86">
                  <a:extLst>
                    <a:ext uri="{FF2B5EF4-FFF2-40B4-BE49-F238E27FC236}">
                      <a16:creationId xmlns:a16="http://schemas.microsoft.com/office/drawing/2014/main" id="{41D31346-B644-45BC-A95C-4753F5AF24C8}"/>
                    </a:ext>
                  </a:extLst>
                </p:cNvPr>
                <p:cNvPicPr/>
                <p:nvPr/>
              </p:nvPicPr>
              <p:blipFill>
                <a:blip r:embed="rId95"/>
                <a:stretch>
                  <a:fillRect/>
                </a:stretch>
              </p:blipFill>
              <p:spPr>
                <a:xfrm>
                  <a:off x="10274912" y="6051318"/>
                  <a:ext cx="393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8" name="Рукописный ввод 87">
                  <a:extLst>
                    <a:ext uri="{FF2B5EF4-FFF2-40B4-BE49-F238E27FC236}">
                      <a16:creationId xmlns:a16="http://schemas.microsoft.com/office/drawing/2014/main" id="{96709BE4-E59C-4183-8845-7EE5F123CF44}"/>
                    </a:ext>
                  </a:extLst>
                </p14:cNvPr>
                <p14:cNvContentPartPr/>
                <p14:nvPr/>
              </p14:nvContentPartPr>
              <p14:xfrm>
                <a:off x="10726712" y="5954478"/>
                <a:ext cx="630360" cy="281520"/>
              </p14:xfrm>
            </p:contentPart>
          </mc:Choice>
          <mc:Fallback xmlns="">
            <p:pic>
              <p:nvPicPr>
                <p:cNvPr id="88" name="Рукописный ввод 87">
                  <a:extLst>
                    <a:ext uri="{FF2B5EF4-FFF2-40B4-BE49-F238E27FC236}">
                      <a16:creationId xmlns:a16="http://schemas.microsoft.com/office/drawing/2014/main" id="{96709BE4-E59C-4183-8845-7EE5F123CF44}"/>
                    </a:ext>
                  </a:extLst>
                </p:cNvPr>
                <p:cNvPicPr/>
                <p:nvPr/>
              </p:nvPicPr>
              <p:blipFill>
                <a:blip r:embed="rId97"/>
                <a:stretch>
                  <a:fillRect/>
                </a:stretch>
              </p:blipFill>
              <p:spPr>
                <a:xfrm>
                  <a:off x="10718072" y="5945478"/>
                  <a:ext cx="648000" cy="299160"/>
                </a:xfrm>
                <a:prstGeom prst="rect">
                  <a:avLst/>
                </a:prstGeom>
              </p:spPr>
            </p:pic>
          </mc:Fallback>
        </mc:AlternateContent>
      </p:grpSp>
      <p:grpSp>
        <p:nvGrpSpPr>
          <p:cNvPr id="91" name="Группа 90">
            <a:extLst>
              <a:ext uri="{FF2B5EF4-FFF2-40B4-BE49-F238E27FC236}">
                <a16:creationId xmlns:a16="http://schemas.microsoft.com/office/drawing/2014/main" id="{157A9FC9-8202-434D-80B2-0CD53D0E7E8B}"/>
              </a:ext>
            </a:extLst>
          </p:cNvPr>
          <p:cNvGrpSpPr/>
          <p:nvPr/>
        </p:nvGrpSpPr>
        <p:grpSpPr>
          <a:xfrm>
            <a:off x="5132312" y="4414038"/>
            <a:ext cx="2587320" cy="1192320"/>
            <a:chOff x="5132312" y="4414038"/>
            <a:chExt cx="2587320" cy="1192320"/>
          </a:xfrm>
        </p:grpSpPr>
        <mc:AlternateContent xmlns:mc="http://schemas.openxmlformats.org/markup-compatibility/2006" xmlns:p14="http://schemas.microsoft.com/office/powerpoint/2010/main">
          <mc:Choice Requires="p14">
            <p:contentPart p14:bwMode="auto" r:id="rId98">
              <p14:nvContentPartPr>
                <p14:cNvPr id="89" name="Рукописный ввод 88">
                  <a:extLst>
                    <a:ext uri="{FF2B5EF4-FFF2-40B4-BE49-F238E27FC236}">
                      <a16:creationId xmlns:a16="http://schemas.microsoft.com/office/drawing/2014/main" id="{C74034F1-9755-4972-939E-3A0B743F9717}"/>
                    </a:ext>
                  </a:extLst>
                </p14:cNvPr>
                <p14:cNvContentPartPr/>
                <p14:nvPr/>
              </p14:nvContentPartPr>
              <p14:xfrm>
                <a:off x="5960312" y="4731558"/>
                <a:ext cx="1759320" cy="874800"/>
              </p14:xfrm>
            </p:contentPart>
          </mc:Choice>
          <mc:Fallback xmlns="">
            <p:pic>
              <p:nvPicPr>
                <p:cNvPr id="89" name="Рукописный ввод 88">
                  <a:extLst>
                    <a:ext uri="{FF2B5EF4-FFF2-40B4-BE49-F238E27FC236}">
                      <a16:creationId xmlns:a16="http://schemas.microsoft.com/office/drawing/2014/main" id="{C74034F1-9755-4972-939E-3A0B743F9717}"/>
                    </a:ext>
                  </a:extLst>
                </p:cNvPr>
                <p:cNvPicPr/>
                <p:nvPr/>
              </p:nvPicPr>
              <p:blipFill>
                <a:blip r:embed="rId99"/>
                <a:stretch>
                  <a:fillRect/>
                </a:stretch>
              </p:blipFill>
              <p:spPr>
                <a:xfrm>
                  <a:off x="5951312" y="4722558"/>
                  <a:ext cx="1776960" cy="892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0" name="Рукописный ввод 89">
                  <a:extLst>
                    <a:ext uri="{FF2B5EF4-FFF2-40B4-BE49-F238E27FC236}">
                      <a16:creationId xmlns:a16="http://schemas.microsoft.com/office/drawing/2014/main" id="{5C5E7E5F-88BE-42B8-862E-F6F71081233B}"/>
                    </a:ext>
                  </a:extLst>
                </p14:cNvPr>
                <p14:cNvContentPartPr/>
                <p14:nvPr/>
              </p14:nvContentPartPr>
              <p14:xfrm>
                <a:off x="5132312" y="4414038"/>
                <a:ext cx="666720" cy="679320"/>
              </p14:xfrm>
            </p:contentPart>
          </mc:Choice>
          <mc:Fallback xmlns="">
            <p:pic>
              <p:nvPicPr>
                <p:cNvPr id="90" name="Рукописный ввод 89">
                  <a:extLst>
                    <a:ext uri="{FF2B5EF4-FFF2-40B4-BE49-F238E27FC236}">
                      <a16:creationId xmlns:a16="http://schemas.microsoft.com/office/drawing/2014/main" id="{5C5E7E5F-88BE-42B8-862E-F6F71081233B}"/>
                    </a:ext>
                  </a:extLst>
                </p:cNvPr>
                <p:cNvPicPr/>
                <p:nvPr/>
              </p:nvPicPr>
              <p:blipFill>
                <a:blip r:embed="rId101"/>
                <a:stretch>
                  <a:fillRect/>
                </a:stretch>
              </p:blipFill>
              <p:spPr>
                <a:xfrm>
                  <a:off x="5123312" y="4405038"/>
                  <a:ext cx="684360" cy="696960"/>
                </a:xfrm>
                <a:prstGeom prst="rect">
                  <a:avLst/>
                </a:prstGeom>
              </p:spPr>
            </p:pic>
          </mc:Fallback>
        </mc:AlternateContent>
      </p:grpSp>
    </p:spTree>
    <p:extLst>
      <p:ext uri="{BB962C8B-B14F-4D97-AF65-F5344CB8AC3E}">
        <p14:creationId xmlns:p14="http://schemas.microsoft.com/office/powerpoint/2010/main" val="138369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9E375-D80A-4E56-8595-86D6EB53EC54}"/>
              </a:ext>
            </a:extLst>
          </p:cNvPr>
          <p:cNvSpPr txBox="1"/>
          <p:nvPr/>
        </p:nvSpPr>
        <p:spPr>
          <a:xfrm>
            <a:off x="1248266" y="947096"/>
            <a:ext cx="6094428" cy="452431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3 key elements in predicate logic</a:t>
            </a:r>
          </a:p>
          <a:p>
            <a:endParaRPr lang="en-GB" sz="2400" dirty="0">
              <a:latin typeface="Arial" panose="020B0604020202020204" pitchFamily="34" charset="0"/>
              <a:cs typeface="Arial" panose="020B0604020202020204" pitchFamily="34" charset="0"/>
            </a:endParaRPr>
          </a:p>
          <a:p>
            <a:pPr marL="342900" indent="-342900">
              <a:buAutoNum type="arabicPeriod"/>
            </a:pPr>
            <a:r>
              <a:rPr lang="en-GB" sz="2400" dirty="0">
                <a:latin typeface="Arial" panose="020B0604020202020204" pitchFamily="34" charset="0"/>
                <a:cs typeface="Arial" panose="020B0604020202020204" pitchFamily="34" charset="0"/>
              </a:rPr>
              <a:t>Free Variables: those variables that occur in statements functions with no quantifier</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2. Bound Variable: variable that occurs within a quantifier</a:t>
            </a:r>
          </a:p>
          <a:p>
            <a:pPr marL="342900" indent="-342900">
              <a:buAutoNum type="arabicPeriod"/>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3. Parenthesis: tell us what gets covered</a:t>
            </a:r>
          </a:p>
          <a:p>
            <a:pPr marL="342900" indent="-342900">
              <a:buAutoNum type="arabicPeriod"/>
            </a:pPr>
            <a:endParaRPr lang="en-GB" sz="2400" dirty="0">
              <a:latin typeface="Arial" panose="020B0604020202020204" pitchFamily="34" charset="0"/>
              <a:cs typeface="Arial" panose="020B0604020202020204" pitchFamily="34" charset="0"/>
            </a:endParaRPr>
          </a:p>
          <a:p>
            <a:pPr marL="342900" indent="-342900">
              <a:buAutoNum type="arabicPeriod"/>
            </a:pP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0" name="Рукописный ввод 59">
                <a:extLst>
                  <a:ext uri="{FF2B5EF4-FFF2-40B4-BE49-F238E27FC236}">
                    <a16:creationId xmlns:a16="http://schemas.microsoft.com/office/drawing/2014/main" id="{B28A695A-4BAC-4438-BAE1-D5B715E7BBC5}"/>
                  </a:ext>
                </a:extLst>
              </p14:cNvPr>
              <p14:cNvContentPartPr/>
              <p14:nvPr/>
            </p14:nvContentPartPr>
            <p14:xfrm>
              <a:off x="1916072" y="1260078"/>
              <a:ext cx="90720" cy="115560"/>
            </p14:xfrm>
          </p:contentPart>
        </mc:Choice>
        <mc:Fallback xmlns="">
          <p:pic>
            <p:nvPicPr>
              <p:cNvPr id="60" name="Рукописный ввод 59">
                <a:extLst>
                  <a:ext uri="{FF2B5EF4-FFF2-40B4-BE49-F238E27FC236}">
                    <a16:creationId xmlns:a16="http://schemas.microsoft.com/office/drawing/2014/main" id="{B28A695A-4BAC-4438-BAE1-D5B715E7BBC5}"/>
                  </a:ext>
                </a:extLst>
              </p:cNvPr>
              <p:cNvPicPr/>
              <p:nvPr/>
            </p:nvPicPr>
            <p:blipFill>
              <a:blip r:embed="rId49"/>
              <a:stretch>
                <a:fillRect/>
              </a:stretch>
            </p:blipFill>
            <p:spPr>
              <a:xfrm>
                <a:off x="1907432" y="1251078"/>
                <a:ext cx="108360" cy="133200"/>
              </a:xfrm>
              <a:prstGeom prst="rect">
                <a:avLst/>
              </a:prstGeom>
            </p:spPr>
          </p:pic>
        </mc:Fallback>
      </mc:AlternateContent>
      <p:sp>
        <p:nvSpPr>
          <p:cNvPr id="2" name="TextBox 4">
            <a:extLst>
              <a:ext uri="{FF2B5EF4-FFF2-40B4-BE49-F238E27FC236}">
                <a16:creationId xmlns:a16="http://schemas.microsoft.com/office/drawing/2014/main" id="{AF91E142-D150-4615-AE63-C42096DDC35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24</a:t>
            </a:r>
            <a:endParaRPr lang="en-GB" dirty="0"/>
          </a:p>
        </p:txBody>
      </p:sp>
      <mc:AlternateContent xmlns:mc="http://schemas.openxmlformats.org/markup-compatibility/2006" xmlns:p14="http://schemas.microsoft.com/office/powerpoint/2010/main">
        <mc:Choice Requires="p14">
          <p:contentPart p14:bwMode="auto" r:id="rId50">
            <p14:nvContentPartPr>
              <p14:cNvPr id="4" name="Рукописный ввод 3">
                <a:extLst>
                  <a:ext uri="{FF2B5EF4-FFF2-40B4-BE49-F238E27FC236}">
                    <a16:creationId xmlns:a16="http://schemas.microsoft.com/office/drawing/2014/main" id="{BDA2E3BF-111D-450B-ACAD-65AB00666E8B}"/>
                  </a:ext>
                </a:extLst>
              </p14:cNvPr>
              <p14:cNvContentPartPr/>
              <p14:nvPr/>
            </p14:nvContentPartPr>
            <p14:xfrm>
              <a:off x="1922912" y="2003838"/>
              <a:ext cx="1500480" cy="108720"/>
            </p14:xfrm>
          </p:contentPart>
        </mc:Choice>
        <mc:Fallback xmlns="">
          <p:pic>
            <p:nvPicPr>
              <p:cNvPr id="4" name="Рукописный ввод 3">
                <a:extLst>
                  <a:ext uri="{FF2B5EF4-FFF2-40B4-BE49-F238E27FC236}">
                    <a16:creationId xmlns:a16="http://schemas.microsoft.com/office/drawing/2014/main" id="{BDA2E3BF-111D-450B-ACAD-65AB00666E8B}"/>
                  </a:ext>
                </a:extLst>
              </p:cNvPr>
              <p:cNvPicPr/>
              <p:nvPr/>
            </p:nvPicPr>
            <p:blipFill>
              <a:blip r:embed="rId51"/>
              <a:stretch>
                <a:fillRect/>
              </a:stretch>
            </p:blipFill>
            <p:spPr>
              <a:xfrm>
                <a:off x="1913912" y="1995198"/>
                <a:ext cx="15181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 name="Рукописный ввод 4">
                <a:extLst>
                  <a:ext uri="{FF2B5EF4-FFF2-40B4-BE49-F238E27FC236}">
                    <a16:creationId xmlns:a16="http://schemas.microsoft.com/office/drawing/2014/main" id="{37395C7D-8DAF-4B41-9100-765D4D78871A}"/>
                  </a:ext>
                </a:extLst>
              </p14:cNvPr>
              <p14:cNvContentPartPr/>
              <p14:nvPr/>
            </p14:nvContentPartPr>
            <p14:xfrm>
              <a:off x="1851632" y="3539958"/>
              <a:ext cx="1218600" cy="82080"/>
            </p14:xfrm>
          </p:contentPart>
        </mc:Choice>
        <mc:Fallback xmlns="">
          <p:pic>
            <p:nvPicPr>
              <p:cNvPr id="5" name="Рукописный ввод 4">
                <a:extLst>
                  <a:ext uri="{FF2B5EF4-FFF2-40B4-BE49-F238E27FC236}">
                    <a16:creationId xmlns:a16="http://schemas.microsoft.com/office/drawing/2014/main" id="{37395C7D-8DAF-4B41-9100-765D4D78871A}"/>
                  </a:ext>
                </a:extLst>
              </p:cNvPr>
              <p:cNvPicPr/>
              <p:nvPr/>
            </p:nvPicPr>
            <p:blipFill>
              <a:blip r:embed="rId53"/>
              <a:stretch>
                <a:fillRect/>
              </a:stretch>
            </p:blipFill>
            <p:spPr>
              <a:xfrm>
                <a:off x="1842632" y="3530958"/>
                <a:ext cx="1236240" cy="99720"/>
              </a:xfrm>
              <a:prstGeom prst="rect">
                <a:avLst/>
              </a:prstGeom>
            </p:spPr>
          </p:pic>
        </mc:Fallback>
      </mc:AlternateContent>
      <p:grpSp>
        <p:nvGrpSpPr>
          <p:cNvPr id="17" name="Группа 16">
            <a:extLst>
              <a:ext uri="{FF2B5EF4-FFF2-40B4-BE49-F238E27FC236}">
                <a16:creationId xmlns:a16="http://schemas.microsoft.com/office/drawing/2014/main" id="{DE0A0BB3-2B4D-432F-A7B5-226DD567B9D9}"/>
              </a:ext>
            </a:extLst>
          </p:cNvPr>
          <p:cNvGrpSpPr/>
          <p:nvPr/>
        </p:nvGrpSpPr>
        <p:grpSpPr>
          <a:xfrm>
            <a:off x="153512" y="1792518"/>
            <a:ext cx="1140840" cy="1416600"/>
            <a:chOff x="153512" y="1792518"/>
            <a:chExt cx="1140840" cy="1416600"/>
          </a:xfrm>
        </p:grpSpPr>
        <mc:AlternateContent xmlns:mc="http://schemas.openxmlformats.org/markup-compatibility/2006" xmlns:p14="http://schemas.microsoft.com/office/powerpoint/2010/main">
          <mc:Choice Requires="p14">
            <p:contentPart p14:bwMode="auto" r:id="rId54">
              <p14:nvContentPartPr>
                <p14:cNvPr id="6" name="Рукописный ввод 5">
                  <a:extLst>
                    <a:ext uri="{FF2B5EF4-FFF2-40B4-BE49-F238E27FC236}">
                      <a16:creationId xmlns:a16="http://schemas.microsoft.com/office/drawing/2014/main" id="{F06B6801-73AD-4B47-8EB5-DA5B61C834D6}"/>
                    </a:ext>
                  </a:extLst>
                </p14:cNvPr>
                <p14:cNvContentPartPr/>
                <p14:nvPr/>
              </p14:nvContentPartPr>
              <p14:xfrm>
                <a:off x="853352" y="2346198"/>
                <a:ext cx="189720" cy="862920"/>
              </p14:xfrm>
            </p:contentPart>
          </mc:Choice>
          <mc:Fallback xmlns="">
            <p:pic>
              <p:nvPicPr>
                <p:cNvPr id="6" name="Рукописный ввод 5">
                  <a:extLst>
                    <a:ext uri="{FF2B5EF4-FFF2-40B4-BE49-F238E27FC236}">
                      <a16:creationId xmlns:a16="http://schemas.microsoft.com/office/drawing/2014/main" id="{F06B6801-73AD-4B47-8EB5-DA5B61C834D6}"/>
                    </a:ext>
                  </a:extLst>
                </p:cNvPr>
                <p:cNvPicPr/>
                <p:nvPr/>
              </p:nvPicPr>
              <p:blipFill>
                <a:blip r:embed="rId55"/>
                <a:stretch>
                  <a:fillRect/>
                </a:stretch>
              </p:blipFill>
              <p:spPr>
                <a:xfrm>
                  <a:off x="844352" y="2337198"/>
                  <a:ext cx="20736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 name="Рукописный ввод 6">
                  <a:extLst>
                    <a:ext uri="{FF2B5EF4-FFF2-40B4-BE49-F238E27FC236}">
                      <a16:creationId xmlns:a16="http://schemas.microsoft.com/office/drawing/2014/main" id="{1C1108DD-E51C-4744-A6ED-C8BD2AF881CC}"/>
                    </a:ext>
                  </a:extLst>
                </p14:cNvPr>
                <p14:cNvContentPartPr/>
                <p14:nvPr/>
              </p14:nvContentPartPr>
              <p14:xfrm>
                <a:off x="153512" y="2246478"/>
                <a:ext cx="150840" cy="425520"/>
              </p14:xfrm>
            </p:contentPart>
          </mc:Choice>
          <mc:Fallback xmlns="">
            <p:pic>
              <p:nvPicPr>
                <p:cNvPr id="7" name="Рукописный ввод 6">
                  <a:extLst>
                    <a:ext uri="{FF2B5EF4-FFF2-40B4-BE49-F238E27FC236}">
                      <a16:creationId xmlns:a16="http://schemas.microsoft.com/office/drawing/2014/main" id="{1C1108DD-E51C-4744-A6ED-C8BD2AF881CC}"/>
                    </a:ext>
                  </a:extLst>
                </p:cNvPr>
                <p:cNvPicPr/>
                <p:nvPr/>
              </p:nvPicPr>
              <p:blipFill>
                <a:blip r:embed="rId57"/>
                <a:stretch>
                  <a:fillRect/>
                </a:stretch>
              </p:blipFill>
              <p:spPr>
                <a:xfrm>
                  <a:off x="144872" y="2237838"/>
                  <a:ext cx="16848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 name="Рукописный ввод 7">
                  <a:extLst>
                    <a:ext uri="{FF2B5EF4-FFF2-40B4-BE49-F238E27FC236}">
                      <a16:creationId xmlns:a16="http://schemas.microsoft.com/office/drawing/2014/main" id="{83DA6E0A-FA5A-4F88-8501-555D4ACA5ACD}"/>
                    </a:ext>
                  </a:extLst>
                </p14:cNvPr>
                <p14:cNvContentPartPr/>
                <p14:nvPr/>
              </p14:nvContentPartPr>
              <p14:xfrm>
                <a:off x="249992" y="2345118"/>
                <a:ext cx="157680" cy="166680"/>
              </p14:xfrm>
            </p:contentPart>
          </mc:Choice>
          <mc:Fallback xmlns="">
            <p:pic>
              <p:nvPicPr>
                <p:cNvPr id="8" name="Рукописный ввод 7">
                  <a:extLst>
                    <a:ext uri="{FF2B5EF4-FFF2-40B4-BE49-F238E27FC236}">
                      <a16:creationId xmlns:a16="http://schemas.microsoft.com/office/drawing/2014/main" id="{83DA6E0A-FA5A-4F88-8501-555D4ACA5ACD}"/>
                    </a:ext>
                  </a:extLst>
                </p:cNvPr>
                <p:cNvPicPr/>
                <p:nvPr/>
              </p:nvPicPr>
              <p:blipFill>
                <a:blip r:embed="rId59"/>
                <a:stretch>
                  <a:fillRect/>
                </a:stretch>
              </p:blipFill>
              <p:spPr>
                <a:xfrm>
                  <a:off x="240992" y="2336478"/>
                  <a:ext cx="175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 name="Рукописный ввод 8">
                  <a:extLst>
                    <a:ext uri="{FF2B5EF4-FFF2-40B4-BE49-F238E27FC236}">
                      <a16:creationId xmlns:a16="http://schemas.microsoft.com/office/drawing/2014/main" id="{BE0ECDBA-7E4B-42BF-896D-D10F4A912D32}"/>
                    </a:ext>
                  </a:extLst>
                </p14:cNvPr>
                <p14:cNvContentPartPr/>
                <p14:nvPr/>
              </p14:nvContentPartPr>
              <p14:xfrm>
                <a:off x="419552" y="2322798"/>
                <a:ext cx="197280" cy="51120"/>
              </p14:xfrm>
            </p:contentPart>
          </mc:Choice>
          <mc:Fallback xmlns="">
            <p:pic>
              <p:nvPicPr>
                <p:cNvPr id="9" name="Рукописный ввод 8">
                  <a:extLst>
                    <a:ext uri="{FF2B5EF4-FFF2-40B4-BE49-F238E27FC236}">
                      <a16:creationId xmlns:a16="http://schemas.microsoft.com/office/drawing/2014/main" id="{BE0ECDBA-7E4B-42BF-896D-D10F4A912D32}"/>
                    </a:ext>
                  </a:extLst>
                </p:cNvPr>
                <p:cNvPicPr/>
                <p:nvPr/>
              </p:nvPicPr>
              <p:blipFill>
                <a:blip r:embed="rId61"/>
                <a:stretch>
                  <a:fillRect/>
                </a:stretch>
              </p:blipFill>
              <p:spPr>
                <a:xfrm>
                  <a:off x="410552" y="2314158"/>
                  <a:ext cx="2149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 name="Рукописный ввод 9">
                  <a:extLst>
                    <a:ext uri="{FF2B5EF4-FFF2-40B4-BE49-F238E27FC236}">
                      <a16:creationId xmlns:a16="http://schemas.microsoft.com/office/drawing/2014/main" id="{31B60088-FC5E-49E3-9FD6-12644BE12753}"/>
                    </a:ext>
                  </a:extLst>
                </p14:cNvPr>
                <p14:cNvContentPartPr/>
                <p14:nvPr/>
              </p14:nvContentPartPr>
              <p14:xfrm>
                <a:off x="378512" y="2138478"/>
                <a:ext cx="223560" cy="205920"/>
              </p14:xfrm>
            </p:contentPart>
          </mc:Choice>
          <mc:Fallback xmlns="">
            <p:pic>
              <p:nvPicPr>
                <p:cNvPr id="10" name="Рукописный ввод 9">
                  <a:extLst>
                    <a:ext uri="{FF2B5EF4-FFF2-40B4-BE49-F238E27FC236}">
                      <a16:creationId xmlns:a16="http://schemas.microsoft.com/office/drawing/2014/main" id="{31B60088-FC5E-49E3-9FD6-12644BE12753}"/>
                    </a:ext>
                  </a:extLst>
                </p:cNvPr>
                <p:cNvPicPr/>
                <p:nvPr/>
              </p:nvPicPr>
              <p:blipFill>
                <a:blip r:embed="rId63"/>
                <a:stretch>
                  <a:fillRect/>
                </a:stretch>
              </p:blipFill>
              <p:spPr>
                <a:xfrm>
                  <a:off x="369512" y="2129478"/>
                  <a:ext cx="2412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 name="Рукописный ввод 10">
                  <a:extLst>
                    <a:ext uri="{FF2B5EF4-FFF2-40B4-BE49-F238E27FC236}">
                      <a16:creationId xmlns:a16="http://schemas.microsoft.com/office/drawing/2014/main" id="{EA0F2C1F-84DE-4050-B72C-0DD8B8C02E2B}"/>
                    </a:ext>
                  </a:extLst>
                </p14:cNvPr>
                <p14:cNvContentPartPr/>
                <p14:nvPr/>
              </p14:nvContentPartPr>
              <p14:xfrm>
                <a:off x="547352" y="2144598"/>
                <a:ext cx="146160" cy="133560"/>
              </p14:xfrm>
            </p:contentPart>
          </mc:Choice>
          <mc:Fallback xmlns="">
            <p:pic>
              <p:nvPicPr>
                <p:cNvPr id="11" name="Рукописный ввод 10">
                  <a:extLst>
                    <a:ext uri="{FF2B5EF4-FFF2-40B4-BE49-F238E27FC236}">
                      <a16:creationId xmlns:a16="http://schemas.microsoft.com/office/drawing/2014/main" id="{EA0F2C1F-84DE-4050-B72C-0DD8B8C02E2B}"/>
                    </a:ext>
                  </a:extLst>
                </p:cNvPr>
                <p:cNvPicPr/>
                <p:nvPr/>
              </p:nvPicPr>
              <p:blipFill>
                <a:blip r:embed="rId65"/>
                <a:stretch>
                  <a:fillRect/>
                </a:stretch>
              </p:blipFill>
              <p:spPr>
                <a:xfrm>
                  <a:off x="538352" y="2135958"/>
                  <a:ext cx="1638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 name="Рукописный ввод 11">
                  <a:extLst>
                    <a:ext uri="{FF2B5EF4-FFF2-40B4-BE49-F238E27FC236}">
                      <a16:creationId xmlns:a16="http://schemas.microsoft.com/office/drawing/2014/main" id="{0EAFF801-5DD4-4E4A-9C88-BF18D92FAC8F}"/>
                    </a:ext>
                  </a:extLst>
                </p14:cNvPr>
                <p14:cNvContentPartPr/>
                <p14:nvPr/>
              </p14:nvContentPartPr>
              <p14:xfrm>
                <a:off x="509912" y="2037318"/>
                <a:ext cx="232200" cy="157320"/>
              </p14:xfrm>
            </p:contentPart>
          </mc:Choice>
          <mc:Fallback xmlns="">
            <p:pic>
              <p:nvPicPr>
                <p:cNvPr id="12" name="Рукописный ввод 11">
                  <a:extLst>
                    <a:ext uri="{FF2B5EF4-FFF2-40B4-BE49-F238E27FC236}">
                      <a16:creationId xmlns:a16="http://schemas.microsoft.com/office/drawing/2014/main" id="{0EAFF801-5DD4-4E4A-9C88-BF18D92FAC8F}"/>
                    </a:ext>
                  </a:extLst>
                </p:cNvPr>
                <p:cNvPicPr/>
                <p:nvPr/>
              </p:nvPicPr>
              <p:blipFill>
                <a:blip r:embed="rId67"/>
                <a:stretch>
                  <a:fillRect/>
                </a:stretch>
              </p:blipFill>
              <p:spPr>
                <a:xfrm>
                  <a:off x="501272" y="2028678"/>
                  <a:ext cx="249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 name="Рукописный ввод 12">
                  <a:extLst>
                    <a:ext uri="{FF2B5EF4-FFF2-40B4-BE49-F238E27FC236}">
                      <a16:creationId xmlns:a16="http://schemas.microsoft.com/office/drawing/2014/main" id="{3C171CAB-F9B4-4A8E-9B64-7FD98E071684}"/>
                    </a:ext>
                  </a:extLst>
                </p14:cNvPr>
                <p14:cNvContentPartPr/>
                <p14:nvPr/>
              </p14:nvContentPartPr>
              <p14:xfrm>
                <a:off x="663992" y="1964598"/>
                <a:ext cx="324000" cy="209160"/>
              </p14:xfrm>
            </p:contentPart>
          </mc:Choice>
          <mc:Fallback xmlns="">
            <p:pic>
              <p:nvPicPr>
                <p:cNvPr id="13" name="Рукописный ввод 12">
                  <a:extLst>
                    <a:ext uri="{FF2B5EF4-FFF2-40B4-BE49-F238E27FC236}">
                      <a16:creationId xmlns:a16="http://schemas.microsoft.com/office/drawing/2014/main" id="{3C171CAB-F9B4-4A8E-9B64-7FD98E071684}"/>
                    </a:ext>
                  </a:extLst>
                </p:cNvPr>
                <p:cNvPicPr/>
                <p:nvPr/>
              </p:nvPicPr>
              <p:blipFill>
                <a:blip r:embed="rId69"/>
                <a:stretch>
                  <a:fillRect/>
                </a:stretch>
              </p:blipFill>
              <p:spPr>
                <a:xfrm>
                  <a:off x="654992" y="1955598"/>
                  <a:ext cx="34164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Рукописный ввод 13">
                  <a:extLst>
                    <a:ext uri="{FF2B5EF4-FFF2-40B4-BE49-F238E27FC236}">
                      <a16:creationId xmlns:a16="http://schemas.microsoft.com/office/drawing/2014/main" id="{27546058-B29B-47DE-BD3B-E4817B8C3371}"/>
                    </a:ext>
                  </a:extLst>
                </p14:cNvPr>
                <p14:cNvContentPartPr/>
                <p14:nvPr/>
              </p14:nvContentPartPr>
              <p14:xfrm>
                <a:off x="986192" y="1808718"/>
                <a:ext cx="113400" cy="185400"/>
              </p14:xfrm>
            </p:contentPart>
          </mc:Choice>
          <mc:Fallback xmlns="">
            <p:pic>
              <p:nvPicPr>
                <p:cNvPr id="14" name="Рукописный ввод 13">
                  <a:extLst>
                    <a:ext uri="{FF2B5EF4-FFF2-40B4-BE49-F238E27FC236}">
                      <a16:creationId xmlns:a16="http://schemas.microsoft.com/office/drawing/2014/main" id="{27546058-B29B-47DE-BD3B-E4817B8C3371}"/>
                    </a:ext>
                  </a:extLst>
                </p:cNvPr>
                <p:cNvPicPr/>
                <p:nvPr/>
              </p:nvPicPr>
              <p:blipFill>
                <a:blip r:embed="rId71"/>
                <a:stretch>
                  <a:fillRect/>
                </a:stretch>
              </p:blipFill>
              <p:spPr>
                <a:xfrm>
                  <a:off x="977552" y="1799718"/>
                  <a:ext cx="131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 name="Рукописный ввод 14">
                  <a:extLst>
                    <a:ext uri="{FF2B5EF4-FFF2-40B4-BE49-F238E27FC236}">
                      <a16:creationId xmlns:a16="http://schemas.microsoft.com/office/drawing/2014/main" id="{2E054436-C2BF-45C0-8ADC-33E07CA7EC46}"/>
                    </a:ext>
                  </a:extLst>
                </p14:cNvPr>
                <p14:cNvContentPartPr/>
                <p14:nvPr/>
              </p14:nvContentPartPr>
              <p14:xfrm>
                <a:off x="1102832" y="1792518"/>
                <a:ext cx="191520" cy="221400"/>
              </p14:xfrm>
            </p:contentPart>
          </mc:Choice>
          <mc:Fallback xmlns="">
            <p:pic>
              <p:nvPicPr>
                <p:cNvPr id="15" name="Рукописный ввод 14">
                  <a:extLst>
                    <a:ext uri="{FF2B5EF4-FFF2-40B4-BE49-F238E27FC236}">
                      <a16:creationId xmlns:a16="http://schemas.microsoft.com/office/drawing/2014/main" id="{2E054436-C2BF-45C0-8ADC-33E07CA7EC46}"/>
                    </a:ext>
                  </a:extLst>
                </p:cNvPr>
                <p:cNvPicPr/>
                <p:nvPr/>
              </p:nvPicPr>
              <p:blipFill>
                <a:blip r:embed="rId73"/>
                <a:stretch>
                  <a:fillRect/>
                </a:stretch>
              </p:blipFill>
              <p:spPr>
                <a:xfrm>
                  <a:off x="1093832" y="1783518"/>
                  <a:ext cx="209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 name="Рукописный ввод 15">
                  <a:extLst>
                    <a:ext uri="{FF2B5EF4-FFF2-40B4-BE49-F238E27FC236}">
                      <a16:creationId xmlns:a16="http://schemas.microsoft.com/office/drawing/2014/main" id="{C744E59A-32B1-4FD8-B55D-97D0D5837A07}"/>
                    </a:ext>
                  </a:extLst>
                </p14:cNvPr>
                <p14:cNvContentPartPr/>
                <p14:nvPr/>
              </p14:nvContentPartPr>
              <p14:xfrm>
                <a:off x="199952" y="2417118"/>
                <a:ext cx="760680" cy="672840"/>
              </p14:xfrm>
            </p:contentPart>
          </mc:Choice>
          <mc:Fallback xmlns="">
            <p:pic>
              <p:nvPicPr>
                <p:cNvPr id="16" name="Рукописный ввод 15">
                  <a:extLst>
                    <a:ext uri="{FF2B5EF4-FFF2-40B4-BE49-F238E27FC236}">
                      <a16:creationId xmlns:a16="http://schemas.microsoft.com/office/drawing/2014/main" id="{C744E59A-32B1-4FD8-B55D-97D0D5837A07}"/>
                    </a:ext>
                  </a:extLst>
                </p:cNvPr>
                <p:cNvPicPr/>
                <p:nvPr/>
              </p:nvPicPr>
              <p:blipFill>
                <a:blip r:embed="rId75"/>
                <a:stretch>
                  <a:fillRect/>
                </a:stretch>
              </p:blipFill>
              <p:spPr>
                <a:xfrm>
                  <a:off x="191312" y="2408118"/>
                  <a:ext cx="778320" cy="690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18" name="Рукописный ввод 17">
                <a:extLst>
                  <a:ext uri="{FF2B5EF4-FFF2-40B4-BE49-F238E27FC236}">
                    <a16:creationId xmlns:a16="http://schemas.microsoft.com/office/drawing/2014/main" id="{E95E552F-0400-4379-9F1A-25DE12F5138A}"/>
                  </a:ext>
                </a:extLst>
              </p14:cNvPr>
              <p14:cNvContentPartPr/>
              <p14:nvPr/>
            </p14:nvContentPartPr>
            <p14:xfrm>
              <a:off x="2087072" y="4853958"/>
              <a:ext cx="598680" cy="37080"/>
            </p14:xfrm>
          </p:contentPart>
        </mc:Choice>
        <mc:Fallback xmlns="">
          <p:pic>
            <p:nvPicPr>
              <p:cNvPr id="18" name="Рукописный ввод 17">
                <a:extLst>
                  <a:ext uri="{FF2B5EF4-FFF2-40B4-BE49-F238E27FC236}">
                    <a16:creationId xmlns:a16="http://schemas.microsoft.com/office/drawing/2014/main" id="{E95E552F-0400-4379-9F1A-25DE12F5138A}"/>
                  </a:ext>
                </a:extLst>
              </p:cNvPr>
              <p:cNvPicPr/>
              <p:nvPr/>
            </p:nvPicPr>
            <p:blipFill>
              <a:blip r:embed="rId77"/>
              <a:stretch>
                <a:fillRect/>
              </a:stretch>
            </p:blipFill>
            <p:spPr>
              <a:xfrm>
                <a:off x="2078072" y="4844958"/>
                <a:ext cx="616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 name="Рукописный ввод 32">
                <a:extLst>
                  <a:ext uri="{FF2B5EF4-FFF2-40B4-BE49-F238E27FC236}">
                    <a16:creationId xmlns:a16="http://schemas.microsoft.com/office/drawing/2014/main" id="{446FC5D3-010A-442B-A162-8507ACBAE471}"/>
                  </a:ext>
                </a:extLst>
              </p14:cNvPr>
              <p14:cNvContentPartPr/>
              <p14:nvPr/>
            </p14:nvContentPartPr>
            <p14:xfrm>
              <a:off x="8148032" y="1059558"/>
              <a:ext cx="162000" cy="306360"/>
            </p14:xfrm>
          </p:contentPart>
        </mc:Choice>
        <mc:Fallback xmlns="">
          <p:pic>
            <p:nvPicPr>
              <p:cNvPr id="33" name="Рукописный ввод 32">
                <a:extLst>
                  <a:ext uri="{FF2B5EF4-FFF2-40B4-BE49-F238E27FC236}">
                    <a16:creationId xmlns:a16="http://schemas.microsoft.com/office/drawing/2014/main" id="{446FC5D3-010A-442B-A162-8507ACBAE471}"/>
                  </a:ext>
                </a:extLst>
              </p:cNvPr>
              <p:cNvPicPr/>
              <p:nvPr/>
            </p:nvPicPr>
            <p:blipFill>
              <a:blip r:embed="rId79"/>
              <a:stretch>
                <a:fillRect/>
              </a:stretch>
            </p:blipFill>
            <p:spPr>
              <a:xfrm>
                <a:off x="8139032" y="1050558"/>
                <a:ext cx="17964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4" name="Рукописный ввод 33">
                <a:extLst>
                  <a:ext uri="{FF2B5EF4-FFF2-40B4-BE49-F238E27FC236}">
                    <a16:creationId xmlns:a16="http://schemas.microsoft.com/office/drawing/2014/main" id="{FFDDE02C-F253-45DA-A100-B83F00D34BF0}"/>
                  </a:ext>
                </a:extLst>
              </p14:cNvPr>
              <p14:cNvContentPartPr/>
              <p14:nvPr/>
            </p14:nvContentPartPr>
            <p14:xfrm>
              <a:off x="9277712" y="1160358"/>
              <a:ext cx="150120" cy="193680"/>
            </p14:xfrm>
          </p:contentPart>
        </mc:Choice>
        <mc:Fallback xmlns="">
          <p:pic>
            <p:nvPicPr>
              <p:cNvPr id="34" name="Рукописный ввод 33">
                <a:extLst>
                  <a:ext uri="{FF2B5EF4-FFF2-40B4-BE49-F238E27FC236}">
                    <a16:creationId xmlns:a16="http://schemas.microsoft.com/office/drawing/2014/main" id="{FFDDE02C-F253-45DA-A100-B83F00D34BF0}"/>
                  </a:ext>
                </a:extLst>
              </p:cNvPr>
              <p:cNvPicPr/>
              <p:nvPr/>
            </p:nvPicPr>
            <p:blipFill>
              <a:blip r:embed="rId81"/>
              <a:stretch>
                <a:fillRect/>
              </a:stretch>
            </p:blipFill>
            <p:spPr>
              <a:xfrm>
                <a:off x="9269072" y="1151358"/>
                <a:ext cx="167760" cy="211320"/>
              </a:xfrm>
              <a:prstGeom prst="rect">
                <a:avLst/>
              </a:prstGeom>
            </p:spPr>
          </p:pic>
        </mc:Fallback>
      </mc:AlternateContent>
      <p:grpSp>
        <p:nvGrpSpPr>
          <p:cNvPr id="53" name="Группа 52">
            <a:extLst>
              <a:ext uri="{FF2B5EF4-FFF2-40B4-BE49-F238E27FC236}">
                <a16:creationId xmlns:a16="http://schemas.microsoft.com/office/drawing/2014/main" id="{3496C76D-87EC-4AB9-BD27-F092CA14BC54}"/>
              </a:ext>
            </a:extLst>
          </p:cNvPr>
          <p:cNvGrpSpPr/>
          <p:nvPr/>
        </p:nvGrpSpPr>
        <p:grpSpPr>
          <a:xfrm>
            <a:off x="7864352" y="1523958"/>
            <a:ext cx="3155040" cy="1210680"/>
            <a:chOff x="7864352" y="1523958"/>
            <a:chExt cx="3155040" cy="1210680"/>
          </a:xfrm>
        </p:grpSpPr>
        <mc:AlternateContent xmlns:mc="http://schemas.openxmlformats.org/markup-compatibility/2006" xmlns:p14="http://schemas.microsoft.com/office/powerpoint/2010/main">
          <mc:Choice Requires="p14">
            <p:contentPart p14:bwMode="auto" r:id="rId82">
              <p14:nvContentPartPr>
                <p14:cNvPr id="22" name="Рукописный ввод 21">
                  <a:extLst>
                    <a:ext uri="{FF2B5EF4-FFF2-40B4-BE49-F238E27FC236}">
                      <a16:creationId xmlns:a16="http://schemas.microsoft.com/office/drawing/2014/main" id="{4ECAAB61-4FDA-43E7-A4BE-7F12567223A9}"/>
                    </a:ext>
                  </a:extLst>
                </p14:cNvPr>
                <p14:cNvContentPartPr/>
                <p14:nvPr/>
              </p14:nvContentPartPr>
              <p14:xfrm>
                <a:off x="8698832" y="1734558"/>
                <a:ext cx="16200" cy="329040"/>
              </p14:xfrm>
            </p:contentPart>
          </mc:Choice>
          <mc:Fallback xmlns="">
            <p:pic>
              <p:nvPicPr>
                <p:cNvPr id="22" name="Рукописный ввод 21">
                  <a:extLst>
                    <a:ext uri="{FF2B5EF4-FFF2-40B4-BE49-F238E27FC236}">
                      <a16:creationId xmlns:a16="http://schemas.microsoft.com/office/drawing/2014/main" id="{4ECAAB61-4FDA-43E7-A4BE-7F12567223A9}"/>
                    </a:ext>
                  </a:extLst>
                </p:cNvPr>
                <p:cNvPicPr/>
                <p:nvPr/>
              </p:nvPicPr>
              <p:blipFill>
                <a:blip r:embed="rId83"/>
                <a:stretch>
                  <a:fillRect/>
                </a:stretch>
              </p:blipFill>
              <p:spPr>
                <a:xfrm>
                  <a:off x="8690192" y="1725558"/>
                  <a:ext cx="338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 name="Рукописный ввод 22">
                  <a:extLst>
                    <a:ext uri="{FF2B5EF4-FFF2-40B4-BE49-F238E27FC236}">
                      <a16:creationId xmlns:a16="http://schemas.microsoft.com/office/drawing/2014/main" id="{93C92EAB-556C-40D6-A38B-3DE880B5B5C1}"/>
                    </a:ext>
                  </a:extLst>
                </p14:cNvPr>
                <p14:cNvContentPartPr/>
                <p14:nvPr/>
              </p14:nvContentPartPr>
              <p14:xfrm>
                <a:off x="8672912" y="1655718"/>
                <a:ext cx="296280" cy="243720"/>
              </p14:xfrm>
            </p:contentPart>
          </mc:Choice>
          <mc:Fallback xmlns="">
            <p:pic>
              <p:nvPicPr>
                <p:cNvPr id="23" name="Рукописный ввод 22">
                  <a:extLst>
                    <a:ext uri="{FF2B5EF4-FFF2-40B4-BE49-F238E27FC236}">
                      <a16:creationId xmlns:a16="http://schemas.microsoft.com/office/drawing/2014/main" id="{93C92EAB-556C-40D6-A38B-3DE880B5B5C1}"/>
                    </a:ext>
                  </a:extLst>
                </p:cNvPr>
                <p:cNvPicPr/>
                <p:nvPr/>
              </p:nvPicPr>
              <p:blipFill>
                <a:blip r:embed="rId85"/>
                <a:stretch>
                  <a:fillRect/>
                </a:stretch>
              </p:blipFill>
              <p:spPr>
                <a:xfrm>
                  <a:off x="8663912" y="1647078"/>
                  <a:ext cx="3139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4" name="Рукописный ввод 23">
                  <a:extLst>
                    <a:ext uri="{FF2B5EF4-FFF2-40B4-BE49-F238E27FC236}">
                      <a16:creationId xmlns:a16="http://schemas.microsoft.com/office/drawing/2014/main" id="{307DD69A-43F0-4DDF-A78F-0098A74823B6}"/>
                    </a:ext>
                  </a:extLst>
                </p14:cNvPr>
                <p14:cNvContentPartPr/>
                <p14:nvPr/>
              </p14:nvContentPartPr>
              <p14:xfrm>
                <a:off x="8977472" y="1846878"/>
                <a:ext cx="175680" cy="303840"/>
              </p14:xfrm>
            </p:contentPart>
          </mc:Choice>
          <mc:Fallback xmlns="">
            <p:pic>
              <p:nvPicPr>
                <p:cNvPr id="24" name="Рукописный ввод 23">
                  <a:extLst>
                    <a:ext uri="{FF2B5EF4-FFF2-40B4-BE49-F238E27FC236}">
                      <a16:creationId xmlns:a16="http://schemas.microsoft.com/office/drawing/2014/main" id="{307DD69A-43F0-4DDF-A78F-0098A74823B6}"/>
                    </a:ext>
                  </a:extLst>
                </p:cNvPr>
                <p:cNvPicPr/>
                <p:nvPr/>
              </p:nvPicPr>
              <p:blipFill>
                <a:blip r:embed="rId87"/>
                <a:stretch>
                  <a:fillRect/>
                </a:stretch>
              </p:blipFill>
              <p:spPr>
                <a:xfrm>
                  <a:off x="8968472" y="1838238"/>
                  <a:ext cx="1933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5" name="Рукописный ввод 24">
                  <a:extLst>
                    <a:ext uri="{FF2B5EF4-FFF2-40B4-BE49-F238E27FC236}">
                      <a16:creationId xmlns:a16="http://schemas.microsoft.com/office/drawing/2014/main" id="{711492D5-6E9F-4559-8E69-4443C9A97924}"/>
                    </a:ext>
                  </a:extLst>
                </p14:cNvPr>
                <p14:cNvContentPartPr/>
                <p14:nvPr/>
              </p14:nvContentPartPr>
              <p14:xfrm>
                <a:off x="8876312" y="1523958"/>
                <a:ext cx="479880" cy="807480"/>
              </p14:xfrm>
            </p:contentPart>
          </mc:Choice>
          <mc:Fallback xmlns="">
            <p:pic>
              <p:nvPicPr>
                <p:cNvPr id="25" name="Рукописный ввод 24">
                  <a:extLst>
                    <a:ext uri="{FF2B5EF4-FFF2-40B4-BE49-F238E27FC236}">
                      <a16:creationId xmlns:a16="http://schemas.microsoft.com/office/drawing/2014/main" id="{711492D5-6E9F-4559-8E69-4443C9A97924}"/>
                    </a:ext>
                  </a:extLst>
                </p:cNvPr>
                <p:cNvPicPr/>
                <p:nvPr/>
              </p:nvPicPr>
              <p:blipFill>
                <a:blip r:embed="rId89"/>
                <a:stretch>
                  <a:fillRect/>
                </a:stretch>
              </p:blipFill>
              <p:spPr>
                <a:xfrm>
                  <a:off x="8867672" y="1514958"/>
                  <a:ext cx="497520" cy="825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 name="Рукописный ввод 26">
                  <a:extLst>
                    <a:ext uri="{FF2B5EF4-FFF2-40B4-BE49-F238E27FC236}">
                      <a16:creationId xmlns:a16="http://schemas.microsoft.com/office/drawing/2014/main" id="{29762DE6-F178-4AD3-96F5-75B47351B94C}"/>
                    </a:ext>
                  </a:extLst>
                </p14:cNvPr>
                <p14:cNvContentPartPr/>
                <p14:nvPr/>
              </p14:nvContentPartPr>
              <p14:xfrm>
                <a:off x="9520712" y="1727358"/>
                <a:ext cx="255240" cy="296280"/>
              </p14:xfrm>
            </p:contentPart>
          </mc:Choice>
          <mc:Fallback xmlns="">
            <p:pic>
              <p:nvPicPr>
                <p:cNvPr id="27" name="Рукописный ввод 26">
                  <a:extLst>
                    <a:ext uri="{FF2B5EF4-FFF2-40B4-BE49-F238E27FC236}">
                      <a16:creationId xmlns:a16="http://schemas.microsoft.com/office/drawing/2014/main" id="{29762DE6-F178-4AD3-96F5-75B47351B94C}"/>
                    </a:ext>
                  </a:extLst>
                </p:cNvPr>
                <p:cNvPicPr/>
                <p:nvPr/>
              </p:nvPicPr>
              <p:blipFill>
                <a:blip r:embed="rId91"/>
                <a:stretch>
                  <a:fillRect/>
                </a:stretch>
              </p:blipFill>
              <p:spPr>
                <a:xfrm>
                  <a:off x="9512072" y="1718718"/>
                  <a:ext cx="27288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8" name="Рукописный ввод 27">
                  <a:extLst>
                    <a:ext uri="{FF2B5EF4-FFF2-40B4-BE49-F238E27FC236}">
                      <a16:creationId xmlns:a16="http://schemas.microsoft.com/office/drawing/2014/main" id="{E67A46AC-3CE2-4297-B3E4-658BCEA2AB45}"/>
                    </a:ext>
                  </a:extLst>
                </p14:cNvPr>
                <p14:cNvContentPartPr/>
                <p14:nvPr/>
              </p14:nvContentPartPr>
              <p14:xfrm>
                <a:off x="10122992" y="1565358"/>
                <a:ext cx="24120" cy="353520"/>
              </p14:xfrm>
            </p:contentPart>
          </mc:Choice>
          <mc:Fallback xmlns="">
            <p:pic>
              <p:nvPicPr>
                <p:cNvPr id="28" name="Рукописный ввод 27">
                  <a:extLst>
                    <a:ext uri="{FF2B5EF4-FFF2-40B4-BE49-F238E27FC236}">
                      <a16:creationId xmlns:a16="http://schemas.microsoft.com/office/drawing/2014/main" id="{E67A46AC-3CE2-4297-B3E4-658BCEA2AB45}"/>
                    </a:ext>
                  </a:extLst>
                </p:cNvPr>
                <p:cNvPicPr/>
                <p:nvPr/>
              </p:nvPicPr>
              <p:blipFill>
                <a:blip r:embed="rId93"/>
                <a:stretch>
                  <a:fillRect/>
                </a:stretch>
              </p:blipFill>
              <p:spPr>
                <a:xfrm>
                  <a:off x="10114352" y="1556358"/>
                  <a:ext cx="417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9" name="Рукописный ввод 28">
                  <a:extLst>
                    <a:ext uri="{FF2B5EF4-FFF2-40B4-BE49-F238E27FC236}">
                      <a16:creationId xmlns:a16="http://schemas.microsoft.com/office/drawing/2014/main" id="{31086E24-0006-4E9A-9960-EAC10218F1B1}"/>
                    </a:ext>
                  </a:extLst>
                </p14:cNvPr>
                <p14:cNvContentPartPr/>
                <p14:nvPr/>
              </p14:nvContentPartPr>
              <p14:xfrm>
                <a:off x="9957752" y="1537638"/>
                <a:ext cx="430200" cy="25200"/>
              </p14:xfrm>
            </p:contentPart>
          </mc:Choice>
          <mc:Fallback xmlns="">
            <p:pic>
              <p:nvPicPr>
                <p:cNvPr id="29" name="Рукописный ввод 28">
                  <a:extLst>
                    <a:ext uri="{FF2B5EF4-FFF2-40B4-BE49-F238E27FC236}">
                      <a16:creationId xmlns:a16="http://schemas.microsoft.com/office/drawing/2014/main" id="{31086E24-0006-4E9A-9960-EAC10218F1B1}"/>
                    </a:ext>
                  </a:extLst>
                </p:cNvPr>
                <p:cNvPicPr/>
                <p:nvPr/>
              </p:nvPicPr>
              <p:blipFill>
                <a:blip r:embed="rId95"/>
                <a:stretch>
                  <a:fillRect/>
                </a:stretch>
              </p:blipFill>
              <p:spPr>
                <a:xfrm>
                  <a:off x="9949112" y="1528638"/>
                  <a:ext cx="4478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 name="Рукописный ввод 29">
                  <a:extLst>
                    <a:ext uri="{FF2B5EF4-FFF2-40B4-BE49-F238E27FC236}">
                      <a16:creationId xmlns:a16="http://schemas.microsoft.com/office/drawing/2014/main" id="{E2B0A4BA-3494-493B-BC1E-45A06EDC6427}"/>
                    </a:ext>
                  </a:extLst>
                </p14:cNvPr>
                <p14:cNvContentPartPr/>
                <p14:nvPr/>
              </p14:nvContentPartPr>
              <p14:xfrm>
                <a:off x="10398032" y="1657878"/>
                <a:ext cx="61200" cy="303840"/>
              </p14:xfrm>
            </p:contentPart>
          </mc:Choice>
          <mc:Fallback xmlns="">
            <p:pic>
              <p:nvPicPr>
                <p:cNvPr id="30" name="Рукописный ввод 29">
                  <a:extLst>
                    <a:ext uri="{FF2B5EF4-FFF2-40B4-BE49-F238E27FC236}">
                      <a16:creationId xmlns:a16="http://schemas.microsoft.com/office/drawing/2014/main" id="{E2B0A4BA-3494-493B-BC1E-45A06EDC6427}"/>
                    </a:ext>
                  </a:extLst>
                </p:cNvPr>
                <p:cNvPicPr/>
                <p:nvPr/>
              </p:nvPicPr>
              <p:blipFill>
                <a:blip r:embed="rId97"/>
                <a:stretch>
                  <a:fillRect/>
                </a:stretch>
              </p:blipFill>
              <p:spPr>
                <a:xfrm>
                  <a:off x="10389392" y="1649238"/>
                  <a:ext cx="788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1" name="Рукописный ввод 30">
                  <a:extLst>
                    <a:ext uri="{FF2B5EF4-FFF2-40B4-BE49-F238E27FC236}">
                      <a16:creationId xmlns:a16="http://schemas.microsoft.com/office/drawing/2014/main" id="{FAAD3266-ACDD-4EF3-88F1-066755F8454B}"/>
                    </a:ext>
                  </a:extLst>
                </p14:cNvPr>
                <p14:cNvContentPartPr/>
                <p14:nvPr/>
              </p14:nvContentPartPr>
              <p14:xfrm>
                <a:off x="10163672" y="1757958"/>
                <a:ext cx="423360" cy="625320"/>
              </p14:xfrm>
            </p:contentPart>
          </mc:Choice>
          <mc:Fallback xmlns="">
            <p:pic>
              <p:nvPicPr>
                <p:cNvPr id="31" name="Рукописный ввод 30">
                  <a:extLst>
                    <a:ext uri="{FF2B5EF4-FFF2-40B4-BE49-F238E27FC236}">
                      <a16:creationId xmlns:a16="http://schemas.microsoft.com/office/drawing/2014/main" id="{FAAD3266-ACDD-4EF3-88F1-066755F8454B}"/>
                    </a:ext>
                  </a:extLst>
                </p:cNvPr>
                <p:cNvPicPr/>
                <p:nvPr/>
              </p:nvPicPr>
              <p:blipFill>
                <a:blip r:embed="rId99"/>
                <a:stretch>
                  <a:fillRect/>
                </a:stretch>
              </p:blipFill>
              <p:spPr>
                <a:xfrm>
                  <a:off x="10155032" y="1748958"/>
                  <a:ext cx="44100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5" name="Рукописный ввод 34">
                  <a:extLst>
                    <a:ext uri="{FF2B5EF4-FFF2-40B4-BE49-F238E27FC236}">
                      <a16:creationId xmlns:a16="http://schemas.microsoft.com/office/drawing/2014/main" id="{FC390D5B-3338-4E85-8AC7-96EC4D7E2391}"/>
                    </a:ext>
                  </a:extLst>
                </p14:cNvPr>
                <p14:cNvContentPartPr/>
                <p14:nvPr/>
              </p14:nvContentPartPr>
              <p14:xfrm>
                <a:off x="8662112" y="2482278"/>
                <a:ext cx="140760" cy="252360"/>
              </p14:xfrm>
            </p:contentPart>
          </mc:Choice>
          <mc:Fallback xmlns="">
            <p:pic>
              <p:nvPicPr>
                <p:cNvPr id="35" name="Рукописный ввод 34">
                  <a:extLst>
                    <a:ext uri="{FF2B5EF4-FFF2-40B4-BE49-F238E27FC236}">
                      <a16:creationId xmlns:a16="http://schemas.microsoft.com/office/drawing/2014/main" id="{FC390D5B-3338-4E85-8AC7-96EC4D7E2391}"/>
                    </a:ext>
                  </a:extLst>
                </p:cNvPr>
                <p:cNvPicPr/>
                <p:nvPr/>
              </p:nvPicPr>
              <p:blipFill>
                <a:blip r:embed="rId101"/>
                <a:stretch>
                  <a:fillRect/>
                </a:stretch>
              </p:blipFill>
              <p:spPr>
                <a:xfrm>
                  <a:off x="8653112" y="2473638"/>
                  <a:ext cx="1584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6" name="Рукописный ввод 35">
                  <a:extLst>
                    <a:ext uri="{FF2B5EF4-FFF2-40B4-BE49-F238E27FC236}">
                      <a16:creationId xmlns:a16="http://schemas.microsoft.com/office/drawing/2014/main" id="{8C2FD25F-5E5E-4B8A-A918-490E1C496163}"/>
                    </a:ext>
                  </a:extLst>
                </p14:cNvPr>
                <p14:cNvContentPartPr/>
                <p14:nvPr/>
              </p14:nvContentPartPr>
              <p14:xfrm>
                <a:off x="8870192" y="2511798"/>
                <a:ext cx="105840" cy="173880"/>
              </p14:xfrm>
            </p:contentPart>
          </mc:Choice>
          <mc:Fallback xmlns="">
            <p:pic>
              <p:nvPicPr>
                <p:cNvPr id="36" name="Рукописный ввод 35">
                  <a:extLst>
                    <a:ext uri="{FF2B5EF4-FFF2-40B4-BE49-F238E27FC236}">
                      <a16:creationId xmlns:a16="http://schemas.microsoft.com/office/drawing/2014/main" id="{8C2FD25F-5E5E-4B8A-A918-490E1C496163}"/>
                    </a:ext>
                  </a:extLst>
                </p:cNvPr>
                <p:cNvPicPr/>
                <p:nvPr/>
              </p:nvPicPr>
              <p:blipFill>
                <a:blip r:embed="rId103"/>
                <a:stretch>
                  <a:fillRect/>
                </a:stretch>
              </p:blipFill>
              <p:spPr>
                <a:xfrm>
                  <a:off x="8861192" y="2503158"/>
                  <a:ext cx="1234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7" name="Рукописный ввод 36">
                  <a:extLst>
                    <a:ext uri="{FF2B5EF4-FFF2-40B4-BE49-F238E27FC236}">
                      <a16:creationId xmlns:a16="http://schemas.microsoft.com/office/drawing/2014/main" id="{7C952772-629D-45C4-9D86-338B2344B2CA}"/>
                    </a:ext>
                  </a:extLst>
                </p14:cNvPr>
                <p14:cNvContentPartPr/>
                <p14:nvPr/>
              </p14:nvContentPartPr>
              <p14:xfrm>
                <a:off x="8966312" y="2488758"/>
                <a:ext cx="117360" cy="163800"/>
              </p14:xfrm>
            </p:contentPart>
          </mc:Choice>
          <mc:Fallback xmlns="">
            <p:pic>
              <p:nvPicPr>
                <p:cNvPr id="37" name="Рукописный ввод 36">
                  <a:extLst>
                    <a:ext uri="{FF2B5EF4-FFF2-40B4-BE49-F238E27FC236}">
                      <a16:creationId xmlns:a16="http://schemas.microsoft.com/office/drawing/2014/main" id="{7C952772-629D-45C4-9D86-338B2344B2CA}"/>
                    </a:ext>
                  </a:extLst>
                </p:cNvPr>
                <p:cNvPicPr/>
                <p:nvPr/>
              </p:nvPicPr>
              <p:blipFill>
                <a:blip r:embed="rId105"/>
                <a:stretch>
                  <a:fillRect/>
                </a:stretch>
              </p:blipFill>
              <p:spPr>
                <a:xfrm>
                  <a:off x="8957312" y="2479758"/>
                  <a:ext cx="135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8" name="Рукописный ввод 37">
                  <a:extLst>
                    <a:ext uri="{FF2B5EF4-FFF2-40B4-BE49-F238E27FC236}">
                      <a16:creationId xmlns:a16="http://schemas.microsoft.com/office/drawing/2014/main" id="{43EB312F-7D4F-47CC-A3BC-7A8F5C740629}"/>
                    </a:ext>
                  </a:extLst>
                </p14:cNvPr>
                <p14:cNvContentPartPr/>
                <p14:nvPr/>
              </p14:nvContentPartPr>
              <p14:xfrm>
                <a:off x="9144512" y="2462478"/>
                <a:ext cx="168840" cy="200880"/>
              </p14:xfrm>
            </p:contentPart>
          </mc:Choice>
          <mc:Fallback xmlns="">
            <p:pic>
              <p:nvPicPr>
                <p:cNvPr id="38" name="Рукописный ввод 37">
                  <a:extLst>
                    <a:ext uri="{FF2B5EF4-FFF2-40B4-BE49-F238E27FC236}">
                      <a16:creationId xmlns:a16="http://schemas.microsoft.com/office/drawing/2014/main" id="{43EB312F-7D4F-47CC-A3BC-7A8F5C740629}"/>
                    </a:ext>
                  </a:extLst>
                </p:cNvPr>
                <p:cNvPicPr/>
                <p:nvPr/>
              </p:nvPicPr>
              <p:blipFill>
                <a:blip r:embed="rId107"/>
                <a:stretch>
                  <a:fillRect/>
                </a:stretch>
              </p:blipFill>
              <p:spPr>
                <a:xfrm>
                  <a:off x="9135872" y="2453478"/>
                  <a:ext cx="1864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9" name="Рукописный ввод 38">
                  <a:extLst>
                    <a:ext uri="{FF2B5EF4-FFF2-40B4-BE49-F238E27FC236}">
                      <a16:creationId xmlns:a16="http://schemas.microsoft.com/office/drawing/2014/main" id="{08400E90-B059-49CF-BE21-31F141DC2A6E}"/>
                    </a:ext>
                  </a:extLst>
                </p14:cNvPr>
                <p14:cNvContentPartPr/>
                <p14:nvPr/>
              </p14:nvContentPartPr>
              <p14:xfrm>
                <a:off x="9289232" y="2420718"/>
                <a:ext cx="120600" cy="214200"/>
              </p14:xfrm>
            </p:contentPart>
          </mc:Choice>
          <mc:Fallback xmlns="">
            <p:pic>
              <p:nvPicPr>
                <p:cNvPr id="39" name="Рукописный ввод 38">
                  <a:extLst>
                    <a:ext uri="{FF2B5EF4-FFF2-40B4-BE49-F238E27FC236}">
                      <a16:creationId xmlns:a16="http://schemas.microsoft.com/office/drawing/2014/main" id="{08400E90-B059-49CF-BE21-31F141DC2A6E}"/>
                    </a:ext>
                  </a:extLst>
                </p:cNvPr>
                <p:cNvPicPr/>
                <p:nvPr/>
              </p:nvPicPr>
              <p:blipFill>
                <a:blip r:embed="rId109"/>
                <a:stretch>
                  <a:fillRect/>
                </a:stretch>
              </p:blipFill>
              <p:spPr>
                <a:xfrm>
                  <a:off x="9280592" y="2411718"/>
                  <a:ext cx="1382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0" name="Рукописный ввод 39">
                  <a:extLst>
                    <a:ext uri="{FF2B5EF4-FFF2-40B4-BE49-F238E27FC236}">
                      <a16:creationId xmlns:a16="http://schemas.microsoft.com/office/drawing/2014/main" id="{2018E46F-8AA5-4CDF-9C1F-0FA1D6849401}"/>
                    </a:ext>
                  </a:extLst>
                </p14:cNvPr>
                <p14:cNvContentPartPr/>
                <p14:nvPr/>
              </p14:nvContentPartPr>
              <p14:xfrm>
                <a:off x="10383272" y="2417478"/>
                <a:ext cx="30960" cy="127440"/>
              </p14:xfrm>
            </p:contentPart>
          </mc:Choice>
          <mc:Fallback xmlns="">
            <p:pic>
              <p:nvPicPr>
                <p:cNvPr id="40" name="Рукописный ввод 39">
                  <a:extLst>
                    <a:ext uri="{FF2B5EF4-FFF2-40B4-BE49-F238E27FC236}">
                      <a16:creationId xmlns:a16="http://schemas.microsoft.com/office/drawing/2014/main" id="{2018E46F-8AA5-4CDF-9C1F-0FA1D6849401}"/>
                    </a:ext>
                  </a:extLst>
                </p:cNvPr>
                <p:cNvPicPr/>
                <p:nvPr/>
              </p:nvPicPr>
              <p:blipFill>
                <a:blip r:embed="rId111"/>
                <a:stretch>
                  <a:fillRect/>
                </a:stretch>
              </p:blipFill>
              <p:spPr>
                <a:xfrm>
                  <a:off x="10374272" y="2408838"/>
                  <a:ext cx="486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1" name="Рукописный ввод 40">
                  <a:extLst>
                    <a:ext uri="{FF2B5EF4-FFF2-40B4-BE49-F238E27FC236}">
                      <a16:creationId xmlns:a16="http://schemas.microsoft.com/office/drawing/2014/main" id="{7A83D94E-FDFF-4E68-9914-2EBD834141CF}"/>
                    </a:ext>
                  </a:extLst>
                </p14:cNvPr>
                <p14:cNvContentPartPr/>
                <p14:nvPr/>
              </p14:nvContentPartPr>
              <p14:xfrm>
                <a:off x="10329992" y="2351958"/>
                <a:ext cx="228960" cy="129960"/>
              </p14:xfrm>
            </p:contentPart>
          </mc:Choice>
          <mc:Fallback xmlns="">
            <p:pic>
              <p:nvPicPr>
                <p:cNvPr id="41" name="Рукописный ввод 40">
                  <a:extLst>
                    <a:ext uri="{FF2B5EF4-FFF2-40B4-BE49-F238E27FC236}">
                      <a16:creationId xmlns:a16="http://schemas.microsoft.com/office/drawing/2014/main" id="{7A83D94E-FDFF-4E68-9914-2EBD834141CF}"/>
                    </a:ext>
                  </a:extLst>
                </p:cNvPr>
                <p:cNvPicPr/>
                <p:nvPr/>
              </p:nvPicPr>
              <p:blipFill>
                <a:blip r:embed="rId113"/>
                <a:stretch>
                  <a:fillRect/>
                </a:stretch>
              </p:blipFill>
              <p:spPr>
                <a:xfrm>
                  <a:off x="10321352" y="2342958"/>
                  <a:ext cx="2466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2" name="Рукописный ввод 41">
                  <a:extLst>
                    <a:ext uri="{FF2B5EF4-FFF2-40B4-BE49-F238E27FC236}">
                      <a16:creationId xmlns:a16="http://schemas.microsoft.com/office/drawing/2014/main" id="{6FD4ADEE-E730-434E-896D-BA328A68ABA2}"/>
                    </a:ext>
                  </a:extLst>
                </p14:cNvPr>
                <p14:cNvContentPartPr/>
                <p14:nvPr/>
              </p14:nvContentPartPr>
              <p14:xfrm>
                <a:off x="10527992" y="2414598"/>
                <a:ext cx="216360" cy="169200"/>
              </p14:xfrm>
            </p:contentPart>
          </mc:Choice>
          <mc:Fallback xmlns="">
            <p:pic>
              <p:nvPicPr>
                <p:cNvPr id="42" name="Рукописный ввод 41">
                  <a:extLst>
                    <a:ext uri="{FF2B5EF4-FFF2-40B4-BE49-F238E27FC236}">
                      <a16:creationId xmlns:a16="http://schemas.microsoft.com/office/drawing/2014/main" id="{6FD4ADEE-E730-434E-896D-BA328A68ABA2}"/>
                    </a:ext>
                  </a:extLst>
                </p:cNvPr>
                <p:cNvPicPr/>
                <p:nvPr/>
              </p:nvPicPr>
              <p:blipFill>
                <a:blip r:embed="rId115"/>
                <a:stretch>
                  <a:fillRect/>
                </a:stretch>
              </p:blipFill>
              <p:spPr>
                <a:xfrm>
                  <a:off x="10519352" y="2405598"/>
                  <a:ext cx="234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3" name="Рукописный ввод 42">
                  <a:extLst>
                    <a:ext uri="{FF2B5EF4-FFF2-40B4-BE49-F238E27FC236}">
                      <a16:creationId xmlns:a16="http://schemas.microsoft.com/office/drawing/2014/main" id="{5E9C6E12-A130-4CC2-9661-4FAE7CAAE159}"/>
                    </a:ext>
                  </a:extLst>
                </p14:cNvPr>
                <p14:cNvContentPartPr/>
                <p14:nvPr/>
              </p14:nvContentPartPr>
              <p14:xfrm>
                <a:off x="10745792" y="2445198"/>
                <a:ext cx="91440" cy="113400"/>
              </p14:xfrm>
            </p:contentPart>
          </mc:Choice>
          <mc:Fallback xmlns="">
            <p:pic>
              <p:nvPicPr>
                <p:cNvPr id="43" name="Рукописный ввод 42">
                  <a:extLst>
                    <a:ext uri="{FF2B5EF4-FFF2-40B4-BE49-F238E27FC236}">
                      <a16:creationId xmlns:a16="http://schemas.microsoft.com/office/drawing/2014/main" id="{5E9C6E12-A130-4CC2-9661-4FAE7CAAE159}"/>
                    </a:ext>
                  </a:extLst>
                </p:cNvPr>
                <p:cNvPicPr/>
                <p:nvPr/>
              </p:nvPicPr>
              <p:blipFill>
                <a:blip r:embed="rId117"/>
                <a:stretch>
                  <a:fillRect/>
                </a:stretch>
              </p:blipFill>
              <p:spPr>
                <a:xfrm>
                  <a:off x="10736792" y="2436198"/>
                  <a:ext cx="109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4" name="Рукописный ввод 43">
                  <a:extLst>
                    <a:ext uri="{FF2B5EF4-FFF2-40B4-BE49-F238E27FC236}">
                      <a16:creationId xmlns:a16="http://schemas.microsoft.com/office/drawing/2014/main" id="{39F7C51B-C5C9-409A-BCD3-D26179202EBD}"/>
                    </a:ext>
                  </a:extLst>
                </p14:cNvPr>
                <p14:cNvContentPartPr/>
                <p14:nvPr/>
              </p14:nvContentPartPr>
              <p14:xfrm>
                <a:off x="10670552" y="2359158"/>
                <a:ext cx="208440" cy="188280"/>
              </p14:xfrm>
            </p:contentPart>
          </mc:Choice>
          <mc:Fallback xmlns="">
            <p:pic>
              <p:nvPicPr>
                <p:cNvPr id="44" name="Рукописный ввод 43">
                  <a:extLst>
                    <a:ext uri="{FF2B5EF4-FFF2-40B4-BE49-F238E27FC236}">
                      <a16:creationId xmlns:a16="http://schemas.microsoft.com/office/drawing/2014/main" id="{39F7C51B-C5C9-409A-BCD3-D26179202EBD}"/>
                    </a:ext>
                  </a:extLst>
                </p:cNvPr>
                <p:cNvPicPr/>
                <p:nvPr/>
              </p:nvPicPr>
              <p:blipFill>
                <a:blip r:embed="rId119"/>
                <a:stretch>
                  <a:fillRect/>
                </a:stretch>
              </p:blipFill>
              <p:spPr>
                <a:xfrm>
                  <a:off x="10661912" y="2350158"/>
                  <a:ext cx="226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5" name="Рукописный ввод 44">
                  <a:extLst>
                    <a:ext uri="{FF2B5EF4-FFF2-40B4-BE49-F238E27FC236}">
                      <a16:creationId xmlns:a16="http://schemas.microsoft.com/office/drawing/2014/main" id="{49552BD2-74C5-4D31-A063-AD02689A2116}"/>
                    </a:ext>
                  </a:extLst>
                </p14:cNvPr>
                <p14:cNvContentPartPr/>
                <p14:nvPr/>
              </p14:nvContentPartPr>
              <p14:xfrm>
                <a:off x="10783592" y="2279238"/>
                <a:ext cx="235800" cy="235800"/>
              </p14:xfrm>
            </p:contentPart>
          </mc:Choice>
          <mc:Fallback xmlns="">
            <p:pic>
              <p:nvPicPr>
                <p:cNvPr id="45" name="Рукописный ввод 44">
                  <a:extLst>
                    <a:ext uri="{FF2B5EF4-FFF2-40B4-BE49-F238E27FC236}">
                      <a16:creationId xmlns:a16="http://schemas.microsoft.com/office/drawing/2014/main" id="{49552BD2-74C5-4D31-A063-AD02689A2116}"/>
                    </a:ext>
                  </a:extLst>
                </p:cNvPr>
                <p:cNvPicPr/>
                <p:nvPr/>
              </p:nvPicPr>
              <p:blipFill>
                <a:blip r:embed="rId121"/>
                <a:stretch>
                  <a:fillRect/>
                </a:stretch>
              </p:blipFill>
              <p:spPr>
                <a:xfrm>
                  <a:off x="10774952" y="2270238"/>
                  <a:ext cx="2534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6" name="Рукописный ввод 45">
                  <a:extLst>
                    <a:ext uri="{FF2B5EF4-FFF2-40B4-BE49-F238E27FC236}">
                      <a16:creationId xmlns:a16="http://schemas.microsoft.com/office/drawing/2014/main" id="{FE44F20C-1684-4DF6-9F19-C26EB057B440}"/>
                    </a:ext>
                  </a:extLst>
                </p14:cNvPr>
                <p14:cNvContentPartPr/>
                <p14:nvPr/>
              </p14:nvContentPartPr>
              <p14:xfrm>
                <a:off x="10741832" y="1594878"/>
                <a:ext cx="54720" cy="264960"/>
              </p14:xfrm>
            </p:contentPart>
          </mc:Choice>
          <mc:Fallback xmlns="">
            <p:pic>
              <p:nvPicPr>
                <p:cNvPr id="46" name="Рукописный ввод 45">
                  <a:extLst>
                    <a:ext uri="{FF2B5EF4-FFF2-40B4-BE49-F238E27FC236}">
                      <a16:creationId xmlns:a16="http://schemas.microsoft.com/office/drawing/2014/main" id="{FE44F20C-1684-4DF6-9F19-C26EB057B440}"/>
                    </a:ext>
                  </a:extLst>
                </p:cNvPr>
                <p:cNvPicPr/>
                <p:nvPr/>
              </p:nvPicPr>
              <p:blipFill>
                <a:blip r:embed="rId123"/>
                <a:stretch>
                  <a:fillRect/>
                </a:stretch>
              </p:blipFill>
              <p:spPr>
                <a:xfrm>
                  <a:off x="10733192" y="1586238"/>
                  <a:ext cx="7236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7" name="Рукописный ввод 46">
                  <a:extLst>
                    <a:ext uri="{FF2B5EF4-FFF2-40B4-BE49-F238E27FC236}">
                      <a16:creationId xmlns:a16="http://schemas.microsoft.com/office/drawing/2014/main" id="{EB0C1149-98A4-4571-9591-565EBD04FDEA}"/>
                    </a:ext>
                  </a:extLst>
                </p14:cNvPr>
                <p14:cNvContentPartPr/>
                <p14:nvPr/>
              </p14:nvContentPartPr>
              <p14:xfrm>
                <a:off x="10725992" y="1869558"/>
                <a:ext cx="179280" cy="138240"/>
              </p14:xfrm>
            </p:contentPart>
          </mc:Choice>
          <mc:Fallback xmlns="">
            <p:pic>
              <p:nvPicPr>
                <p:cNvPr id="47" name="Рукописный ввод 46">
                  <a:extLst>
                    <a:ext uri="{FF2B5EF4-FFF2-40B4-BE49-F238E27FC236}">
                      <a16:creationId xmlns:a16="http://schemas.microsoft.com/office/drawing/2014/main" id="{EB0C1149-98A4-4571-9591-565EBD04FDEA}"/>
                    </a:ext>
                  </a:extLst>
                </p:cNvPr>
                <p:cNvPicPr/>
                <p:nvPr/>
              </p:nvPicPr>
              <p:blipFill>
                <a:blip r:embed="rId125"/>
                <a:stretch>
                  <a:fillRect/>
                </a:stretch>
              </p:blipFill>
              <p:spPr>
                <a:xfrm>
                  <a:off x="10717352" y="1860918"/>
                  <a:ext cx="1969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 name="Рукописный ввод 18">
                  <a:extLst>
                    <a:ext uri="{FF2B5EF4-FFF2-40B4-BE49-F238E27FC236}">
                      <a16:creationId xmlns:a16="http://schemas.microsoft.com/office/drawing/2014/main" id="{F3F6C924-E662-4023-984B-E4276CCE00B5}"/>
                    </a:ext>
                  </a:extLst>
                </p14:cNvPr>
                <p14:cNvContentPartPr/>
                <p14:nvPr/>
              </p14:nvContentPartPr>
              <p14:xfrm>
                <a:off x="7864352" y="1792518"/>
                <a:ext cx="329040" cy="378000"/>
              </p14:xfrm>
            </p:contentPart>
          </mc:Choice>
          <mc:Fallback xmlns="">
            <p:pic>
              <p:nvPicPr>
                <p:cNvPr id="19" name="Рукописный ввод 18">
                  <a:extLst>
                    <a:ext uri="{FF2B5EF4-FFF2-40B4-BE49-F238E27FC236}">
                      <a16:creationId xmlns:a16="http://schemas.microsoft.com/office/drawing/2014/main" id="{F3F6C924-E662-4023-984B-E4276CCE00B5}"/>
                    </a:ext>
                  </a:extLst>
                </p:cNvPr>
                <p:cNvPicPr/>
                <p:nvPr/>
              </p:nvPicPr>
              <p:blipFill>
                <a:blip r:embed="rId127"/>
                <a:stretch>
                  <a:fillRect/>
                </a:stretch>
              </p:blipFill>
              <p:spPr>
                <a:xfrm>
                  <a:off x="7855712" y="1783518"/>
                  <a:ext cx="34668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0" name="Рукописный ввод 19">
                  <a:extLst>
                    <a:ext uri="{FF2B5EF4-FFF2-40B4-BE49-F238E27FC236}">
                      <a16:creationId xmlns:a16="http://schemas.microsoft.com/office/drawing/2014/main" id="{307C3754-E413-4575-BD06-8C6F7BA2DE1F}"/>
                    </a:ext>
                  </a:extLst>
                </p14:cNvPr>
                <p14:cNvContentPartPr/>
                <p14:nvPr/>
              </p14:nvContentPartPr>
              <p14:xfrm>
                <a:off x="7970552" y="1721238"/>
                <a:ext cx="169920" cy="478800"/>
              </p14:xfrm>
            </p:contentPart>
          </mc:Choice>
          <mc:Fallback xmlns="">
            <p:pic>
              <p:nvPicPr>
                <p:cNvPr id="20" name="Рукописный ввод 19">
                  <a:extLst>
                    <a:ext uri="{FF2B5EF4-FFF2-40B4-BE49-F238E27FC236}">
                      <a16:creationId xmlns:a16="http://schemas.microsoft.com/office/drawing/2014/main" id="{307C3754-E413-4575-BD06-8C6F7BA2DE1F}"/>
                    </a:ext>
                  </a:extLst>
                </p:cNvPr>
                <p:cNvPicPr/>
                <p:nvPr/>
              </p:nvPicPr>
              <p:blipFill>
                <a:blip r:embed="rId129"/>
                <a:stretch>
                  <a:fillRect/>
                </a:stretch>
              </p:blipFill>
              <p:spPr>
                <a:xfrm>
                  <a:off x="7961552" y="1712238"/>
                  <a:ext cx="18756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1" name="Рукописный ввод 20">
                  <a:extLst>
                    <a:ext uri="{FF2B5EF4-FFF2-40B4-BE49-F238E27FC236}">
                      <a16:creationId xmlns:a16="http://schemas.microsoft.com/office/drawing/2014/main" id="{966D7C02-2BD4-42E4-B527-AE16449D3E68}"/>
                    </a:ext>
                  </a:extLst>
                </p14:cNvPr>
                <p14:cNvContentPartPr/>
                <p14:nvPr/>
              </p14:nvContentPartPr>
              <p14:xfrm>
                <a:off x="8259272" y="1588038"/>
                <a:ext cx="201600" cy="644400"/>
              </p14:xfrm>
            </p:contentPart>
          </mc:Choice>
          <mc:Fallback xmlns="">
            <p:pic>
              <p:nvPicPr>
                <p:cNvPr id="21" name="Рукописный ввод 20">
                  <a:extLst>
                    <a:ext uri="{FF2B5EF4-FFF2-40B4-BE49-F238E27FC236}">
                      <a16:creationId xmlns:a16="http://schemas.microsoft.com/office/drawing/2014/main" id="{966D7C02-2BD4-42E4-B527-AE16449D3E68}"/>
                    </a:ext>
                  </a:extLst>
                </p:cNvPr>
                <p:cNvPicPr/>
                <p:nvPr/>
              </p:nvPicPr>
              <p:blipFill>
                <a:blip r:embed="rId131"/>
                <a:stretch>
                  <a:fillRect/>
                </a:stretch>
              </p:blipFill>
              <p:spPr>
                <a:xfrm>
                  <a:off x="8250632" y="1579398"/>
                  <a:ext cx="2192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8" name="Рукописный ввод 47">
                  <a:extLst>
                    <a:ext uri="{FF2B5EF4-FFF2-40B4-BE49-F238E27FC236}">
                      <a16:creationId xmlns:a16="http://schemas.microsoft.com/office/drawing/2014/main" id="{B8E1F921-6D04-44FD-9A49-3F62E25E821B}"/>
                    </a:ext>
                  </a:extLst>
                </p14:cNvPr>
                <p14:cNvContentPartPr/>
                <p14:nvPr/>
              </p14:nvContentPartPr>
              <p14:xfrm>
                <a:off x="8235872" y="2197518"/>
                <a:ext cx="54000" cy="320040"/>
              </p14:xfrm>
            </p:contentPart>
          </mc:Choice>
          <mc:Fallback xmlns="">
            <p:pic>
              <p:nvPicPr>
                <p:cNvPr id="48" name="Рукописный ввод 47">
                  <a:extLst>
                    <a:ext uri="{FF2B5EF4-FFF2-40B4-BE49-F238E27FC236}">
                      <a16:creationId xmlns:a16="http://schemas.microsoft.com/office/drawing/2014/main" id="{B8E1F921-6D04-44FD-9A49-3F62E25E821B}"/>
                    </a:ext>
                  </a:extLst>
                </p:cNvPr>
                <p:cNvPicPr/>
                <p:nvPr/>
              </p:nvPicPr>
              <p:blipFill>
                <a:blip r:embed="rId133"/>
                <a:stretch>
                  <a:fillRect/>
                </a:stretch>
              </p:blipFill>
              <p:spPr>
                <a:xfrm>
                  <a:off x="8226872" y="2188878"/>
                  <a:ext cx="716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9" name="Рукописный ввод 48">
                  <a:extLst>
                    <a:ext uri="{FF2B5EF4-FFF2-40B4-BE49-F238E27FC236}">
                      <a16:creationId xmlns:a16="http://schemas.microsoft.com/office/drawing/2014/main" id="{E8092CAD-8491-48BE-B269-4BCB41D100FF}"/>
                    </a:ext>
                  </a:extLst>
                </p14:cNvPr>
                <p14:cNvContentPartPr/>
                <p14:nvPr/>
              </p14:nvContentPartPr>
              <p14:xfrm>
                <a:off x="8197712" y="2489838"/>
                <a:ext cx="231840" cy="108360"/>
              </p14:xfrm>
            </p:contentPart>
          </mc:Choice>
          <mc:Fallback xmlns="">
            <p:pic>
              <p:nvPicPr>
                <p:cNvPr id="49" name="Рукописный ввод 48">
                  <a:extLst>
                    <a:ext uri="{FF2B5EF4-FFF2-40B4-BE49-F238E27FC236}">
                      <a16:creationId xmlns:a16="http://schemas.microsoft.com/office/drawing/2014/main" id="{E8092CAD-8491-48BE-B269-4BCB41D100FF}"/>
                    </a:ext>
                  </a:extLst>
                </p:cNvPr>
                <p:cNvPicPr/>
                <p:nvPr/>
              </p:nvPicPr>
              <p:blipFill>
                <a:blip r:embed="rId135"/>
                <a:stretch>
                  <a:fillRect/>
                </a:stretch>
              </p:blipFill>
              <p:spPr>
                <a:xfrm>
                  <a:off x="8189072" y="2480838"/>
                  <a:ext cx="249480" cy="126000"/>
                </a:xfrm>
                <a:prstGeom prst="rect">
                  <a:avLst/>
                </a:prstGeom>
              </p:spPr>
            </p:pic>
          </mc:Fallback>
        </mc:AlternateContent>
      </p:grpSp>
    </p:spTree>
    <p:extLst>
      <p:ext uri="{BB962C8B-B14F-4D97-AF65-F5344CB8AC3E}">
        <p14:creationId xmlns:p14="http://schemas.microsoft.com/office/powerpoint/2010/main" val="352393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5F197-4590-4D54-AB27-6F78C9868E9E}"/>
              </a:ext>
            </a:extLst>
          </p:cNvPr>
          <p:cNvSpPr txBox="1"/>
          <p:nvPr/>
        </p:nvSpPr>
        <p:spPr>
          <a:xfrm>
            <a:off x="718793" y="572381"/>
            <a:ext cx="9792093" cy="5262979"/>
          </a:xfrm>
          <a:prstGeom prst="rect">
            <a:avLst/>
          </a:prstGeom>
          <a:noFill/>
        </p:spPr>
        <p:txBody>
          <a:bodyPr wrap="square">
            <a:spAutoFit/>
          </a:bodyPr>
          <a:lstStyle/>
          <a:p>
            <a:r>
              <a:rPr lang="en-GB" sz="2000" b="1" dirty="0">
                <a:latin typeface="Arial" panose="020B0604020202020204" pitchFamily="34" charset="0"/>
                <a:cs typeface="Arial" panose="020B0604020202020204" pitchFamily="34" charset="0"/>
              </a:rPr>
              <a:t>WHAT ABOUT THE PARTICULAR STATEMENTS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WE NEED A SECOND NEW TOOL (</a:t>
            </a:r>
            <a:r>
              <a:rPr lang="en-GB" sz="2000" b="1" dirty="0">
                <a:latin typeface="Arial" panose="020B0604020202020204" pitchFamily="34" charset="0"/>
                <a:cs typeface="Arial" panose="020B0604020202020204" pitchFamily="34" charset="0"/>
              </a:rPr>
              <a:t>Existential Quantifier</a:t>
            </a:r>
            <a:r>
              <a:rPr lang="en-GB" sz="2000" dirty="0">
                <a:latin typeface="Arial" panose="020B0604020202020204" pitchFamily="34" charset="0"/>
                <a:cs typeface="Arial" panose="020B0604020202020204" pitchFamily="34" charset="0"/>
              </a:rPr>
              <a:t>)</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SOME S ARE P (there is an x that exists, that x is in S and that S is also in P)</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SOME S ARE NOT P (there is an x that exists, that x is in S and that S is not in P)</a:t>
            </a:r>
          </a:p>
          <a:p>
            <a:endParaRPr lang="en-GB" dirty="0"/>
          </a:p>
          <a:p>
            <a:endParaRPr lang="en-GB" dirty="0"/>
          </a:p>
        </p:txBody>
      </p:sp>
      <p:sp>
        <p:nvSpPr>
          <p:cNvPr id="2" name="TextBox 4">
            <a:extLst>
              <a:ext uri="{FF2B5EF4-FFF2-40B4-BE49-F238E27FC236}">
                <a16:creationId xmlns:a16="http://schemas.microsoft.com/office/drawing/2014/main" id="{77977200-CF8D-460D-9DC3-A01F8A12F9DB}"/>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25</a:t>
            </a:r>
            <a:endParaRPr lang="en-GB" dirty="0"/>
          </a:p>
        </p:txBody>
      </p:sp>
      <p:grpSp>
        <p:nvGrpSpPr>
          <p:cNvPr id="11" name="Группа 10">
            <a:extLst>
              <a:ext uri="{FF2B5EF4-FFF2-40B4-BE49-F238E27FC236}">
                <a16:creationId xmlns:a16="http://schemas.microsoft.com/office/drawing/2014/main" id="{4FA9E81E-510E-40F7-A9B6-56A4F4571A88}"/>
              </a:ext>
            </a:extLst>
          </p:cNvPr>
          <p:cNvGrpSpPr/>
          <p:nvPr/>
        </p:nvGrpSpPr>
        <p:grpSpPr>
          <a:xfrm>
            <a:off x="2569112" y="1871718"/>
            <a:ext cx="1036440" cy="669240"/>
            <a:chOff x="2569112" y="1871718"/>
            <a:chExt cx="1036440" cy="669240"/>
          </a:xfrm>
        </p:grpSpPr>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2D4ADE42-1DC9-4025-853C-E361AE702A1C}"/>
                    </a:ext>
                  </a:extLst>
                </p14:cNvPr>
                <p14:cNvContentPartPr/>
                <p14:nvPr/>
              </p14:nvContentPartPr>
              <p14:xfrm>
                <a:off x="2574512" y="1959198"/>
                <a:ext cx="351720" cy="452520"/>
              </p14:xfrm>
            </p:contentPart>
          </mc:Choice>
          <mc:Fallback xmlns="">
            <p:pic>
              <p:nvPicPr>
                <p:cNvPr id="4" name="Рукописный ввод 3">
                  <a:extLst>
                    <a:ext uri="{FF2B5EF4-FFF2-40B4-BE49-F238E27FC236}">
                      <a16:creationId xmlns:a16="http://schemas.microsoft.com/office/drawing/2014/main" id="{2D4ADE42-1DC9-4025-853C-E361AE702A1C}"/>
                    </a:ext>
                  </a:extLst>
                </p:cNvPr>
                <p:cNvPicPr/>
                <p:nvPr/>
              </p:nvPicPr>
              <p:blipFill>
                <a:blip r:embed="rId3"/>
                <a:stretch>
                  <a:fillRect/>
                </a:stretch>
              </p:blipFill>
              <p:spPr>
                <a:xfrm>
                  <a:off x="2565512" y="1950558"/>
                  <a:ext cx="36936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643DAA86-590F-4FB4-B008-FFAA86331484}"/>
                    </a:ext>
                  </a:extLst>
                </p14:cNvPr>
                <p14:cNvContentPartPr/>
                <p14:nvPr/>
              </p14:nvContentPartPr>
              <p14:xfrm>
                <a:off x="2569112" y="2253678"/>
                <a:ext cx="317880" cy="97920"/>
              </p14:xfrm>
            </p:contentPart>
          </mc:Choice>
          <mc:Fallback xmlns="">
            <p:pic>
              <p:nvPicPr>
                <p:cNvPr id="5" name="Рукописный ввод 4">
                  <a:extLst>
                    <a:ext uri="{FF2B5EF4-FFF2-40B4-BE49-F238E27FC236}">
                      <a16:creationId xmlns:a16="http://schemas.microsoft.com/office/drawing/2014/main" id="{643DAA86-590F-4FB4-B008-FFAA86331484}"/>
                    </a:ext>
                  </a:extLst>
                </p:cNvPr>
                <p:cNvPicPr/>
                <p:nvPr/>
              </p:nvPicPr>
              <p:blipFill>
                <a:blip r:embed="rId5"/>
                <a:stretch>
                  <a:fillRect/>
                </a:stretch>
              </p:blipFill>
              <p:spPr>
                <a:xfrm>
                  <a:off x="2560472" y="2244678"/>
                  <a:ext cx="335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D5D67CEB-35AE-488B-BD75-E634236149EE}"/>
                    </a:ext>
                  </a:extLst>
                </p14:cNvPr>
                <p14:cNvContentPartPr/>
                <p14:nvPr/>
              </p14:nvContentPartPr>
              <p14:xfrm>
                <a:off x="2659832" y="2131278"/>
                <a:ext cx="208440" cy="17640"/>
              </p14:xfrm>
            </p:contentPart>
          </mc:Choice>
          <mc:Fallback xmlns="">
            <p:pic>
              <p:nvPicPr>
                <p:cNvPr id="6" name="Рукописный ввод 5">
                  <a:extLst>
                    <a:ext uri="{FF2B5EF4-FFF2-40B4-BE49-F238E27FC236}">
                      <a16:creationId xmlns:a16="http://schemas.microsoft.com/office/drawing/2014/main" id="{D5D67CEB-35AE-488B-BD75-E634236149EE}"/>
                    </a:ext>
                  </a:extLst>
                </p:cNvPr>
                <p:cNvPicPr/>
                <p:nvPr/>
              </p:nvPicPr>
              <p:blipFill>
                <a:blip r:embed="rId7"/>
                <a:stretch>
                  <a:fillRect/>
                </a:stretch>
              </p:blipFill>
              <p:spPr>
                <a:xfrm>
                  <a:off x="2651192" y="2122638"/>
                  <a:ext cx="2260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4BA717CD-5690-4163-B7E7-C92DFCC53A2E}"/>
                    </a:ext>
                  </a:extLst>
                </p14:cNvPr>
                <p14:cNvContentPartPr/>
                <p14:nvPr/>
              </p14:nvContentPartPr>
              <p14:xfrm>
                <a:off x="3049712" y="2064318"/>
                <a:ext cx="47880" cy="303840"/>
              </p14:xfrm>
            </p:contentPart>
          </mc:Choice>
          <mc:Fallback xmlns="">
            <p:pic>
              <p:nvPicPr>
                <p:cNvPr id="7" name="Рукописный ввод 6">
                  <a:extLst>
                    <a:ext uri="{FF2B5EF4-FFF2-40B4-BE49-F238E27FC236}">
                      <a16:creationId xmlns:a16="http://schemas.microsoft.com/office/drawing/2014/main" id="{4BA717CD-5690-4163-B7E7-C92DFCC53A2E}"/>
                    </a:ext>
                  </a:extLst>
                </p:cNvPr>
                <p:cNvPicPr/>
                <p:nvPr/>
              </p:nvPicPr>
              <p:blipFill>
                <a:blip r:embed="rId9"/>
                <a:stretch>
                  <a:fillRect/>
                </a:stretch>
              </p:blipFill>
              <p:spPr>
                <a:xfrm>
                  <a:off x="3040712" y="2055318"/>
                  <a:ext cx="655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22425547-7C8E-4FCC-BA76-FB714BA2843A}"/>
                    </a:ext>
                  </a:extLst>
                </p14:cNvPr>
                <p14:cNvContentPartPr/>
                <p14:nvPr/>
              </p14:nvContentPartPr>
              <p14:xfrm>
                <a:off x="3160952" y="2056758"/>
                <a:ext cx="135000" cy="316440"/>
              </p14:xfrm>
            </p:contentPart>
          </mc:Choice>
          <mc:Fallback xmlns="">
            <p:pic>
              <p:nvPicPr>
                <p:cNvPr id="8" name="Рукописный ввод 7">
                  <a:extLst>
                    <a:ext uri="{FF2B5EF4-FFF2-40B4-BE49-F238E27FC236}">
                      <a16:creationId xmlns:a16="http://schemas.microsoft.com/office/drawing/2014/main" id="{22425547-7C8E-4FCC-BA76-FB714BA2843A}"/>
                    </a:ext>
                  </a:extLst>
                </p:cNvPr>
                <p:cNvPicPr/>
                <p:nvPr/>
              </p:nvPicPr>
              <p:blipFill>
                <a:blip r:embed="rId11"/>
                <a:stretch>
                  <a:fillRect/>
                </a:stretch>
              </p:blipFill>
              <p:spPr>
                <a:xfrm>
                  <a:off x="3152312" y="2048118"/>
                  <a:ext cx="1526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15276752-3397-4E36-9930-095619C13189}"/>
                    </a:ext>
                  </a:extLst>
                </p14:cNvPr>
                <p14:cNvContentPartPr/>
                <p14:nvPr/>
              </p14:nvContentPartPr>
              <p14:xfrm>
                <a:off x="3171752" y="2091678"/>
                <a:ext cx="189360" cy="281520"/>
              </p14:xfrm>
            </p:contentPart>
          </mc:Choice>
          <mc:Fallback xmlns="">
            <p:pic>
              <p:nvPicPr>
                <p:cNvPr id="9" name="Рукописный ввод 8">
                  <a:extLst>
                    <a:ext uri="{FF2B5EF4-FFF2-40B4-BE49-F238E27FC236}">
                      <a16:creationId xmlns:a16="http://schemas.microsoft.com/office/drawing/2014/main" id="{15276752-3397-4E36-9930-095619C13189}"/>
                    </a:ext>
                  </a:extLst>
                </p:cNvPr>
                <p:cNvPicPr/>
                <p:nvPr/>
              </p:nvPicPr>
              <p:blipFill>
                <a:blip r:embed="rId13"/>
                <a:stretch>
                  <a:fillRect/>
                </a:stretch>
              </p:blipFill>
              <p:spPr>
                <a:xfrm>
                  <a:off x="3162752" y="2083038"/>
                  <a:ext cx="20700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455843BF-86B1-45F2-BB57-FFCFAFA97B78}"/>
                    </a:ext>
                  </a:extLst>
                </p14:cNvPr>
                <p14:cNvContentPartPr/>
                <p14:nvPr/>
              </p14:nvContentPartPr>
              <p14:xfrm>
                <a:off x="3380912" y="1871718"/>
                <a:ext cx="224640" cy="669240"/>
              </p14:xfrm>
            </p:contentPart>
          </mc:Choice>
          <mc:Fallback xmlns="">
            <p:pic>
              <p:nvPicPr>
                <p:cNvPr id="10" name="Рукописный ввод 9">
                  <a:extLst>
                    <a:ext uri="{FF2B5EF4-FFF2-40B4-BE49-F238E27FC236}">
                      <a16:creationId xmlns:a16="http://schemas.microsoft.com/office/drawing/2014/main" id="{455843BF-86B1-45F2-BB57-FFCFAFA97B78}"/>
                    </a:ext>
                  </a:extLst>
                </p:cNvPr>
                <p:cNvPicPr/>
                <p:nvPr/>
              </p:nvPicPr>
              <p:blipFill>
                <a:blip r:embed="rId15"/>
                <a:stretch>
                  <a:fillRect/>
                </a:stretch>
              </p:blipFill>
              <p:spPr>
                <a:xfrm>
                  <a:off x="3372272" y="1863078"/>
                  <a:ext cx="242280" cy="686880"/>
                </a:xfrm>
                <a:prstGeom prst="rect">
                  <a:avLst/>
                </a:prstGeom>
              </p:spPr>
            </p:pic>
          </mc:Fallback>
        </mc:AlternateContent>
      </p:grpSp>
      <p:grpSp>
        <p:nvGrpSpPr>
          <p:cNvPr id="16" name="Группа 15">
            <a:extLst>
              <a:ext uri="{FF2B5EF4-FFF2-40B4-BE49-F238E27FC236}">
                <a16:creationId xmlns:a16="http://schemas.microsoft.com/office/drawing/2014/main" id="{0AE5DF53-B151-4415-96BC-9BC17E3EC961}"/>
              </a:ext>
            </a:extLst>
          </p:cNvPr>
          <p:cNvGrpSpPr/>
          <p:nvPr/>
        </p:nvGrpSpPr>
        <p:grpSpPr>
          <a:xfrm>
            <a:off x="1309832" y="2597838"/>
            <a:ext cx="501480" cy="386280"/>
            <a:chOff x="1309832" y="2597838"/>
            <a:chExt cx="501480" cy="386280"/>
          </a:xfrm>
        </p:grpSpPr>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B7B9767A-0951-44E1-A008-D3852FA18360}"/>
                    </a:ext>
                  </a:extLst>
                </p14:cNvPr>
                <p14:cNvContentPartPr/>
                <p14:nvPr/>
              </p14:nvContentPartPr>
              <p14:xfrm>
                <a:off x="1526912" y="2716998"/>
                <a:ext cx="62640" cy="219600"/>
              </p14:xfrm>
            </p:contentPart>
          </mc:Choice>
          <mc:Fallback xmlns="">
            <p:pic>
              <p:nvPicPr>
                <p:cNvPr id="12" name="Рукописный ввод 11">
                  <a:extLst>
                    <a:ext uri="{FF2B5EF4-FFF2-40B4-BE49-F238E27FC236}">
                      <a16:creationId xmlns:a16="http://schemas.microsoft.com/office/drawing/2014/main" id="{B7B9767A-0951-44E1-A008-D3852FA18360}"/>
                    </a:ext>
                  </a:extLst>
                </p:cNvPr>
                <p:cNvPicPr/>
                <p:nvPr/>
              </p:nvPicPr>
              <p:blipFill>
                <a:blip r:embed="rId17"/>
                <a:stretch>
                  <a:fillRect/>
                </a:stretch>
              </p:blipFill>
              <p:spPr>
                <a:xfrm>
                  <a:off x="1518272" y="2707998"/>
                  <a:ext cx="802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9396C51F-252D-476B-9CD6-D5374C44918C}"/>
                    </a:ext>
                  </a:extLst>
                </p14:cNvPr>
                <p14:cNvContentPartPr/>
                <p14:nvPr/>
              </p14:nvContentPartPr>
              <p14:xfrm>
                <a:off x="1309832" y="2597838"/>
                <a:ext cx="420120" cy="79920"/>
              </p14:xfrm>
            </p:contentPart>
          </mc:Choice>
          <mc:Fallback xmlns="">
            <p:pic>
              <p:nvPicPr>
                <p:cNvPr id="13" name="Рукописный ввод 12">
                  <a:extLst>
                    <a:ext uri="{FF2B5EF4-FFF2-40B4-BE49-F238E27FC236}">
                      <a16:creationId xmlns:a16="http://schemas.microsoft.com/office/drawing/2014/main" id="{9396C51F-252D-476B-9CD6-D5374C44918C}"/>
                    </a:ext>
                  </a:extLst>
                </p:cNvPr>
                <p:cNvPicPr/>
                <p:nvPr/>
              </p:nvPicPr>
              <p:blipFill>
                <a:blip r:embed="rId19"/>
                <a:stretch>
                  <a:fillRect/>
                </a:stretch>
              </p:blipFill>
              <p:spPr>
                <a:xfrm>
                  <a:off x="1300832" y="2588838"/>
                  <a:ext cx="4377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6C0FEFF9-23CA-409F-BDFE-09AE173155BC}"/>
                    </a:ext>
                  </a:extLst>
                </p14:cNvPr>
                <p14:cNvContentPartPr/>
                <p14:nvPr/>
              </p14:nvContentPartPr>
              <p14:xfrm>
                <a:off x="1419632" y="2923278"/>
                <a:ext cx="391680" cy="60840"/>
              </p14:xfrm>
            </p:contentPart>
          </mc:Choice>
          <mc:Fallback xmlns="">
            <p:pic>
              <p:nvPicPr>
                <p:cNvPr id="14" name="Рукописный ввод 13">
                  <a:extLst>
                    <a:ext uri="{FF2B5EF4-FFF2-40B4-BE49-F238E27FC236}">
                      <a16:creationId xmlns:a16="http://schemas.microsoft.com/office/drawing/2014/main" id="{6C0FEFF9-23CA-409F-BDFE-09AE173155BC}"/>
                    </a:ext>
                  </a:extLst>
                </p:cNvPr>
                <p:cNvPicPr/>
                <p:nvPr/>
              </p:nvPicPr>
              <p:blipFill>
                <a:blip r:embed="rId21"/>
                <a:stretch>
                  <a:fillRect/>
                </a:stretch>
              </p:blipFill>
              <p:spPr>
                <a:xfrm>
                  <a:off x="1410632" y="2914278"/>
                  <a:ext cx="409320" cy="7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8434430F-A215-4E79-8AE2-25100EA300A7}"/>
                  </a:ext>
                </a:extLst>
              </p14:cNvPr>
              <p14:cNvContentPartPr/>
              <p14:nvPr/>
            </p14:nvContentPartPr>
            <p14:xfrm>
              <a:off x="1529072" y="4491438"/>
              <a:ext cx="361800" cy="294120"/>
            </p14:xfrm>
          </p:contentPart>
        </mc:Choice>
        <mc:Fallback xmlns="">
          <p:pic>
            <p:nvPicPr>
              <p:cNvPr id="15" name="Рукописный ввод 14">
                <a:extLst>
                  <a:ext uri="{FF2B5EF4-FFF2-40B4-BE49-F238E27FC236}">
                    <a16:creationId xmlns:a16="http://schemas.microsoft.com/office/drawing/2014/main" id="{8434430F-A215-4E79-8AE2-25100EA300A7}"/>
                  </a:ext>
                </a:extLst>
              </p:cNvPr>
              <p:cNvPicPr/>
              <p:nvPr/>
            </p:nvPicPr>
            <p:blipFill>
              <a:blip r:embed="rId23"/>
              <a:stretch>
                <a:fillRect/>
              </a:stretch>
            </p:blipFill>
            <p:spPr>
              <a:xfrm>
                <a:off x="1520432" y="4482438"/>
                <a:ext cx="379440" cy="311760"/>
              </a:xfrm>
              <a:prstGeom prst="rect">
                <a:avLst/>
              </a:prstGeom>
            </p:spPr>
          </p:pic>
        </mc:Fallback>
      </mc:AlternateContent>
      <p:grpSp>
        <p:nvGrpSpPr>
          <p:cNvPr id="39" name="Группа 38">
            <a:extLst>
              <a:ext uri="{FF2B5EF4-FFF2-40B4-BE49-F238E27FC236}">
                <a16:creationId xmlns:a16="http://schemas.microsoft.com/office/drawing/2014/main" id="{0D0B504F-6206-4E81-9C0B-A816C502779E}"/>
              </a:ext>
            </a:extLst>
          </p:cNvPr>
          <p:cNvGrpSpPr/>
          <p:nvPr/>
        </p:nvGrpSpPr>
        <p:grpSpPr>
          <a:xfrm>
            <a:off x="2260952" y="3462918"/>
            <a:ext cx="2632680" cy="867960"/>
            <a:chOff x="2260952" y="3462918"/>
            <a:chExt cx="2632680" cy="867960"/>
          </a:xfrm>
        </p:grpSpPr>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08B4FE9-5494-4B83-8BC0-46ED9B8C28D1}"/>
                    </a:ext>
                  </a:extLst>
                </p14:cNvPr>
                <p14:cNvContentPartPr/>
                <p14:nvPr/>
              </p14:nvContentPartPr>
              <p14:xfrm>
                <a:off x="2377232" y="3741198"/>
                <a:ext cx="340920" cy="411120"/>
              </p14:xfrm>
            </p:contentPart>
          </mc:Choice>
          <mc:Fallback xmlns="">
            <p:pic>
              <p:nvPicPr>
                <p:cNvPr id="17" name="Рукописный ввод 16">
                  <a:extLst>
                    <a:ext uri="{FF2B5EF4-FFF2-40B4-BE49-F238E27FC236}">
                      <a16:creationId xmlns:a16="http://schemas.microsoft.com/office/drawing/2014/main" id="{D08B4FE9-5494-4B83-8BC0-46ED9B8C28D1}"/>
                    </a:ext>
                  </a:extLst>
                </p:cNvPr>
                <p:cNvPicPr/>
                <p:nvPr/>
              </p:nvPicPr>
              <p:blipFill>
                <a:blip r:embed="rId25"/>
                <a:stretch>
                  <a:fillRect/>
                </a:stretch>
              </p:blipFill>
              <p:spPr>
                <a:xfrm>
                  <a:off x="2368232" y="3732558"/>
                  <a:ext cx="35856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2985A82A-DD74-42A9-9BB7-B0332ABA1B14}"/>
                    </a:ext>
                  </a:extLst>
                </p14:cNvPr>
                <p14:cNvContentPartPr/>
                <p14:nvPr/>
              </p14:nvContentPartPr>
              <p14:xfrm>
                <a:off x="2401352" y="3964398"/>
                <a:ext cx="221400" cy="29520"/>
              </p14:xfrm>
            </p:contentPart>
          </mc:Choice>
          <mc:Fallback xmlns="">
            <p:pic>
              <p:nvPicPr>
                <p:cNvPr id="18" name="Рукописный ввод 17">
                  <a:extLst>
                    <a:ext uri="{FF2B5EF4-FFF2-40B4-BE49-F238E27FC236}">
                      <a16:creationId xmlns:a16="http://schemas.microsoft.com/office/drawing/2014/main" id="{2985A82A-DD74-42A9-9BB7-B0332ABA1B14}"/>
                    </a:ext>
                  </a:extLst>
                </p:cNvPr>
                <p:cNvPicPr/>
                <p:nvPr/>
              </p:nvPicPr>
              <p:blipFill>
                <a:blip r:embed="rId27"/>
                <a:stretch>
                  <a:fillRect/>
                </a:stretch>
              </p:blipFill>
              <p:spPr>
                <a:xfrm>
                  <a:off x="2392712" y="3955758"/>
                  <a:ext cx="239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36CB2614-7150-4447-B782-92A802088721}"/>
                    </a:ext>
                  </a:extLst>
                </p14:cNvPr>
                <p14:cNvContentPartPr/>
                <p14:nvPr/>
              </p14:nvContentPartPr>
              <p14:xfrm>
                <a:off x="2836952" y="3915078"/>
                <a:ext cx="97560" cy="163440"/>
              </p14:xfrm>
            </p:contentPart>
          </mc:Choice>
          <mc:Fallback xmlns="">
            <p:pic>
              <p:nvPicPr>
                <p:cNvPr id="19" name="Рукописный ввод 18">
                  <a:extLst>
                    <a:ext uri="{FF2B5EF4-FFF2-40B4-BE49-F238E27FC236}">
                      <a16:creationId xmlns:a16="http://schemas.microsoft.com/office/drawing/2014/main" id="{36CB2614-7150-4447-B782-92A802088721}"/>
                    </a:ext>
                  </a:extLst>
                </p:cNvPr>
                <p:cNvPicPr/>
                <p:nvPr/>
              </p:nvPicPr>
              <p:blipFill>
                <a:blip r:embed="rId29"/>
                <a:stretch>
                  <a:fillRect/>
                </a:stretch>
              </p:blipFill>
              <p:spPr>
                <a:xfrm>
                  <a:off x="2827952" y="3906078"/>
                  <a:ext cx="1152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24E99009-1C5D-42AB-B5CD-F01BE9E3CCD2}"/>
                    </a:ext>
                  </a:extLst>
                </p14:cNvPr>
                <p14:cNvContentPartPr/>
                <p14:nvPr/>
              </p14:nvContentPartPr>
              <p14:xfrm>
                <a:off x="2766752" y="3966918"/>
                <a:ext cx="226080" cy="165240"/>
              </p14:xfrm>
            </p:contentPart>
          </mc:Choice>
          <mc:Fallback xmlns="">
            <p:pic>
              <p:nvPicPr>
                <p:cNvPr id="20" name="Рукописный ввод 19">
                  <a:extLst>
                    <a:ext uri="{FF2B5EF4-FFF2-40B4-BE49-F238E27FC236}">
                      <a16:creationId xmlns:a16="http://schemas.microsoft.com/office/drawing/2014/main" id="{24E99009-1C5D-42AB-B5CD-F01BE9E3CCD2}"/>
                    </a:ext>
                  </a:extLst>
                </p:cNvPr>
                <p:cNvPicPr/>
                <p:nvPr/>
              </p:nvPicPr>
              <p:blipFill>
                <a:blip r:embed="rId31"/>
                <a:stretch>
                  <a:fillRect/>
                </a:stretch>
              </p:blipFill>
              <p:spPr>
                <a:xfrm>
                  <a:off x="2758112" y="3958278"/>
                  <a:ext cx="243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3FAF00DE-007A-4176-A96B-22717CC78A53}"/>
                    </a:ext>
                  </a:extLst>
                </p14:cNvPr>
                <p14:cNvContentPartPr/>
                <p14:nvPr/>
              </p14:nvContentPartPr>
              <p14:xfrm>
                <a:off x="3005792" y="3597918"/>
                <a:ext cx="209160" cy="524880"/>
              </p14:xfrm>
            </p:contentPart>
          </mc:Choice>
          <mc:Fallback xmlns="">
            <p:pic>
              <p:nvPicPr>
                <p:cNvPr id="21" name="Рукописный ввод 20">
                  <a:extLst>
                    <a:ext uri="{FF2B5EF4-FFF2-40B4-BE49-F238E27FC236}">
                      <a16:creationId xmlns:a16="http://schemas.microsoft.com/office/drawing/2014/main" id="{3FAF00DE-007A-4176-A96B-22717CC78A53}"/>
                    </a:ext>
                  </a:extLst>
                </p:cNvPr>
                <p:cNvPicPr/>
                <p:nvPr/>
              </p:nvPicPr>
              <p:blipFill>
                <a:blip r:embed="rId33"/>
                <a:stretch>
                  <a:fillRect/>
                </a:stretch>
              </p:blipFill>
              <p:spPr>
                <a:xfrm>
                  <a:off x="2997152" y="3588918"/>
                  <a:ext cx="22680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Рукописный ввод 21">
                  <a:extLst>
                    <a:ext uri="{FF2B5EF4-FFF2-40B4-BE49-F238E27FC236}">
                      <a16:creationId xmlns:a16="http://schemas.microsoft.com/office/drawing/2014/main" id="{5F934BED-17FF-4FE9-BA59-18BDFFA7E630}"/>
                    </a:ext>
                  </a:extLst>
                </p14:cNvPr>
                <p14:cNvContentPartPr/>
                <p14:nvPr/>
              </p14:nvContentPartPr>
              <p14:xfrm>
                <a:off x="3283352" y="3673518"/>
                <a:ext cx="237240" cy="379440"/>
              </p14:xfrm>
            </p:contentPart>
          </mc:Choice>
          <mc:Fallback xmlns="">
            <p:pic>
              <p:nvPicPr>
                <p:cNvPr id="22" name="Рукописный ввод 21">
                  <a:extLst>
                    <a:ext uri="{FF2B5EF4-FFF2-40B4-BE49-F238E27FC236}">
                      <a16:creationId xmlns:a16="http://schemas.microsoft.com/office/drawing/2014/main" id="{5F934BED-17FF-4FE9-BA59-18BDFFA7E630}"/>
                    </a:ext>
                  </a:extLst>
                </p:cNvPr>
                <p:cNvPicPr/>
                <p:nvPr/>
              </p:nvPicPr>
              <p:blipFill>
                <a:blip r:embed="rId35"/>
                <a:stretch>
                  <a:fillRect/>
                </a:stretch>
              </p:blipFill>
              <p:spPr>
                <a:xfrm>
                  <a:off x="3274352" y="3664878"/>
                  <a:ext cx="2548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Рукописный ввод 22">
                  <a:extLst>
                    <a:ext uri="{FF2B5EF4-FFF2-40B4-BE49-F238E27FC236}">
                      <a16:creationId xmlns:a16="http://schemas.microsoft.com/office/drawing/2014/main" id="{1E8A4082-0B26-41FB-A5EB-B87BC5851E64}"/>
                    </a:ext>
                  </a:extLst>
                </p14:cNvPr>
                <p14:cNvContentPartPr/>
                <p14:nvPr/>
              </p14:nvContentPartPr>
              <p14:xfrm>
                <a:off x="3637232" y="3890238"/>
                <a:ext cx="137160" cy="197280"/>
              </p14:xfrm>
            </p:contentPart>
          </mc:Choice>
          <mc:Fallback xmlns="">
            <p:pic>
              <p:nvPicPr>
                <p:cNvPr id="23" name="Рукописный ввод 22">
                  <a:extLst>
                    <a:ext uri="{FF2B5EF4-FFF2-40B4-BE49-F238E27FC236}">
                      <a16:creationId xmlns:a16="http://schemas.microsoft.com/office/drawing/2014/main" id="{1E8A4082-0B26-41FB-A5EB-B87BC5851E64}"/>
                    </a:ext>
                  </a:extLst>
                </p:cNvPr>
                <p:cNvPicPr/>
                <p:nvPr/>
              </p:nvPicPr>
              <p:blipFill>
                <a:blip r:embed="rId37"/>
                <a:stretch>
                  <a:fillRect/>
                </a:stretch>
              </p:blipFill>
              <p:spPr>
                <a:xfrm>
                  <a:off x="3628232" y="3881238"/>
                  <a:ext cx="1548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Рукописный ввод 23">
                  <a:extLst>
                    <a:ext uri="{FF2B5EF4-FFF2-40B4-BE49-F238E27FC236}">
                      <a16:creationId xmlns:a16="http://schemas.microsoft.com/office/drawing/2014/main" id="{13807FAC-7A70-4B18-A437-A54298B03D82}"/>
                    </a:ext>
                  </a:extLst>
                </p14:cNvPr>
                <p14:cNvContentPartPr/>
                <p14:nvPr/>
              </p14:nvContentPartPr>
              <p14:xfrm>
                <a:off x="3563072" y="3983478"/>
                <a:ext cx="259200" cy="119520"/>
              </p14:xfrm>
            </p:contentPart>
          </mc:Choice>
          <mc:Fallback xmlns="">
            <p:pic>
              <p:nvPicPr>
                <p:cNvPr id="24" name="Рукописный ввод 23">
                  <a:extLst>
                    <a:ext uri="{FF2B5EF4-FFF2-40B4-BE49-F238E27FC236}">
                      <a16:creationId xmlns:a16="http://schemas.microsoft.com/office/drawing/2014/main" id="{13807FAC-7A70-4B18-A437-A54298B03D82}"/>
                    </a:ext>
                  </a:extLst>
                </p:cNvPr>
                <p:cNvPicPr/>
                <p:nvPr/>
              </p:nvPicPr>
              <p:blipFill>
                <a:blip r:embed="rId39"/>
                <a:stretch>
                  <a:fillRect/>
                </a:stretch>
              </p:blipFill>
              <p:spPr>
                <a:xfrm>
                  <a:off x="3554432" y="3974478"/>
                  <a:ext cx="2768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Рукописный ввод 24">
                  <a:extLst>
                    <a:ext uri="{FF2B5EF4-FFF2-40B4-BE49-F238E27FC236}">
                      <a16:creationId xmlns:a16="http://schemas.microsoft.com/office/drawing/2014/main" id="{43D429C6-E507-4F49-8FA7-3CFF36955123}"/>
                    </a:ext>
                  </a:extLst>
                </p14:cNvPr>
                <p14:cNvContentPartPr/>
                <p14:nvPr/>
              </p14:nvContentPartPr>
              <p14:xfrm>
                <a:off x="3981752" y="3843798"/>
                <a:ext cx="56880" cy="34920"/>
              </p14:xfrm>
            </p:contentPart>
          </mc:Choice>
          <mc:Fallback xmlns="">
            <p:pic>
              <p:nvPicPr>
                <p:cNvPr id="25" name="Рукописный ввод 24">
                  <a:extLst>
                    <a:ext uri="{FF2B5EF4-FFF2-40B4-BE49-F238E27FC236}">
                      <a16:creationId xmlns:a16="http://schemas.microsoft.com/office/drawing/2014/main" id="{43D429C6-E507-4F49-8FA7-3CFF36955123}"/>
                    </a:ext>
                  </a:extLst>
                </p:cNvPr>
                <p:cNvPicPr/>
                <p:nvPr/>
              </p:nvPicPr>
              <p:blipFill>
                <a:blip r:embed="rId41"/>
                <a:stretch>
                  <a:fillRect/>
                </a:stretch>
              </p:blipFill>
              <p:spPr>
                <a:xfrm>
                  <a:off x="3972752" y="3835158"/>
                  <a:ext cx="745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Рукописный ввод 25">
                  <a:extLst>
                    <a:ext uri="{FF2B5EF4-FFF2-40B4-BE49-F238E27FC236}">
                      <a16:creationId xmlns:a16="http://schemas.microsoft.com/office/drawing/2014/main" id="{3B3E00B4-639A-46CB-AE58-77B09340B1D7}"/>
                    </a:ext>
                  </a:extLst>
                </p14:cNvPr>
                <p14:cNvContentPartPr/>
                <p14:nvPr/>
              </p14:nvContentPartPr>
              <p14:xfrm>
                <a:off x="4233392" y="3491358"/>
                <a:ext cx="163440" cy="414720"/>
              </p14:xfrm>
            </p:contentPart>
          </mc:Choice>
          <mc:Fallback xmlns="">
            <p:pic>
              <p:nvPicPr>
                <p:cNvPr id="26" name="Рукописный ввод 25">
                  <a:extLst>
                    <a:ext uri="{FF2B5EF4-FFF2-40B4-BE49-F238E27FC236}">
                      <a16:creationId xmlns:a16="http://schemas.microsoft.com/office/drawing/2014/main" id="{3B3E00B4-639A-46CB-AE58-77B09340B1D7}"/>
                    </a:ext>
                  </a:extLst>
                </p:cNvPr>
                <p:cNvPicPr/>
                <p:nvPr/>
              </p:nvPicPr>
              <p:blipFill>
                <a:blip r:embed="rId43"/>
                <a:stretch>
                  <a:fillRect/>
                </a:stretch>
              </p:blipFill>
              <p:spPr>
                <a:xfrm>
                  <a:off x="4224392" y="3482358"/>
                  <a:ext cx="1810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Рукописный ввод 26">
                  <a:extLst>
                    <a:ext uri="{FF2B5EF4-FFF2-40B4-BE49-F238E27FC236}">
                      <a16:creationId xmlns:a16="http://schemas.microsoft.com/office/drawing/2014/main" id="{8806C3EA-BFFA-4427-BAB3-DCFAC31B9592}"/>
                    </a:ext>
                  </a:extLst>
                </p14:cNvPr>
                <p14:cNvContentPartPr/>
                <p14:nvPr/>
              </p14:nvContentPartPr>
              <p14:xfrm>
                <a:off x="4495112" y="3720678"/>
                <a:ext cx="113040" cy="200880"/>
              </p14:xfrm>
            </p:contentPart>
          </mc:Choice>
          <mc:Fallback xmlns="">
            <p:pic>
              <p:nvPicPr>
                <p:cNvPr id="27" name="Рукописный ввод 26">
                  <a:extLst>
                    <a:ext uri="{FF2B5EF4-FFF2-40B4-BE49-F238E27FC236}">
                      <a16:creationId xmlns:a16="http://schemas.microsoft.com/office/drawing/2014/main" id="{8806C3EA-BFFA-4427-BAB3-DCFAC31B9592}"/>
                    </a:ext>
                  </a:extLst>
                </p:cNvPr>
                <p:cNvPicPr/>
                <p:nvPr/>
              </p:nvPicPr>
              <p:blipFill>
                <a:blip r:embed="rId45"/>
                <a:stretch>
                  <a:fillRect/>
                </a:stretch>
              </p:blipFill>
              <p:spPr>
                <a:xfrm>
                  <a:off x="4486472" y="3712038"/>
                  <a:ext cx="1306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Рукописный ввод 27">
                  <a:extLst>
                    <a:ext uri="{FF2B5EF4-FFF2-40B4-BE49-F238E27FC236}">
                      <a16:creationId xmlns:a16="http://schemas.microsoft.com/office/drawing/2014/main" id="{B667DE9E-89F3-4F95-B44C-4D5939B9271D}"/>
                    </a:ext>
                  </a:extLst>
                </p14:cNvPr>
                <p14:cNvContentPartPr/>
                <p14:nvPr/>
              </p14:nvContentPartPr>
              <p14:xfrm>
                <a:off x="4369832" y="3462918"/>
                <a:ext cx="523800" cy="719280"/>
              </p14:xfrm>
            </p:contentPart>
          </mc:Choice>
          <mc:Fallback xmlns="">
            <p:pic>
              <p:nvPicPr>
                <p:cNvPr id="28" name="Рукописный ввод 27">
                  <a:extLst>
                    <a:ext uri="{FF2B5EF4-FFF2-40B4-BE49-F238E27FC236}">
                      <a16:creationId xmlns:a16="http://schemas.microsoft.com/office/drawing/2014/main" id="{B667DE9E-89F3-4F95-B44C-4D5939B9271D}"/>
                    </a:ext>
                  </a:extLst>
                </p:cNvPr>
                <p:cNvPicPr/>
                <p:nvPr/>
              </p:nvPicPr>
              <p:blipFill>
                <a:blip r:embed="rId47"/>
                <a:stretch>
                  <a:fillRect/>
                </a:stretch>
              </p:blipFill>
              <p:spPr>
                <a:xfrm>
                  <a:off x="4360832" y="3454278"/>
                  <a:ext cx="54144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7" name="Рукописный ввод 36">
                  <a:extLst>
                    <a:ext uri="{FF2B5EF4-FFF2-40B4-BE49-F238E27FC236}">
                      <a16:creationId xmlns:a16="http://schemas.microsoft.com/office/drawing/2014/main" id="{0BCACB70-4AEB-450F-BBCA-5812C7B50926}"/>
                    </a:ext>
                  </a:extLst>
                </p14:cNvPr>
                <p14:cNvContentPartPr/>
                <p14:nvPr/>
              </p14:nvContentPartPr>
              <p14:xfrm>
                <a:off x="2260952" y="3673878"/>
                <a:ext cx="263880" cy="640080"/>
              </p14:xfrm>
            </p:contentPart>
          </mc:Choice>
          <mc:Fallback xmlns="">
            <p:pic>
              <p:nvPicPr>
                <p:cNvPr id="37" name="Рукописный ввод 36">
                  <a:extLst>
                    <a:ext uri="{FF2B5EF4-FFF2-40B4-BE49-F238E27FC236}">
                      <a16:creationId xmlns:a16="http://schemas.microsoft.com/office/drawing/2014/main" id="{0BCACB70-4AEB-450F-BBCA-5812C7B50926}"/>
                    </a:ext>
                  </a:extLst>
                </p:cNvPr>
                <p:cNvPicPr/>
                <p:nvPr/>
              </p:nvPicPr>
              <p:blipFill>
                <a:blip r:embed="rId49"/>
                <a:stretch>
                  <a:fillRect/>
                </a:stretch>
              </p:blipFill>
              <p:spPr>
                <a:xfrm>
                  <a:off x="2252312" y="3665238"/>
                  <a:ext cx="28152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8" name="Рукописный ввод 37">
                  <a:extLst>
                    <a:ext uri="{FF2B5EF4-FFF2-40B4-BE49-F238E27FC236}">
                      <a16:creationId xmlns:a16="http://schemas.microsoft.com/office/drawing/2014/main" id="{634E74ED-F891-4DBD-A1FD-8A2BC8274601}"/>
                    </a:ext>
                  </a:extLst>
                </p14:cNvPr>
                <p14:cNvContentPartPr/>
                <p14:nvPr/>
              </p14:nvContentPartPr>
              <p14:xfrm>
                <a:off x="2490632" y="3634278"/>
                <a:ext cx="237960" cy="696600"/>
              </p14:xfrm>
            </p:contentPart>
          </mc:Choice>
          <mc:Fallback xmlns="">
            <p:pic>
              <p:nvPicPr>
                <p:cNvPr id="38" name="Рукописный ввод 37">
                  <a:extLst>
                    <a:ext uri="{FF2B5EF4-FFF2-40B4-BE49-F238E27FC236}">
                      <a16:creationId xmlns:a16="http://schemas.microsoft.com/office/drawing/2014/main" id="{634E74ED-F891-4DBD-A1FD-8A2BC8274601}"/>
                    </a:ext>
                  </a:extLst>
                </p:cNvPr>
                <p:cNvPicPr/>
                <p:nvPr/>
              </p:nvPicPr>
              <p:blipFill>
                <a:blip r:embed="rId51"/>
                <a:stretch>
                  <a:fillRect/>
                </a:stretch>
              </p:blipFill>
              <p:spPr>
                <a:xfrm>
                  <a:off x="2481632" y="3625278"/>
                  <a:ext cx="255600" cy="714240"/>
                </a:xfrm>
                <a:prstGeom prst="rect">
                  <a:avLst/>
                </a:prstGeom>
              </p:spPr>
            </p:pic>
          </mc:Fallback>
        </mc:AlternateContent>
      </p:grpSp>
      <p:grpSp>
        <p:nvGrpSpPr>
          <p:cNvPr id="46" name="Группа 45">
            <a:extLst>
              <a:ext uri="{FF2B5EF4-FFF2-40B4-BE49-F238E27FC236}">
                <a16:creationId xmlns:a16="http://schemas.microsoft.com/office/drawing/2014/main" id="{C5BC1D95-6579-4C30-8D7A-20ECF14A1828}"/>
              </a:ext>
            </a:extLst>
          </p:cNvPr>
          <p:cNvGrpSpPr/>
          <p:nvPr/>
        </p:nvGrpSpPr>
        <p:grpSpPr>
          <a:xfrm>
            <a:off x="2679632" y="5341398"/>
            <a:ext cx="1068120" cy="773640"/>
            <a:chOff x="2679632" y="5341398"/>
            <a:chExt cx="1068120" cy="773640"/>
          </a:xfrm>
        </p:grpSpPr>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48DBC0FF-2731-4D60-8B6C-311C84F2CE4C}"/>
                    </a:ext>
                  </a:extLst>
                </p14:cNvPr>
                <p14:cNvContentPartPr/>
                <p14:nvPr/>
              </p14:nvContentPartPr>
              <p14:xfrm>
                <a:off x="2683952" y="5481438"/>
                <a:ext cx="360000" cy="566280"/>
              </p14:xfrm>
            </p:contentPart>
          </mc:Choice>
          <mc:Fallback xmlns="">
            <p:pic>
              <p:nvPicPr>
                <p:cNvPr id="30" name="Рукописный ввод 29">
                  <a:extLst>
                    <a:ext uri="{FF2B5EF4-FFF2-40B4-BE49-F238E27FC236}">
                      <a16:creationId xmlns:a16="http://schemas.microsoft.com/office/drawing/2014/main" id="{48DBC0FF-2731-4D60-8B6C-311C84F2CE4C}"/>
                    </a:ext>
                  </a:extLst>
                </p:cNvPr>
                <p:cNvPicPr/>
                <p:nvPr/>
              </p:nvPicPr>
              <p:blipFill>
                <a:blip r:embed="rId53"/>
                <a:stretch>
                  <a:fillRect/>
                </a:stretch>
              </p:blipFill>
              <p:spPr>
                <a:xfrm>
                  <a:off x="2675312" y="5472438"/>
                  <a:ext cx="37764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40405605-B5CF-4DC1-A9BA-AB4FA74BCD24}"/>
                    </a:ext>
                  </a:extLst>
                </p14:cNvPr>
                <p14:cNvContentPartPr/>
                <p14:nvPr/>
              </p14:nvContentPartPr>
              <p14:xfrm>
                <a:off x="2757752" y="5806518"/>
                <a:ext cx="196200" cy="33120"/>
              </p14:xfrm>
            </p:contentPart>
          </mc:Choice>
          <mc:Fallback xmlns="">
            <p:pic>
              <p:nvPicPr>
                <p:cNvPr id="31" name="Рукописный ввод 30">
                  <a:extLst>
                    <a:ext uri="{FF2B5EF4-FFF2-40B4-BE49-F238E27FC236}">
                      <a16:creationId xmlns:a16="http://schemas.microsoft.com/office/drawing/2014/main" id="{40405605-B5CF-4DC1-A9BA-AB4FA74BCD24}"/>
                    </a:ext>
                  </a:extLst>
                </p:cNvPr>
                <p:cNvPicPr/>
                <p:nvPr/>
              </p:nvPicPr>
              <p:blipFill>
                <a:blip r:embed="rId55"/>
                <a:stretch>
                  <a:fillRect/>
                </a:stretch>
              </p:blipFill>
              <p:spPr>
                <a:xfrm>
                  <a:off x="2748752" y="5797878"/>
                  <a:ext cx="2138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E76DDB6F-A5C6-4028-B4CD-E0443CD20E59}"/>
                    </a:ext>
                  </a:extLst>
                </p14:cNvPr>
                <p14:cNvContentPartPr/>
                <p14:nvPr/>
              </p14:nvContentPartPr>
              <p14:xfrm>
                <a:off x="3231152" y="5805798"/>
                <a:ext cx="84960" cy="166320"/>
              </p14:xfrm>
            </p:contentPart>
          </mc:Choice>
          <mc:Fallback xmlns="">
            <p:pic>
              <p:nvPicPr>
                <p:cNvPr id="32" name="Рукописный ввод 31">
                  <a:extLst>
                    <a:ext uri="{FF2B5EF4-FFF2-40B4-BE49-F238E27FC236}">
                      <a16:creationId xmlns:a16="http://schemas.microsoft.com/office/drawing/2014/main" id="{E76DDB6F-A5C6-4028-B4CD-E0443CD20E59}"/>
                    </a:ext>
                  </a:extLst>
                </p:cNvPr>
                <p:cNvPicPr/>
                <p:nvPr/>
              </p:nvPicPr>
              <p:blipFill>
                <a:blip r:embed="rId57"/>
                <a:stretch>
                  <a:fillRect/>
                </a:stretch>
              </p:blipFill>
              <p:spPr>
                <a:xfrm>
                  <a:off x="3222512" y="5796798"/>
                  <a:ext cx="1026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Рукописный ввод 32">
                  <a:extLst>
                    <a:ext uri="{FF2B5EF4-FFF2-40B4-BE49-F238E27FC236}">
                      <a16:creationId xmlns:a16="http://schemas.microsoft.com/office/drawing/2014/main" id="{D03BB280-C007-4AA7-9138-0155ECA56073}"/>
                    </a:ext>
                  </a:extLst>
                </p14:cNvPr>
                <p14:cNvContentPartPr/>
                <p14:nvPr/>
              </p14:nvContentPartPr>
              <p14:xfrm>
                <a:off x="3122072" y="5807958"/>
                <a:ext cx="266040" cy="186840"/>
              </p14:xfrm>
            </p:contentPart>
          </mc:Choice>
          <mc:Fallback xmlns="">
            <p:pic>
              <p:nvPicPr>
                <p:cNvPr id="33" name="Рукописный ввод 32">
                  <a:extLst>
                    <a:ext uri="{FF2B5EF4-FFF2-40B4-BE49-F238E27FC236}">
                      <a16:creationId xmlns:a16="http://schemas.microsoft.com/office/drawing/2014/main" id="{D03BB280-C007-4AA7-9138-0155ECA56073}"/>
                    </a:ext>
                  </a:extLst>
                </p:cNvPr>
                <p:cNvPicPr/>
                <p:nvPr/>
              </p:nvPicPr>
              <p:blipFill>
                <a:blip r:embed="rId59"/>
                <a:stretch>
                  <a:fillRect/>
                </a:stretch>
              </p:blipFill>
              <p:spPr>
                <a:xfrm>
                  <a:off x="3113072" y="5798958"/>
                  <a:ext cx="2836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Рукописный ввод 33">
                  <a:extLst>
                    <a:ext uri="{FF2B5EF4-FFF2-40B4-BE49-F238E27FC236}">
                      <a16:creationId xmlns:a16="http://schemas.microsoft.com/office/drawing/2014/main" id="{385FE70D-D5B8-443D-94AF-AE438EA8392C}"/>
                    </a:ext>
                  </a:extLst>
                </p14:cNvPr>
                <p14:cNvContentPartPr/>
                <p14:nvPr/>
              </p14:nvContentPartPr>
              <p14:xfrm>
                <a:off x="3424112" y="5379918"/>
                <a:ext cx="35280" cy="28440"/>
              </p14:xfrm>
            </p:contentPart>
          </mc:Choice>
          <mc:Fallback xmlns="">
            <p:pic>
              <p:nvPicPr>
                <p:cNvPr id="34" name="Рукописный ввод 33">
                  <a:extLst>
                    <a:ext uri="{FF2B5EF4-FFF2-40B4-BE49-F238E27FC236}">
                      <a16:creationId xmlns:a16="http://schemas.microsoft.com/office/drawing/2014/main" id="{385FE70D-D5B8-443D-94AF-AE438EA8392C}"/>
                    </a:ext>
                  </a:extLst>
                </p:cNvPr>
                <p:cNvPicPr/>
                <p:nvPr/>
              </p:nvPicPr>
              <p:blipFill>
                <a:blip r:embed="rId61"/>
                <a:stretch>
                  <a:fillRect/>
                </a:stretch>
              </p:blipFill>
              <p:spPr>
                <a:xfrm>
                  <a:off x="3415112" y="5370918"/>
                  <a:ext cx="529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8655924E-058E-4E4A-B3C1-A034083068BA}"/>
                    </a:ext>
                  </a:extLst>
                </p14:cNvPr>
                <p14:cNvContentPartPr/>
                <p14:nvPr/>
              </p14:nvContentPartPr>
              <p14:xfrm>
                <a:off x="2679632" y="5548038"/>
                <a:ext cx="266400" cy="567000"/>
              </p14:xfrm>
            </p:contentPart>
          </mc:Choice>
          <mc:Fallback xmlns="">
            <p:pic>
              <p:nvPicPr>
                <p:cNvPr id="35" name="Рукописный ввод 34">
                  <a:extLst>
                    <a:ext uri="{FF2B5EF4-FFF2-40B4-BE49-F238E27FC236}">
                      <a16:creationId xmlns:a16="http://schemas.microsoft.com/office/drawing/2014/main" id="{8655924E-058E-4E4A-B3C1-A034083068BA}"/>
                    </a:ext>
                  </a:extLst>
                </p:cNvPr>
                <p:cNvPicPr/>
                <p:nvPr/>
              </p:nvPicPr>
              <p:blipFill>
                <a:blip r:embed="rId63"/>
                <a:stretch>
                  <a:fillRect/>
                </a:stretch>
              </p:blipFill>
              <p:spPr>
                <a:xfrm>
                  <a:off x="2670632" y="5539398"/>
                  <a:ext cx="28404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Рукописный ввод 35">
                  <a:extLst>
                    <a:ext uri="{FF2B5EF4-FFF2-40B4-BE49-F238E27FC236}">
                      <a16:creationId xmlns:a16="http://schemas.microsoft.com/office/drawing/2014/main" id="{0C2BD794-9768-4734-B39C-46B0C3B19B28}"/>
                    </a:ext>
                  </a:extLst>
                </p14:cNvPr>
                <p14:cNvContentPartPr/>
                <p14:nvPr/>
              </p14:nvContentPartPr>
              <p14:xfrm>
                <a:off x="3002192" y="5470278"/>
                <a:ext cx="252720" cy="522360"/>
              </p14:xfrm>
            </p:contentPart>
          </mc:Choice>
          <mc:Fallback xmlns="">
            <p:pic>
              <p:nvPicPr>
                <p:cNvPr id="36" name="Рукописный ввод 35">
                  <a:extLst>
                    <a:ext uri="{FF2B5EF4-FFF2-40B4-BE49-F238E27FC236}">
                      <a16:creationId xmlns:a16="http://schemas.microsoft.com/office/drawing/2014/main" id="{0C2BD794-9768-4734-B39C-46B0C3B19B28}"/>
                    </a:ext>
                  </a:extLst>
                </p:cNvPr>
                <p:cNvPicPr/>
                <p:nvPr/>
              </p:nvPicPr>
              <p:blipFill>
                <a:blip r:embed="rId65"/>
                <a:stretch>
                  <a:fillRect/>
                </a:stretch>
              </p:blipFill>
              <p:spPr>
                <a:xfrm>
                  <a:off x="2993192" y="5461278"/>
                  <a:ext cx="27036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Рукописный ввод 40">
                  <a:extLst>
                    <a:ext uri="{FF2B5EF4-FFF2-40B4-BE49-F238E27FC236}">
                      <a16:creationId xmlns:a16="http://schemas.microsoft.com/office/drawing/2014/main" id="{61A93DFD-F3CC-42AE-8BE5-9C14EFA9BD9E}"/>
                    </a:ext>
                  </a:extLst>
                </p14:cNvPr>
                <p14:cNvContentPartPr/>
                <p14:nvPr/>
              </p14:nvContentPartPr>
              <p14:xfrm>
                <a:off x="3547592" y="5341398"/>
                <a:ext cx="200160" cy="719280"/>
              </p14:xfrm>
            </p:contentPart>
          </mc:Choice>
          <mc:Fallback xmlns="">
            <p:pic>
              <p:nvPicPr>
                <p:cNvPr id="41" name="Рукописный ввод 40">
                  <a:extLst>
                    <a:ext uri="{FF2B5EF4-FFF2-40B4-BE49-F238E27FC236}">
                      <a16:creationId xmlns:a16="http://schemas.microsoft.com/office/drawing/2014/main" id="{61A93DFD-F3CC-42AE-8BE5-9C14EFA9BD9E}"/>
                    </a:ext>
                  </a:extLst>
                </p:cNvPr>
                <p:cNvPicPr/>
                <p:nvPr/>
              </p:nvPicPr>
              <p:blipFill>
                <a:blip r:embed="rId67"/>
                <a:stretch>
                  <a:fillRect/>
                </a:stretch>
              </p:blipFill>
              <p:spPr>
                <a:xfrm>
                  <a:off x="3538952" y="5332758"/>
                  <a:ext cx="217800" cy="736920"/>
                </a:xfrm>
                <a:prstGeom prst="rect">
                  <a:avLst/>
                </a:prstGeom>
              </p:spPr>
            </p:pic>
          </mc:Fallback>
        </mc:AlternateContent>
      </p:grpSp>
      <p:grpSp>
        <p:nvGrpSpPr>
          <p:cNvPr id="56" name="Группа 55">
            <a:extLst>
              <a:ext uri="{FF2B5EF4-FFF2-40B4-BE49-F238E27FC236}">
                <a16:creationId xmlns:a16="http://schemas.microsoft.com/office/drawing/2014/main" id="{F16357B4-5255-4163-8A0F-AE10905A7E85}"/>
              </a:ext>
            </a:extLst>
          </p:cNvPr>
          <p:cNvGrpSpPr/>
          <p:nvPr/>
        </p:nvGrpSpPr>
        <p:grpSpPr>
          <a:xfrm>
            <a:off x="3817952" y="5289558"/>
            <a:ext cx="1927080" cy="911520"/>
            <a:chOff x="3817952" y="5289558"/>
            <a:chExt cx="1927080" cy="911520"/>
          </a:xfrm>
        </p:grpSpPr>
        <mc:AlternateContent xmlns:mc="http://schemas.openxmlformats.org/markup-compatibility/2006" xmlns:p14="http://schemas.microsoft.com/office/powerpoint/2010/main">
          <mc:Choice Requires="p14">
            <p:contentPart p14:bwMode="auto" r:id="rId68">
              <p14:nvContentPartPr>
                <p14:cNvPr id="47" name="Рукописный ввод 46">
                  <a:extLst>
                    <a:ext uri="{FF2B5EF4-FFF2-40B4-BE49-F238E27FC236}">
                      <a16:creationId xmlns:a16="http://schemas.microsoft.com/office/drawing/2014/main" id="{8A0D6774-E0E1-4594-9D68-E8B30EAD9951}"/>
                    </a:ext>
                  </a:extLst>
                </p14:cNvPr>
                <p14:cNvContentPartPr/>
                <p14:nvPr/>
              </p14:nvContentPartPr>
              <p14:xfrm>
                <a:off x="3817952" y="5502678"/>
                <a:ext cx="185400" cy="407160"/>
              </p14:xfrm>
            </p:contentPart>
          </mc:Choice>
          <mc:Fallback xmlns="">
            <p:pic>
              <p:nvPicPr>
                <p:cNvPr id="47" name="Рукописный ввод 46">
                  <a:extLst>
                    <a:ext uri="{FF2B5EF4-FFF2-40B4-BE49-F238E27FC236}">
                      <a16:creationId xmlns:a16="http://schemas.microsoft.com/office/drawing/2014/main" id="{8A0D6774-E0E1-4594-9D68-E8B30EAD9951}"/>
                    </a:ext>
                  </a:extLst>
                </p:cNvPr>
                <p:cNvPicPr/>
                <p:nvPr/>
              </p:nvPicPr>
              <p:blipFill>
                <a:blip r:embed="rId69"/>
                <a:stretch>
                  <a:fillRect/>
                </a:stretch>
              </p:blipFill>
              <p:spPr>
                <a:xfrm>
                  <a:off x="3809312" y="5494038"/>
                  <a:ext cx="20304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Рукописный ввод 47">
                  <a:extLst>
                    <a:ext uri="{FF2B5EF4-FFF2-40B4-BE49-F238E27FC236}">
                      <a16:creationId xmlns:a16="http://schemas.microsoft.com/office/drawing/2014/main" id="{0F954585-0A33-4568-94B4-F0A6BE9F0546}"/>
                    </a:ext>
                  </a:extLst>
                </p14:cNvPr>
                <p14:cNvContentPartPr/>
                <p14:nvPr/>
              </p14:nvContentPartPr>
              <p14:xfrm>
                <a:off x="4121072" y="5725518"/>
                <a:ext cx="140400" cy="177120"/>
              </p14:xfrm>
            </p:contentPart>
          </mc:Choice>
          <mc:Fallback xmlns="">
            <p:pic>
              <p:nvPicPr>
                <p:cNvPr id="48" name="Рукописный ввод 47">
                  <a:extLst>
                    <a:ext uri="{FF2B5EF4-FFF2-40B4-BE49-F238E27FC236}">
                      <a16:creationId xmlns:a16="http://schemas.microsoft.com/office/drawing/2014/main" id="{0F954585-0A33-4568-94B4-F0A6BE9F0546}"/>
                    </a:ext>
                  </a:extLst>
                </p:cNvPr>
                <p:cNvPicPr/>
                <p:nvPr/>
              </p:nvPicPr>
              <p:blipFill>
                <a:blip r:embed="rId71"/>
                <a:stretch>
                  <a:fillRect/>
                </a:stretch>
              </p:blipFill>
              <p:spPr>
                <a:xfrm>
                  <a:off x="4112432" y="5716878"/>
                  <a:ext cx="1580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9" name="Рукописный ввод 48">
                  <a:extLst>
                    <a:ext uri="{FF2B5EF4-FFF2-40B4-BE49-F238E27FC236}">
                      <a16:creationId xmlns:a16="http://schemas.microsoft.com/office/drawing/2014/main" id="{62CCAF52-7B85-4F14-9414-BC1004157D2F}"/>
                    </a:ext>
                  </a:extLst>
                </p14:cNvPr>
                <p14:cNvContentPartPr/>
                <p14:nvPr/>
              </p14:nvContentPartPr>
              <p14:xfrm>
                <a:off x="4025672" y="5740638"/>
                <a:ext cx="199440" cy="185760"/>
              </p14:xfrm>
            </p:contentPart>
          </mc:Choice>
          <mc:Fallback xmlns="">
            <p:pic>
              <p:nvPicPr>
                <p:cNvPr id="49" name="Рукописный ввод 48">
                  <a:extLst>
                    <a:ext uri="{FF2B5EF4-FFF2-40B4-BE49-F238E27FC236}">
                      <a16:creationId xmlns:a16="http://schemas.microsoft.com/office/drawing/2014/main" id="{62CCAF52-7B85-4F14-9414-BC1004157D2F}"/>
                    </a:ext>
                  </a:extLst>
                </p:cNvPr>
                <p:cNvPicPr/>
                <p:nvPr/>
              </p:nvPicPr>
              <p:blipFill>
                <a:blip r:embed="rId73"/>
                <a:stretch>
                  <a:fillRect/>
                </a:stretch>
              </p:blipFill>
              <p:spPr>
                <a:xfrm>
                  <a:off x="4017032" y="5731638"/>
                  <a:ext cx="2170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Рукописный ввод 50">
                  <a:extLst>
                    <a:ext uri="{FF2B5EF4-FFF2-40B4-BE49-F238E27FC236}">
                      <a16:creationId xmlns:a16="http://schemas.microsoft.com/office/drawing/2014/main" id="{3DE203EC-4D74-4458-B832-2D1A91DE4D3E}"/>
                    </a:ext>
                  </a:extLst>
                </p14:cNvPr>
                <p14:cNvContentPartPr/>
                <p14:nvPr/>
              </p14:nvContentPartPr>
              <p14:xfrm>
                <a:off x="4412672" y="5754678"/>
                <a:ext cx="37800" cy="52200"/>
              </p14:xfrm>
            </p:contentPart>
          </mc:Choice>
          <mc:Fallback xmlns="">
            <p:pic>
              <p:nvPicPr>
                <p:cNvPr id="51" name="Рукописный ввод 50">
                  <a:extLst>
                    <a:ext uri="{FF2B5EF4-FFF2-40B4-BE49-F238E27FC236}">
                      <a16:creationId xmlns:a16="http://schemas.microsoft.com/office/drawing/2014/main" id="{3DE203EC-4D74-4458-B832-2D1A91DE4D3E}"/>
                    </a:ext>
                  </a:extLst>
                </p:cNvPr>
                <p:cNvPicPr/>
                <p:nvPr/>
              </p:nvPicPr>
              <p:blipFill>
                <a:blip r:embed="rId75"/>
                <a:stretch>
                  <a:fillRect/>
                </a:stretch>
              </p:blipFill>
              <p:spPr>
                <a:xfrm>
                  <a:off x="4404032" y="5746038"/>
                  <a:ext cx="554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Рукописный ввод 51">
                  <a:extLst>
                    <a:ext uri="{FF2B5EF4-FFF2-40B4-BE49-F238E27FC236}">
                      <a16:creationId xmlns:a16="http://schemas.microsoft.com/office/drawing/2014/main" id="{2E896B50-36D2-4C68-92B8-A54EBC8B15BA}"/>
                    </a:ext>
                  </a:extLst>
                </p14:cNvPr>
                <p14:cNvContentPartPr/>
                <p14:nvPr/>
              </p14:nvContentPartPr>
              <p14:xfrm>
                <a:off x="4637672" y="5688798"/>
                <a:ext cx="266040" cy="155160"/>
              </p14:xfrm>
            </p:contentPart>
          </mc:Choice>
          <mc:Fallback xmlns="">
            <p:pic>
              <p:nvPicPr>
                <p:cNvPr id="52" name="Рукописный ввод 51">
                  <a:extLst>
                    <a:ext uri="{FF2B5EF4-FFF2-40B4-BE49-F238E27FC236}">
                      <a16:creationId xmlns:a16="http://schemas.microsoft.com/office/drawing/2014/main" id="{2E896B50-36D2-4C68-92B8-A54EBC8B15BA}"/>
                    </a:ext>
                  </a:extLst>
                </p:cNvPr>
                <p:cNvPicPr/>
                <p:nvPr/>
              </p:nvPicPr>
              <p:blipFill>
                <a:blip r:embed="rId77"/>
                <a:stretch>
                  <a:fillRect/>
                </a:stretch>
              </p:blipFill>
              <p:spPr>
                <a:xfrm>
                  <a:off x="4629032" y="5679798"/>
                  <a:ext cx="28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Рукописный ввод 52">
                  <a:extLst>
                    <a:ext uri="{FF2B5EF4-FFF2-40B4-BE49-F238E27FC236}">
                      <a16:creationId xmlns:a16="http://schemas.microsoft.com/office/drawing/2014/main" id="{6BC51FD6-2225-4DE5-8DA7-40D05C109673}"/>
                    </a:ext>
                  </a:extLst>
                </p14:cNvPr>
                <p14:cNvContentPartPr/>
                <p14:nvPr/>
              </p14:nvContentPartPr>
              <p14:xfrm>
                <a:off x="5018912" y="5387118"/>
                <a:ext cx="190080" cy="410760"/>
              </p14:xfrm>
            </p:contentPart>
          </mc:Choice>
          <mc:Fallback xmlns="">
            <p:pic>
              <p:nvPicPr>
                <p:cNvPr id="53" name="Рукописный ввод 52">
                  <a:extLst>
                    <a:ext uri="{FF2B5EF4-FFF2-40B4-BE49-F238E27FC236}">
                      <a16:creationId xmlns:a16="http://schemas.microsoft.com/office/drawing/2014/main" id="{6BC51FD6-2225-4DE5-8DA7-40D05C109673}"/>
                    </a:ext>
                  </a:extLst>
                </p:cNvPr>
                <p:cNvPicPr/>
                <p:nvPr/>
              </p:nvPicPr>
              <p:blipFill>
                <a:blip r:embed="rId79"/>
                <a:stretch>
                  <a:fillRect/>
                </a:stretch>
              </p:blipFill>
              <p:spPr>
                <a:xfrm>
                  <a:off x="5010272" y="5378118"/>
                  <a:ext cx="20772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Рукописный ввод 53">
                  <a:extLst>
                    <a:ext uri="{FF2B5EF4-FFF2-40B4-BE49-F238E27FC236}">
                      <a16:creationId xmlns:a16="http://schemas.microsoft.com/office/drawing/2014/main" id="{252DEC16-B833-4BE0-8E33-702643E9D984}"/>
                    </a:ext>
                  </a:extLst>
                </p14:cNvPr>
                <p14:cNvContentPartPr/>
                <p14:nvPr/>
              </p14:nvContentPartPr>
              <p14:xfrm>
                <a:off x="5278112" y="5604198"/>
                <a:ext cx="104760" cy="225000"/>
              </p14:xfrm>
            </p:contentPart>
          </mc:Choice>
          <mc:Fallback xmlns="">
            <p:pic>
              <p:nvPicPr>
                <p:cNvPr id="54" name="Рукописный ввод 53">
                  <a:extLst>
                    <a:ext uri="{FF2B5EF4-FFF2-40B4-BE49-F238E27FC236}">
                      <a16:creationId xmlns:a16="http://schemas.microsoft.com/office/drawing/2014/main" id="{252DEC16-B833-4BE0-8E33-702643E9D984}"/>
                    </a:ext>
                  </a:extLst>
                </p:cNvPr>
                <p:cNvPicPr/>
                <p:nvPr/>
              </p:nvPicPr>
              <p:blipFill>
                <a:blip r:embed="rId81"/>
                <a:stretch>
                  <a:fillRect/>
                </a:stretch>
              </p:blipFill>
              <p:spPr>
                <a:xfrm>
                  <a:off x="5269472" y="5595558"/>
                  <a:ext cx="1224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Рукописный ввод 54">
                  <a:extLst>
                    <a:ext uri="{FF2B5EF4-FFF2-40B4-BE49-F238E27FC236}">
                      <a16:creationId xmlns:a16="http://schemas.microsoft.com/office/drawing/2014/main" id="{3E0F762E-A42A-44FD-9B86-F80C21B4312C}"/>
                    </a:ext>
                  </a:extLst>
                </p14:cNvPr>
                <p14:cNvContentPartPr/>
                <p14:nvPr/>
              </p14:nvContentPartPr>
              <p14:xfrm>
                <a:off x="5223752" y="5289558"/>
                <a:ext cx="521280" cy="911520"/>
              </p14:xfrm>
            </p:contentPart>
          </mc:Choice>
          <mc:Fallback xmlns="">
            <p:pic>
              <p:nvPicPr>
                <p:cNvPr id="55" name="Рукописный ввод 54">
                  <a:extLst>
                    <a:ext uri="{FF2B5EF4-FFF2-40B4-BE49-F238E27FC236}">
                      <a16:creationId xmlns:a16="http://schemas.microsoft.com/office/drawing/2014/main" id="{3E0F762E-A42A-44FD-9B86-F80C21B4312C}"/>
                    </a:ext>
                  </a:extLst>
                </p:cNvPr>
                <p:cNvPicPr/>
                <p:nvPr/>
              </p:nvPicPr>
              <p:blipFill>
                <a:blip r:embed="rId83"/>
                <a:stretch>
                  <a:fillRect/>
                </a:stretch>
              </p:blipFill>
              <p:spPr>
                <a:xfrm>
                  <a:off x="5215112" y="5280918"/>
                  <a:ext cx="538920" cy="929160"/>
                </a:xfrm>
                <a:prstGeom prst="rect">
                  <a:avLst/>
                </a:prstGeom>
              </p:spPr>
            </p:pic>
          </mc:Fallback>
        </mc:AlternateContent>
      </p:grpSp>
    </p:spTree>
    <p:extLst>
      <p:ext uri="{BB962C8B-B14F-4D97-AF65-F5344CB8AC3E}">
        <p14:creationId xmlns:p14="http://schemas.microsoft.com/office/powerpoint/2010/main" val="424883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178B1-F10F-4443-8123-AEDA96EEE4D0}"/>
              </a:ext>
            </a:extLst>
          </p:cNvPr>
          <p:cNvSpPr txBox="1"/>
          <p:nvPr/>
        </p:nvSpPr>
        <p:spPr>
          <a:xfrm>
            <a:off x="1545996" y="876693"/>
            <a:ext cx="7303416" cy="4524315"/>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WE CAN NOW LITERALLY COMBINE THE WHOLE OF  CATEGORICAL AND PROPOSITIONAL LOGIC  TO ANALYSE VERY COMPLEX ARGUMENTS</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SOME WOMEN ARE CEOs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SOME PEOPLE ARE NOT STUPID</a:t>
            </a:r>
          </a:p>
          <a:p>
            <a:endParaRPr lang="en-GB" sz="24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25345EF9-AD6E-4AB6-9ED2-E861531E8E5E}"/>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27</a:t>
            </a:r>
            <a:endParaRPr lang="en-GB" dirty="0"/>
          </a:p>
        </p:txBody>
      </p:sp>
      <p:grpSp>
        <p:nvGrpSpPr>
          <p:cNvPr id="8" name="Группа 7">
            <a:extLst>
              <a:ext uri="{FF2B5EF4-FFF2-40B4-BE49-F238E27FC236}">
                <a16:creationId xmlns:a16="http://schemas.microsoft.com/office/drawing/2014/main" id="{7965FA27-3692-46A9-A7A9-B79B50502837}"/>
              </a:ext>
            </a:extLst>
          </p:cNvPr>
          <p:cNvGrpSpPr/>
          <p:nvPr/>
        </p:nvGrpSpPr>
        <p:grpSpPr>
          <a:xfrm>
            <a:off x="2328992" y="2150718"/>
            <a:ext cx="609120" cy="420120"/>
            <a:chOff x="2328992" y="2150718"/>
            <a:chExt cx="609120" cy="420120"/>
          </a:xfrm>
        </p:grpSpPr>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EFE2A297-4121-464B-A98E-AB32D9E1BD16}"/>
                    </a:ext>
                  </a:extLst>
                </p14:cNvPr>
                <p14:cNvContentPartPr/>
                <p14:nvPr/>
              </p14:nvContentPartPr>
              <p14:xfrm>
                <a:off x="2706992" y="2150718"/>
                <a:ext cx="44640" cy="329040"/>
              </p14:xfrm>
            </p:contentPart>
          </mc:Choice>
          <mc:Fallback xmlns="">
            <p:pic>
              <p:nvPicPr>
                <p:cNvPr id="4" name="Рукописный ввод 3">
                  <a:extLst>
                    <a:ext uri="{FF2B5EF4-FFF2-40B4-BE49-F238E27FC236}">
                      <a16:creationId xmlns:a16="http://schemas.microsoft.com/office/drawing/2014/main" id="{EFE2A297-4121-464B-A98E-AB32D9E1BD16}"/>
                    </a:ext>
                  </a:extLst>
                </p:cNvPr>
                <p:cNvPicPr/>
                <p:nvPr/>
              </p:nvPicPr>
              <p:blipFill>
                <a:blip r:embed="rId3"/>
                <a:stretch>
                  <a:fillRect/>
                </a:stretch>
              </p:blipFill>
              <p:spPr>
                <a:xfrm>
                  <a:off x="2697992" y="2142078"/>
                  <a:ext cx="622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F6D370F8-E581-43A3-82F5-69D30B18BA21}"/>
                    </a:ext>
                  </a:extLst>
                </p14:cNvPr>
                <p14:cNvContentPartPr/>
                <p14:nvPr/>
              </p14:nvContentPartPr>
              <p14:xfrm>
                <a:off x="2465792" y="2153238"/>
                <a:ext cx="425160" cy="141480"/>
              </p14:xfrm>
            </p:contentPart>
          </mc:Choice>
          <mc:Fallback xmlns="">
            <p:pic>
              <p:nvPicPr>
                <p:cNvPr id="5" name="Рукописный ввод 4">
                  <a:extLst>
                    <a:ext uri="{FF2B5EF4-FFF2-40B4-BE49-F238E27FC236}">
                      <a16:creationId xmlns:a16="http://schemas.microsoft.com/office/drawing/2014/main" id="{F6D370F8-E581-43A3-82F5-69D30B18BA21}"/>
                    </a:ext>
                  </a:extLst>
                </p:cNvPr>
                <p:cNvPicPr/>
                <p:nvPr/>
              </p:nvPicPr>
              <p:blipFill>
                <a:blip r:embed="rId5"/>
                <a:stretch>
                  <a:fillRect/>
                </a:stretch>
              </p:blipFill>
              <p:spPr>
                <a:xfrm>
                  <a:off x="2457152" y="2144238"/>
                  <a:ext cx="4428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83E41281-350B-4EC0-AE5D-5902D8843CBE}"/>
                    </a:ext>
                  </a:extLst>
                </p14:cNvPr>
                <p14:cNvContentPartPr/>
                <p14:nvPr/>
              </p14:nvContentPartPr>
              <p14:xfrm>
                <a:off x="2328992" y="2500278"/>
                <a:ext cx="609120" cy="70560"/>
              </p14:xfrm>
            </p:contentPart>
          </mc:Choice>
          <mc:Fallback xmlns="">
            <p:pic>
              <p:nvPicPr>
                <p:cNvPr id="6" name="Рукописный ввод 5">
                  <a:extLst>
                    <a:ext uri="{FF2B5EF4-FFF2-40B4-BE49-F238E27FC236}">
                      <a16:creationId xmlns:a16="http://schemas.microsoft.com/office/drawing/2014/main" id="{83E41281-350B-4EC0-AE5D-5902D8843CBE}"/>
                    </a:ext>
                  </a:extLst>
                </p:cNvPr>
                <p:cNvPicPr/>
                <p:nvPr/>
              </p:nvPicPr>
              <p:blipFill>
                <a:blip r:embed="rId7"/>
                <a:stretch>
                  <a:fillRect/>
                </a:stretch>
              </p:blipFill>
              <p:spPr>
                <a:xfrm>
                  <a:off x="2320352" y="2491278"/>
                  <a:ext cx="626760" cy="8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8941BC10-7138-4040-B59D-E2B1037B0898}"/>
                  </a:ext>
                </a:extLst>
              </p14:cNvPr>
              <p14:cNvContentPartPr/>
              <p14:nvPr/>
            </p14:nvContentPartPr>
            <p14:xfrm>
              <a:off x="2572352" y="5237718"/>
              <a:ext cx="498960" cy="427680"/>
            </p14:xfrm>
          </p:contentPart>
        </mc:Choice>
        <mc:Fallback xmlns="">
          <p:pic>
            <p:nvPicPr>
              <p:cNvPr id="7" name="Рукописный ввод 6">
                <a:extLst>
                  <a:ext uri="{FF2B5EF4-FFF2-40B4-BE49-F238E27FC236}">
                    <a16:creationId xmlns:a16="http://schemas.microsoft.com/office/drawing/2014/main" id="{8941BC10-7138-4040-B59D-E2B1037B0898}"/>
                  </a:ext>
                </a:extLst>
              </p:cNvPr>
              <p:cNvPicPr/>
              <p:nvPr/>
            </p:nvPicPr>
            <p:blipFill>
              <a:blip r:embed="rId9"/>
              <a:stretch>
                <a:fillRect/>
              </a:stretch>
            </p:blipFill>
            <p:spPr>
              <a:xfrm>
                <a:off x="2563352" y="5228718"/>
                <a:ext cx="516600" cy="445320"/>
              </a:xfrm>
              <a:prstGeom prst="rect">
                <a:avLst/>
              </a:prstGeom>
            </p:spPr>
          </p:pic>
        </mc:Fallback>
      </mc:AlternateContent>
      <p:grpSp>
        <p:nvGrpSpPr>
          <p:cNvPr id="18" name="Группа 17">
            <a:extLst>
              <a:ext uri="{FF2B5EF4-FFF2-40B4-BE49-F238E27FC236}">
                <a16:creationId xmlns:a16="http://schemas.microsoft.com/office/drawing/2014/main" id="{30789504-D4E4-4E29-8B10-8DC2394B7CDB}"/>
              </a:ext>
            </a:extLst>
          </p:cNvPr>
          <p:cNvGrpSpPr/>
          <p:nvPr/>
        </p:nvGrpSpPr>
        <p:grpSpPr>
          <a:xfrm>
            <a:off x="1773152" y="3430158"/>
            <a:ext cx="1239480" cy="680760"/>
            <a:chOff x="1773152" y="3430158"/>
            <a:chExt cx="1239480" cy="680760"/>
          </a:xfrm>
        </p:grpSpPr>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750B8128-4371-476D-AE7B-69010D678386}"/>
                    </a:ext>
                  </a:extLst>
                </p14:cNvPr>
                <p14:cNvContentPartPr/>
                <p14:nvPr/>
              </p14:nvContentPartPr>
              <p14:xfrm>
                <a:off x="1903472" y="3568038"/>
                <a:ext cx="297000" cy="413640"/>
              </p14:xfrm>
            </p:contentPart>
          </mc:Choice>
          <mc:Fallback xmlns="">
            <p:pic>
              <p:nvPicPr>
                <p:cNvPr id="9" name="Рукописный ввод 8">
                  <a:extLst>
                    <a:ext uri="{FF2B5EF4-FFF2-40B4-BE49-F238E27FC236}">
                      <a16:creationId xmlns:a16="http://schemas.microsoft.com/office/drawing/2014/main" id="{750B8128-4371-476D-AE7B-69010D678386}"/>
                    </a:ext>
                  </a:extLst>
                </p:cNvPr>
                <p:cNvPicPr/>
                <p:nvPr/>
              </p:nvPicPr>
              <p:blipFill>
                <a:blip r:embed="rId11"/>
                <a:stretch>
                  <a:fillRect/>
                </a:stretch>
              </p:blipFill>
              <p:spPr>
                <a:xfrm>
                  <a:off x="1894472" y="3559038"/>
                  <a:ext cx="3146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Рукописный ввод 9">
                  <a:extLst>
                    <a:ext uri="{FF2B5EF4-FFF2-40B4-BE49-F238E27FC236}">
                      <a16:creationId xmlns:a16="http://schemas.microsoft.com/office/drawing/2014/main" id="{DA2F7F6F-C3D1-48D3-9C75-F907D3750C51}"/>
                    </a:ext>
                  </a:extLst>
                </p14:cNvPr>
                <p14:cNvContentPartPr/>
                <p14:nvPr/>
              </p14:nvContentPartPr>
              <p14:xfrm>
                <a:off x="1964672" y="3954678"/>
                <a:ext cx="234360" cy="22320"/>
              </p14:xfrm>
            </p:contentPart>
          </mc:Choice>
          <mc:Fallback xmlns="">
            <p:pic>
              <p:nvPicPr>
                <p:cNvPr id="10" name="Рукописный ввод 9">
                  <a:extLst>
                    <a:ext uri="{FF2B5EF4-FFF2-40B4-BE49-F238E27FC236}">
                      <a16:creationId xmlns:a16="http://schemas.microsoft.com/office/drawing/2014/main" id="{DA2F7F6F-C3D1-48D3-9C75-F907D3750C51}"/>
                    </a:ext>
                  </a:extLst>
                </p:cNvPr>
                <p:cNvPicPr/>
                <p:nvPr/>
              </p:nvPicPr>
              <p:blipFill>
                <a:blip r:embed="rId13"/>
                <a:stretch>
                  <a:fillRect/>
                </a:stretch>
              </p:blipFill>
              <p:spPr>
                <a:xfrm>
                  <a:off x="1956032" y="3946038"/>
                  <a:ext cx="252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01120005-6A4D-409B-A935-B2AB70382CE0}"/>
                    </a:ext>
                  </a:extLst>
                </p14:cNvPr>
                <p14:cNvContentPartPr/>
                <p14:nvPr/>
              </p14:nvContentPartPr>
              <p14:xfrm>
                <a:off x="1954952" y="3806358"/>
                <a:ext cx="167400" cy="30240"/>
              </p14:xfrm>
            </p:contentPart>
          </mc:Choice>
          <mc:Fallback xmlns="">
            <p:pic>
              <p:nvPicPr>
                <p:cNvPr id="11" name="Рукописный ввод 10">
                  <a:extLst>
                    <a:ext uri="{FF2B5EF4-FFF2-40B4-BE49-F238E27FC236}">
                      <a16:creationId xmlns:a16="http://schemas.microsoft.com/office/drawing/2014/main" id="{01120005-6A4D-409B-A935-B2AB70382CE0}"/>
                    </a:ext>
                  </a:extLst>
                </p:cNvPr>
                <p:cNvPicPr/>
                <p:nvPr/>
              </p:nvPicPr>
              <p:blipFill>
                <a:blip r:embed="rId15"/>
                <a:stretch>
                  <a:fillRect/>
                </a:stretch>
              </p:blipFill>
              <p:spPr>
                <a:xfrm>
                  <a:off x="1945952" y="3797358"/>
                  <a:ext cx="1850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Рукописный ввод 12">
                  <a:extLst>
                    <a:ext uri="{FF2B5EF4-FFF2-40B4-BE49-F238E27FC236}">
                      <a16:creationId xmlns:a16="http://schemas.microsoft.com/office/drawing/2014/main" id="{478CD56A-572C-4FB5-80A9-45FC3CAAEF8C}"/>
                    </a:ext>
                  </a:extLst>
                </p14:cNvPr>
                <p14:cNvContentPartPr/>
                <p14:nvPr/>
              </p14:nvContentPartPr>
              <p14:xfrm>
                <a:off x="1773152" y="3530238"/>
                <a:ext cx="245160" cy="549000"/>
              </p14:xfrm>
            </p:contentPart>
          </mc:Choice>
          <mc:Fallback xmlns="">
            <p:pic>
              <p:nvPicPr>
                <p:cNvPr id="13" name="Рукописный ввод 12">
                  <a:extLst>
                    <a:ext uri="{FF2B5EF4-FFF2-40B4-BE49-F238E27FC236}">
                      <a16:creationId xmlns:a16="http://schemas.microsoft.com/office/drawing/2014/main" id="{478CD56A-572C-4FB5-80A9-45FC3CAAEF8C}"/>
                    </a:ext>
                  </a:extLst>
                </p:cNvPr>
                <p:cNvPicPr/>
                <p:nvPr/>
              </p:nvPicPr>
              <p:blipFill>
                <a:blip r:embed="rId17"/>
                <a:stretch>
                  <a:fillRect/>
                </a:stretch>
              </p:blipFill>
              <p:spPr>
                <a:xfrm>
                  <a:off x="1764512" y="3521598"/>
                  <a:ext cx="2628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Рукописный ввод 13">
                  <a:extLst>
                    <a:ext uri="{FF2B5EF4-FFF2-40B4-BE49-F238E27FC236}">
                      <a16:creationId xmlns:a16="http://schemas.microsoft.com/office/drawing/2014/main" id="{E4448430-A341-4B34-A3A5-DFBF4199AAA0}"/>
                    </a:ext>
                  </a:extLst>
                </p14:cNvPr>
                <p14:cNvContentPartPr/>
                <p14:nvPr/>
              </p14:nvContentPartPr>
              <p14:xfrm>
                <a:off x="2195432" y="3517278"/>
                <a:ext cx="178560" cy="543960"/>
              </p14:xfrm>
            </p:contentPart>
          </mc:Choice>
          <mc:Fallback xmlns="">
            <p:pic>
              <p:nvPicPr>
                <p:cNvPr id="14" name="Рукописный ввод 13">
                  <a:extLst>
                    <a:ext uri="{FF2B5EF4-FFF2-40B4-BE49-F238E27FC236}">
                      <a16:creationId xmlns:a16="http://schemas.microsoft.com/office/drawing/2014/main" id="{E4448430-A341-4B34-A3A5-DFBF4199AAA0}"/>
                    </a:ext>
                  </a:extLst>
                </p:cNvPr>
                <p:cNvPicPr/>
                <p:nvPr/>
              </p:nvPicPr>
              <p:blipFill>
                <a:blip r:embed="rId19"/>
                <a:stretch>
                  <a:fillRect/>
                </a:stretch>
              </p:blipFill>
              <p:spPr>
                <a:xfrm>
                  <a:off x="2186792" y="3508278"/>
                  <a:ext cx="19620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82D303AD-FEB6-4453-8C47-2F4F33331ED5}"/>
                    </a:ext>
                  </a:extLst>
                </p14:cNvPr>
                <p14:cNvContentPartPr/>
                <p14:nvPr/>
              </p14:nvContentPartPr>
              <p14:xfrm>
                <a:off x="2580992" y="3716718"/>
                <a:ext cx="34560" cy="226080"/>
              </p14:xfrm>
            </p:contentPart>
          </mc:Choice>
          <mc:Fallback xmlns="">
            <p:pic>
              <p:nvPicPr>
                <p:cNvPr id="15" name="Рукописный ввод 14">
                  <a:extLst>
                    <a:ext uri="{FF2B5EF4-FFF2-40B4-BE49-F238E27FC236}">
                      <a16:creationId xmlns:a16="http://schemas.microsoft.com/office/drawing/2014/main" id="{82D303AD-FEB6-4453-8C47-2F4F33331ED5}"/>
                    </a:ext>
                  </a:extLst>
                </p:cNvPr>
                <p:cNvPicPr/>
                <p:nvPr/>
              </p:nvPicPr>
              <p:blipFill>
                <a:blip r:embed="rId21"/>
                <a:stretch>
                  <a:fillRect/>
                </a:stretch>
              </p:blipFill>
              <p:spPr>
                <a:xfrm>
                  <a:off x="2571992" y="3708078"/>
                  <a:ext cx="522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D7640737-EB86-4561-9672-99323AF44E42}"/>
                    </a:ext>
                  </a:extLst>
                </p14:cNvPr>
                <p14:cNvContentPartPr/>
                <p14:nvPr/>
              </p14:nvContentPartPr>
              <p14:xfrm>
                <a:off x="2419352" y="3752358"/>
                <a:ext cx="248040" cy="212040"/>
              </p14:xfrm>
            </p:contentPart>
          </mc:Choice>
          <mc:Fallback xmlns="">
            <p:pic>
              <p:nvPicPr>
                <p:cNvPr id="16" name="Рукописный ввод 15">
                  <a:extLst>
                    <a:ext uri="{FF2B5EF4-FFF2-40B4-BE49-F238E27FC236}">
                      <a16:creationId xmlns:a16="http://schemas.microsoft.com/office/drawing/2014/main" id="{D7640737-EB86-4561-9672-99323AF44E42}"/>
                    </a:ext>
                  </a:extLst>
                </p:cNvPr>
                <p:cNvPicPr/>
                <p:nvPr/>
              </p:nvPicPr>
              <p:blipFill>
                <a:blip r:embed="rId23"/>
                <a:stretch>
                  <a:fillRect/>
                </a:stretch>
              </p:blipFill>
              <p:spPr>
                <a:xfrm>
                  <a:off x="2410712" y="3743358"/>
                  <a:ext cx="2656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3FC7FE48-862B-452C-9F73-51048589619F}"/>
                    </a:ext>
                  </a:extLst>
                </p14:cNvPr>
                <p14:cNvContentPartPr/>
                <p14:nvPr/>
              </p14:nvContentPartPr>
              <p14:xfrm>
                <a:off x="2815712" y="3430158"/>
                <a:ext cx="196920" cy="680760"/>
              </p14:xfrm>
            </p:contentPart>
          </mc:Choice>
          <mc:Fallback xmlns="">
            <p:pic>
              <p:nvPicPr>
                <p:cNvPr id="17" name="Рукописный ввод 16">
                  <a:extLst>
                    <a:ext uri="{FF2B5EF4-FFF2-40B4-BE49-F238E27FC236}">
                      <a16:creationId xmlns:a16="http://schemas.microsoft.com/office/drawing/2014/main" id="{3FC7FE48-862B-452C-9F73-51048589619F}"/>
                    </a:ext>
                  </a:extLst>
                </p:cNvPr>
                <p:cNvPicPr/>
                <p:nvPr/>
              </p:nvPicPr>
              <p:blipFill>
                <a:blip r:embed="rId25"/>
                <a:stretch>
                  <a:fillRect/>
                </a:stretch>
              </p:blipFill>
              <p:spPr>
                <a:xfrm>
                  <a:off x="2806712" y="3421518"/>
                  <a:ext cx="214560" cy="698400"/>
                </a:xfrm>
                <a:prstGeom prst="rect">
                  <a:avLst/>
                </a:prstGeom>
              </p:spPr>
            </p:pic>
          </mc:Fallback>
        </mc:AlternateContent>
      </p:grpSp>
      <p:grpSp>
        <p:nvGrpSpPr>
          <p:cNvPr id="28" name="Группа 27">
            <a:extLst>
              <a:ext uri="{FF2B5EF4-FFF2-40B4-BE49-F238E27FC236}">
                <a16:creationId xmlns:a16="http://schemas.microsoft.com/office/drawing/2014/main" id="{3506A0C9-89C0-43D4-AA09-EE04A7678CE4}"/>
              </a:ext>
            </a:extLst>
          </p:cNvPr>
          <p:cNvGrpSpPr/>
          <p:nvPr/>
        </p:nvGrpSpPr>
        <p:grpSpPr>
          <a:xfrm>
            <a:off x="3079592" y="3372198"/>
            <a:ext cx="2033280" cy="903960"/>
            <a:chOff x="3079592" y="3372198"/>
            <a:chExt cx="2033280" cy="903960"/>
          </a:xfrm>
        </p:grpSpPr>
        <mc:AlternateContent xmlns:mc="http://schemas.openxmlformats.org/markup-compatibility/2006" xmlns:p14="http://schemas.microsoft.com/office/powerpoint/2010/main">
          <mc:Choice Requires="p14">
            <p:contentPart p14:bwMode="auto" r:id="rId26">
              <p14:nvContentPartPr>
                <p14:cNvPr id="19" name="Рукописный ввод 18">
                  <a:extLst>
                    <a:ext uri="{FF2B5EF4-FFF2-40B4-BE49-F238E27FC236}">
                      <a16:creationId xmlns:a16="http://schemas.microsoft.com/office/drawing/2014/main" id="{990EC6C6-98C1-401D-AA78-FB1A7AE054DB}"/>
                    </a:ext>
                  </a:extLst>
                </p14:cNvPr>
                <p14:cNvContentPartPr/>
                <p14:nvPr/>
              </p14:nvContentPartPr>
              <p14:xfrm>
                <a:off x="3079592" y="3540318"/>
                <a:ext cx="341280" cy="420840"/>
              </p14:xfrm>
            </p:contentPart>
          </mc:Choice>
          <mc:Fallback xmlns="">
            <p:pic>
              <p:nvPicPr>
                <p:cNvPr id="19" name="Рукописный ввод 18">
                  <a:extLst>
                    <a:ext uri="{FF2B5EF4-FFF2-40B4-BE49-F238E27FC236}">
                      <a16:creationId xmlns:a16="http://schemas.microsoft.com/office/drawing/2014/main" id="{990EC6C6-98C1-401D-AA78-FB1A7AE054DB}"/>
                    </a:ext>
                  </a:extLst>
                </p:cNvPr>
                <p:cNvPicPr/>
                <p:nvPr/>
              </p:nvPicPr>
              <p:blipFill>
                <a:blip r:embed="rId27"/>
                <a:stretch>
                  <a:fillRect/>
                </a:stretch>
              </p:blipFill>
              <p:spPr>
                <a:xfrm>
                  <a:off x="3070592" y="3531678"/>
                  <a:ext cx="3589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Рукописный ввод 19">
                  <a:extLst>
                    <a:ext uri="{FF2B5EF4-FFF2-40B4-BE49-F238E27FC236}">
                      <a16:creationId xmlns:a16="http://schemas.microsoft.com/office/drawing/2014/main" id="{4C2E6D18-7FA7-4E34-B05C-F38EC3CB93F2}"/>
                    </a:ext>
                  </a:extLst>
                </p14:cNvPr>
                <p14:cNvContentPartPr/>
                <p14:nvPr/>
              </p14:nvContentPartPr>
              <p14:xfrm>
                <a:off x="3225032" y="3597558"/>
                <a:ext cx="376920" cy="278280"/>
              </p14:xfrm>
            </p:contentPart>
          </mc:Choice>
          <mc:Fallback xmlns="">
            <p:pic>
              <p:nvPicPr>
                <p:cNvPr id="20" name="Рукописный ввод 19">
                  <a:extLst>
                    <a:ext uri="{FF2B5EF4-FFF2-40B4-BE49-F238E27FC236}">
                      <a16:creationId xmlns:a16="http://schemas.microsoft.com/office/drawing/2014/main" id="{4C2E6D18-7FA7-4E34-B05C-F38EC3CB93F2}"/>
                    </a:ext>
                  </a:extLst>
                </p:cNvPr>
                <p:cNvPicPr/>
                <p:nvPr/>
              </p:nvPicPr>
              <p:blipFill>
                <a:blip r:embed="rId29"/>
                <a:stretch>
                  <a:fillRect/>
                </a:stretch>
              </p:blipFill>
              <p:spPr>
                <a:xfrm>
                  <a:off x="3216032" y="3588558"/>
                  <a:ext cx="3945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DE726554-8D80-4840-862A-063411F0162E}"/>
                    </a:ext>
                  </a:extLst>
                </p14:cNvPr>
                <p14:cNvContentPartPr/>
                <p14:nvPr/>
              </p14:nvContentPartPr>
              <p14:xfrm>
                <a:off x="3680432" y="3709878"/>
                <a:ext cx="118440" cy="219960"/>
              </p14:xfrm>
            </p:contentPart>
          </mc:Choice>
          <mc:Fallback xmlns="">
            <p:pic>
              <p:nvPicPr>
                <p:cNvPr id="21" name="Рукописный ввод 20">
                  <a:extLst>
                    <a:ext uri="{FF2B5EF4-FFF2-40B4-BE49-F238E27FC236}">
                      <a16:creationId xmlns:a16="http://schemas.microsoft.com/office/drawing/2014/main" id="{DE726554-8D80-4840-862A-063411F0162E}"/>
                    </a:ext>
                  </a:extLst>
                </p:cNvPr>
                <p:cNvPicPr/>
                <p:nvPr/>
              </p:nvPicPr>
              <p:blipFill>
                <a:blip r:embed="rId31"/>
                <a:stretch>
                  <a:fillRect/>
                </a:stretch>
              </p:blipFill>
              <p:spPr>
                <a:xfrm>
                  <a:off x="3671792" y="3700878"/>
                  <a:ext cx="136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4222C9AD-A5CC-477A-96F6-917C46F37244}"/>
                    </a:ext>
                  </a:extLst>
                </p14:cNvPr>
                <p14:cNvContentPartPr/>
                <p14:nvPr/>
              </p14:nvContentPartPr>
              <p14:xfrm>
                <a:off x="3612752" y="3793038"/>
                <a:ext cx="207000" cy="200880"/>
              </p14:xfrm>
            </p:contentPart>
          </mc:Choice>
          <mc:Fallback xmlns="">
            <p:pic>
              <p:nvPicPr>
                <p:cNvPr id="22" name="Рукописный ввод 21">
                  <a:extLst>
                    <a:ext uri="{FF2B5EF4-FFF2-40B4-BE49-F238E27FC236}">
                      <a16:creationId xmlns:a16="http://schemas.microsoft.com/office/drawing/2014/main" id="{4222C9AD-A5CC-477A-96F6-917C46F37244}"/>
                    </a:ext>
                  </a:extLst>
                </p:cNvPr>
                <p:cNvPicPr/>
                <p:nvPr/>
              </p:nvPicPr>
              <p:blipFill>
                <a:blip r:embed="rId33"/>
                <a:stretch>
                  <a:fillRect/>
                </a:stretch>
              </p:blipFill>
              <p:spPr>
                <a:xfrm>
                  <a:off x="3604112" y="3784038"/>
                  <a:ext cx="2246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ADAD1115-8752-4972-9764-1B89299F1F4C}"/>
                    </a:ext>
                  </a:extLst>
                </p14:cNvPr>
                <p14:cNvContentPartPr/>
                <p14:nvPr/>
              </p14:nvContentPartPr>
              <p14:xfrm>
                <a:off x="4091192" y="3721758"/>
                <a:ext cx="48240" cy="56160"/>
              </p14:xfrm>
            </p:contentPart>
          </mc:Choice>
          <mc:Fallback xmlns="">
            <p:pic>
              <p:nvPicPr>
                <p:cNvPr id="23" name="Рукописный ввод 22">
                  <a:extLst>
                    <a:ext uri="{FF2B5EF4-FFF2-40B4-BE49-F238E27FC236}">
                      <a16:creationId xmlns:a16="http://schemas.microsoft.com/office/drawing/2014/main" id="{ADAD1115-8752-4972-9764-1B89299F1F4C}"/>
                    </a:ext>
                  </a:extLst>
                </p:cNvPr>
                <p:cNvPicPr/>
                <p:nvPr/>
              </p:nvPicPr>
              <p:blipFill>
                <a:blip r:embed="rId35"/>
                <a:stretch>
                  <a:fillRect/>
                </a:stretch>
              </p:blipFill>
              <p:spPr>
                <a:xfrm>
                  <a:off x="4082192" y="3712758"/>
                  <a:ext cx="658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03D9D4D2-1089-4FF3-9410-20B9EEA11CF7}"/>
                    </a:ext>
                  </a:extLst>
                </p14:cNvPr>
                <p14:cNvContentPartPr/>
                <p14:nvPr/>
              </p14:nvContentPartPr>
              <p14:xfrm>
                <a:off x="4293512" y="3481278"/>
                <a:ext cx="265320" cy="421560"/>
              </p14:xfrm>
            </p:contentPart>
          </mc:Choice>
          <mc:Fallback xmlns="">
            <p:pic>
              <p:nvPicPr>
                <p:cNvPr id="24" name="Рукописный ввод 23">
                  <a:extLst>
                    <a:ext uri="{FF2B5EF4-FFF2-40B4-BE49-F238E27FC236}">
                      <a16:creationId xmlns:a16="http://schemas.microsoft.com/office/drawing/2014/main" id="{03D9D4D2-1089-4FF3-9410-20B9EEA11CF7}"/>
                    </a:ext>
                  </a:extLst>
                </p:cNvPr>
                <p:cNvPicPr/>
                <p:nvPr/>
              </p:nvPicPr>
              <p:blipFill>
                <a:blip r:embed="rId37"/>
                <a:stretch>
                  <a:fillRect/>
                </a:stretch>
              </p:blipFill>
              <p:spPr>
                <a:xfrm>
                  <a:off x="4284872" y="3472278"/>
                  <a:ext cx="282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01CCA392-E22B-43F7-A9F4-AAFBE8095EB8}"/>
                    </a:ext>
                  </a:extLst>
                </p14:cNvPr>
                <p14:cNvContentPartPr/>
                <p14:nvPr/>
              </p14:nvContentPartPr>
              <p14:xfrm>
                <a:off x="4730552" y="3629238"/>
                <a:ext cx="126000" cy="277200"/>
              </p14:xfrm>
            </p:contentPart>
          </mc:Choice>
          <mc:Fallback xmlns="">
            <p:pic>
              <p:nvPicPr>
                <p:cNvPr id="25" name="Рукописный ввод 24">
                  <a:extLst>
                    <a:ext uri="{FF2B5EF4-FFF2-40B4-BE49-F238E27FC236}">
                      <a16:creationId xmlns:a16="http://schemas.microsoft.com/office/drawing/2014/main" id="{01CCA392-E22B-43F7-A9F4-AAFBE8095EB8}"/>
                    </a:ext>
                  </a:extLst>
                </p:cNvPr>
                <p:cNvPicPr/>
                <p:nvPr/>
              </p:nvPicPr>
              <p:blipFill>
                <a:blip r:embed="rId39"/>
                <a:stretch>
                  <a:fillRect/>
                </a:stretch>
              </p:blipFill>
              <p:spPr>
                <a:xfrm>
                  <a:off x="4721912" y="3620238"/>
                  <a:ext cx="1436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92D84350-DDE6-496B-9C75-CC68F88956AA}"/>
                    </a:ext>
                  </a:extLst>
                </p14:cNvPr>
                <p14:cNvContentPartPr/>
                <p14:nvPr/>
              </p14:nvContentPartPr>
              <p14:xfrm>
                <a:off x="4668272" y="3769638"/>
                <a:ext cx="193680" cy="172440"/>
              </p14:xfrm>
            </p:contentPart>
          </mc:Choice>
          <mc:Fallback xmlns="">
            <p:pic>
              <p:nvPicPr>
                <p:cNvPr id="26" name="Рукописный ввод 25">
                  <a:extLst>
                    <a:ext uri="{FF2B5EF4-FFF2-40B4-BE49-F238E27FC236}">
                      <a16:creationId xmlns:a16="http://schemas.microsoft.com/office/drawing/2014/main" id="{92D84350-DDE6-496B-9C75-CC68F88956AA}"/>
                    </a:ext>
                  </a:extLst>
                </p:cNvPr>
                <p:cNvPicPr/>
                <p:nvPr/>
              </p:nvPicPr>
              <p:blipFill>
                <a:blip r:embed="rId41"/>
                <a:stretch>
                  <a:fillRect/>
                </a:stretch>
              </p:blipFill>
              <p:spPr>
                <a:xfrm>
                  <a:off x="4659632" y="3760638"/>
                  <a:ext cx="2113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0E49B73E-4D78-47DE-AAE1-D3BBA8342A7F}"/>
                    </a:ext>
                  </a:extLst>
                </p14:cNvPr>
                <p14:cNvContentPartPr/>
                <p14:nvPr/>
              </p14:nvContentPartPr>
              <p14:xfrm>
                <a:off x="4805072" y="3372198"/>
                <a:ext cx="307800" cy="903960"/>
              </p14:xfrm>
            </p:contentPart>
          </mc:Choice>
          <mc:Fallback xmlns="">
            <p:pic>
              <p:nvPicPr>
                <p:cNvPr id="27" name="Рукописный ввод 26">
                  <a:extLst>
                    <a:ext uri="{FF2B5EF4-FFF2-40B4-BE49-F238E27FC236}">
                      <a16:creationId xmlns:a16="http://schemas.microsoft.com/office/drawing/2014/main" id="{0E49B73E-4D78-47DE-AAE1-D3BBA8342A7F}"/>
                    </a:ext>
                  </a:extLst>
                </p:cNvPr>
                <p:cNvPicPr/>
                <p:nvPr/>
              </p:nvPicPr>
              <p:blipFill>
                <a:blip r:embed="rId43"/>
                <a:stretch>
                  <a:fillRect/>
                </a:stretch>
              </p:blipFill>
              <p:spPr>
                <a:xfrm>
                  <a:off x="4796432" y="3363198"/>
                  <a:ext cx="325440" cy="921600"/>
                </a:xfrm>
                <a:prstGeom prst="rect">
                  <a:avLst/>
                </a:prstGeom>
              </p:spPr>
            </p:pic>
          </mc:Fallback>
        </mc:AlternateContent>
      </p:grpSp>
      <p:grpSp>
        <p:nvGrpSpPr>
          <p:cNvPr id="46" name="Группа 45">
            <a:extLst>
              <a:ext uri="{FF2B5EF4-FFF2-40B4-BE49-F238E27FC236}">
                <a16:creationId xmlns:a16="http://schemas.microsoft.com/office/drawing/2014/main" id="{C5E72A7A-E720-456C-AD47-54AB7E3177F0}"/>
              </a:ext>
            </a:extLst>
          </p:cNvPr>
          <p:cNvGrpSpPr/>
          <p:nvPr/>
        </p:nvGrpSpPr>
        <p:grpSpPr>
          <a:xfrm>
            <a:off x="6873632" y="4258158"/>
            <a:ext cx="2043720" cy="883080"/>
            <a:chOff x="6873632" y="4258158"/>
            <a:chExt cx="2043720" cy="883080"/>
          </a:xfrm>
        </p:grpSpPr>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CAD6835F-CE05-435D-A507-131566F4CD2C}"/>
                    </a:ext>
                  </a:extLst>
                </p14:cNvPr>
                <p14:cNvContentPartPr/>
                <p14:nvPr/>
              </p14:nvContentPartPr>
              <p14:xfrm>
                <a:off x="6987032" y="4366878"/>
                <a:ext cx="428760" cy="578160"/>
              </p14:xfrm>
            </p:contentPart>
          </mc:Choice>
          <mc:Fallback xmlns="">
            <p:pic>
              <p:nvPicPr>
                <p:cNvPr id="29" name="Рукописный ввод 28">
                  <a:extLst>
                    <a:ext uri="{FF2B5EF4-FFF2-40B4-BE49-F238E27FC236}">
                      <a16:creationId xmlns:a16="http://schemas.microsoft.com/office/drawing/2014/main" id="{CAD6835F-CE05-435D-A507-131566F4CD2C}"/>
                    </a:ext>
                  </a:extLst>
                </p:cNvPr>
                <p:cNvPicPr/>
                <p:nvPr/>
              </p:nvPicPr>
              <p:blipFill>
                <a:blip r:embed="rId45"/>
                <a:stretch>
                  <a:fillRect/>
                </a:stretch>
              </p:blipFill>
              <p:spPr>
                <a:xfrm>
                  <a:off x="6978032" y="4358238"/>
                  <a:ext cx="44640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1118E7D6-458C-4C05-8B77-B95AF5F8C15B}"/>
                    </a:ext>
                  </a:extLst>
                </p14:cNvPr>
                <p14:cNvContentPartPr/>
                <p14:nvPr/>
              </p14:nvContentPartPr>
              <p14:xfrm>
                <a:off x="7107272" y="4580358"/>
                <a:ext cx="286560" cy="29520"/>
              </p14:xfrm>
            </p:contentPart>
          </mc:Choice>
          <mc:Fallback xmlns="">
            <p:pic>
              <p:nvPicPr>
                <p:cNvPr id="30" name="Рукописный ввод 29">
                  <a:extLst>
                    <a:ext uri="{FF2B5EF4-FFF2-40B4-BE49-F238E27FC236}">
                      <a16:creationId xmlns:a16="http://schemas.microsoft.com/office/drawing/2014/main" id="{1118E7D6-458C-4C05-8B77-B95AF5F8C15B}"/>
                    </a:ext>
                  </a:extLst>
                </p:cNvPr>
                <p:cNvPicPr/>
                <p:nvPr/>
              </p:nvPicPr>
              <p:blipFill>
                <a:blip r:embed="rId47"/>
                <a:stretch>
                  <a:fillRect/>
                </a:stretch>
              </p:blipFill>
              <p:spPr>
                <a:xfrm>
                  <a:off x="7098272" y="4571718"/>
                  <a:ext cx="3042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Рукописный ввод 31">
                  <a:extLst>
                    <a:ext uri="{FF2B5EF4-FFF2-40B4-BE49-F238E27FC236}">
                      <a16:creationId xmlns:a16="http://schemas.microsoft.com/office/drawing/2014/main" id="{DC39776C-0B8D-48FF-B736-D85888A64F52}"/>
                    </a:ext>
                  </a:extLst>
                </p14:cNvPr>
                <p14:cNvContentPartPr/>
                <p14:nvPr/>
              </p14:nvContentPartPr>
              <p14:xfrm>
                <a:off x="7460072" y="4403238"/>
                <a:ext cx="203760" cy="619200"/>
              </p14:xfrm>
            </p:contentPart>
          </mc:Choice>
          <mc:Fallback xmlns="">
            <p:pic>
              <p:nvPicPr>
                <p:cNvPr id="32" name="Рукописный ввод 31">
                  <a:extLst>
                    <a:ext uri="{FF2B5EF4-FFF2-40B4-BE49-F238E27FC236}">
                      <a16:creationId xmlns:a16="http://schemas.microsoft.com/office/drawing/2014/main" id="{DC39776C-0B8D-48FF-B736-D85888A64F52}"/>
                    </a:ext>
                  </a:extLst>
                </p:cNvPr>
                <p:cNvPicPr/>
                <p:nvPr/>
              </p:nvPicPr>
              <p:blipFill>
                <a:blip r:embed="rId49"/>
                <a:stretch>
                  <a:fillRect/>
                </a:stretch>
              </p:blipFill>
              <p:spPr>
                <a:xfrm>
                  <a:off x="7451432" y="4394238"/>
                  <a:ext cx="221400" cy="636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C396A526-DE8B-4C87-9AF1-4904B4C8357F}"/>
                    </a:ext>
                  </a:extLst>
                </p14:cNvPr>
                <p14:cNvContentPartPr/>
                <p14:nvPr/>
              </p14:nvContentPartPr>
              <p14:xfrm>
                <a:off x="6873632" y="4493598"/>
                <a:ext cx="371880" cy="604800"/>
              </p14:xfrm>
            </p:contentPart>
          </mc:Choice>
          <mc:Fallback xmlns="">
            <p:pic>
              <p:nvPicPr>
                <p:cNvPr id="33" name="Рукописный ввод 32">
                  <a:extLst>
                    <a:ext uri="{FF2B5EF4-FFF2-40B4-BE49-F238E27FC236}">
                      <a16:creationId xmlns:a16="http://schemas.microsoft.com/office/drawing/2014/main" id="{C396A526-DE8B-4C87-9AF1-4904B4C8357F}"/>
                    </a:ext>
                  </a:extLst>
                </p:cNvPr>
                <p:cNvPicPr/>
                <p:nvPr/>
              </p:nvPicPr>
              <p:blipFill>
                <a:blip r:embed="rId51"/>
                <a:stretch>
                  <a:fillRect/>
                </a:stretch>
              </p:blipFill>
              <p:spPr>
                <a:xfrm>
                  <a:off x="6864632" y="4484598"/>
                  <a:ext cx="38952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4C4DEE17-7483-4404-B26C-7BE437FB4737}"/>
                    </a:ext>
                  </a:extLst>
                </p14:cNvPr>
                <p14:cNvContentPartPr/>
                <p14:nvPr/>
              </p14:nvContentPartPr>
              <p14:xfrm>
                <a:off x="7867592" y="4650198"/>
                <a:ext cx="115560" cy="226440"/>
              </p14:xfrm>
            </p:contentPart>
          </mc:Choice>
          <mc:Fallback xmlns="">
            <p:pic>
              <p:nvPicPr>
                <p:cNvPr id="34" name="Рукописный ввод 33">
                  <a:extLst>
                    <a:ext uri="{FF2B5EF4-FFF2-40B4-BE49-F238E27FC236}">
                      <a16:creationId xmlns:a16="http://schemas.microsoft.com/office/drawing/2014/main" id="{4C4DEE17-7483-4404-B26C-7BE437FB4737}"/>
                    </a:ext>
                  </a:extLst>
                </p:cNvPr>
                <p:cNvPicPr/>
                <p:nvPr/>
              </p:nvPicPr>
              <p:blipFill>
                <a:blip r:embed="rId53"/>
                <a:stretch>
                  <a:fillRect/>
                </a:stretch>
              </p:blipFill>
              <p:spPr>
                <a:xfrm>
                  <a:off x="7858592" y="4641558"/>
                  <a:ext cx="1332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DC22D6E0-3E35-4A8F-BE71-864430F89249}"/>
                    </a:ext>
                  </a:extLst>
                </p14:cNvPr>
                <p14:cNvContentPartPr/>
                <p14:nvPr/>
              </p14:nvContentPartPr>
              <p14:xfrm>
                <a:off x="7730432" y="4740918"/>
                <a:ext cx="232920" cy="164160"/>
              </p14:xfrm>
            </p:contentPart>
          </mc:Choice>
          <mc:Fallback xmlns="">
            <p:pic>
              <p:nvPicPr>
                <p:cNvPr id="35" name="Рукописный ввод 34">
                  <a:extLst>
                    <a:ext uri="{FF2B5EF4-FFF2-40B4-BE49-F238E27FC236}">
                      <a16:creationId xmlns:a16="http://schemas.microsoft.com/office/drawing/2014/main" id="{DC22D6E0-3E35-4A8F-BE71-864430F89249}"/>
                    </a:ext>
                  </a:extLst>
                </p:cNvPr>
                <p:cNvPicPr/>
                <p:nvPr/>
              </p:nvPicPr>
              <p:blipFill>
                <a:blip r:embed="rId55"/>
                <a:stretch>
                  <a:fillRect/>
                </a:stretch>
              </p:blipFill>
              <p:spPr>
                <a:xfrm>
                  <a:off x="7721792" y="4731918"/>
                  <a:ext cx="2505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Рукописный ввод 35">
                  <a:extLst>
                    <a:ext uri="{FF2B5EF4-FFF2-40B4-BE49-F238E27FC236}">
                      <a16:creationId xmlns:a16="http://schemas.microsoft.com/office/drawing/2014/main" id="{7C3ACA1B-BFD5-4BB4-A704-D630AFCD4032}"/>
                    </a:ext>
                  </a:extLst>
                </p14:cNvPr>
                <p14:cNvContentPartPr/>
                <p14:nvPr/>
              </p14:nvContentPartPr>
              <p14:xfrm>
                <a:off x="8143712" y="4258158"/>
                <a:ext cx="311040" cy="883080"/>
              </p14:xfrm>
            </p:contentPart>
          </mc:Choice>
          <mc:Fallback xmlns="">
            <p:pic>
              <p:nvPicPr>
                <p:cNvPr id="36" name="Рукописный ввод 35">
                  <a:extLst>
                    <a:ext uri="{FF2B5EF4-FFF2-40B4-BE49-F238E27FC236}">
                      <a16:creationId xmlns:a16="http://schemas.microsoft.com/office/drawing/2014/main" id="{7C3ACA1B-BFD5-4BB4-A704-D630AFCD4032}"/>
                    </a:ext>
                  </a:extLst>
                </p:cNvPr>
                <p:cNvPicPr/>
                <p:nvPr/>
              </p:nvPicPr>
              <p:blipFill>
                <a:blip r:embed="rId57"/>
                <a:stretch>
                  <a:fillRect/>
                </a:stretch>
              </p:blipFill>
              <p:spPr>
                <a:xfrm>
                  <a:off x="8135072" y="4249518"/>
                  <a:ext cx="328680" cy="900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Рукописный ввод 36">
                  <a:extLst>
                    <a:ext uri="{FF2B5EF4-FFF2-40B4-BE49-F238E27FC236}">
                      <a16:creationId xmlns:a16="http://schemas.microsoft.com/office/drawing/2014/main" id="{E0E58FE6-71F1-4C3C-9702-CA5BC5472403}"/>
                    </a:ext>
                  </a:extLst>
                </p14:cNvPr>
                <p14:cNvContentPartPr/>
                <p14:nvPr/>
              </p14:nvContentPartPr>
              <p14:xfrm>
                <a:off x="8522072" y="4474158"/>
                <a:ext cx="128520" cy="489960"/>
              </p14:xfrm>
            </p:contentPart>
          </mc:Choice>
          <mc:Fallback xmlns="">
            <p:pic>
              <p:nvPicPr>
                <p:cNvPr id="37" name="Рукописный ввод 36">
                  <a:extLst>
                    <a:ext uri="{FF2B5EF4-FFF2-40B4-BE49-F238E27FC236}">
                      <a16:creationId xmlns:a16="http://schemas.microsoft.com/office/drawing/2014/main" id="{E0E58FE6-71F1-4C3C-9702-CA5BC5472403}"/>
                    </a:ext>
                  </a:extLst>
                </p:cNvPr>
                <p:cNvPicPr/>
                <p:nvPr/>
              </p:nvPicPr>
              <p:blipFill>
                <a:blip r:embed="rId59"/>
                <a:stretch>
                  <a:fillRect/>
                </a:stretch>
              </p:blipFill>
              <p:spPr>
                <a:xfrm>
                  <a:off x="8513432" y="4465518"/>
                  <a:ext cx="14616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Рукописный ввод 37">
                  <a:extLst>
                    <a:ext uri="{FF2B5EF4-FFF2-40B4-BE49-F238E27FC236}">
                      <a16:creationId xmlns:a16="http://schemas.microsoft.com/office/drawing/2014/main" id="{1539CFB5-B6D2-4670-8551-AD9138B23978}"/>
                    </a:ext>
                  </a:extLst>
                </p14:cNvPr>
                <p14:cNvContentPartPr/>
                <p14:nvPr/>
              </p14:nvContentPartPr>
              <p14:xfrm>
                <a:off x="8762552" y="4662078"/>
                <a:ext cx="114840" cy="296640"/>
              </p14:xfrm>
            </p:contentPart>
          </mc:Choice>
          <mc:Fallback xmlns="">
            <p:pic>
              <p:nvPicPr>
                <p:cNvPr id="38" name="Рукописный ввод 37">
                  <a:extLst>
                    <a:ext uri="{FF2B5EF4-FFF2-40B4-BE49-F238E27FC236}">
                      <a16:creationId xmlns:a16="http://schemas.microsoft.com/office/drawing/2014/main" id="{1539CFB5-B6D2-4670-8551-AD9138B23978}"/>
                    </a:ext>
                  </a:extLst>
                </p:cNvPr>
                <p:cNvPicPr/>
                <p:nvPr/>
              </p:nvPicPr>
              <p:blipFill>
                <a:blip r:embed="rId61"/>
                <a:stretch>
                  <a:fillRect/>
                </a:stretch>
              </p:blipFill>
              <p:spPr>
                <a:xfrm>
                  <a:off x="8753552" y="4653438"/>
                  <a:ext cx="1324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Рукописный ввод 38">
                  <a:extLst>
                    <a:ext uri="{FF2B5EF4-FFF2-40B4-BE49-F238E27FC236}">
                      <a16:creationId xmlns:a16="http://schemas.microsoft.com/office/drawing/2014/main" id="{5B6624E8-24C9-4670-91A2-4AEA762436E3}"/>
                    </a:ext>
                  </a:extLst>
                </p14:cNvPr>
                <p14:cNvContentPartPr/>
                <p14:nvPr/>
              </p14:nvContentPartPr>
              <p14:xfrm>
                <a:off x="8729432" y="4722558"/>
                <a:ext cx="187920" cy="225360"/>
              </p14:xfrm>
            </p:contentPart>
          </mc:Choice>
          <mc:Fallback xmlns="">
            <p:pic>
              <p:nvPicPr>
                <p:cNvPr id="39" name="Рукописный ввод 38">
                  <a:extLst>
                    <a:ext uri="{FF2B5EF4-FFF2-40B4-BE49-F238E27FC236}">
                      <a16:creationId xmlns:a16="http://schemas.microsoft.com/office/drawing/2014/main" id="{5B6624E8-24C9-4670-91A2-4AEA762436E3}"/>
                    </a:ext>
                  </a:extLst>
                </p:cNvPr>
                <p:cNvPicPr/>
                <p:nvPr/>
              </p:nvPicPr>
              <p:blipFill>
                <a:blip r:embed="rId63"/>
                <a:stretch>
                  <a:fillRect/>
                </a:stretch>
              </p:blipFill>
              <p:spPr>
                <a:xfrm>
                  <a:off x="8720432" y="4713558"/>
                  <a:ext cx="205560" cy="243000"/>
                </a:xfrm>
                <a:prstGeom prst="rect">
                  <a:avLst/>
                </a:prstGeom>
              </p:spPr>
            </p:pic>
          </mc:Fallback>
        </mc:AlternateContent>
      </p:grpSp>
      <p:grpSp>
        <p:nvGrpSpPr>
          <p:cNvPr id="45" name="Группа 44">
            <a:extLst>
              <a:ext uri="{FF2B5EF4-FFF2-40B4-BE49-F238E27FC236}">
                <a16:creationId xmlns:a16="http://schemas.microsoft.com/office/drawing/2014/main" id="{90ADF63D-0ABE-476C-A1A0-01203F11C61C}"/>
              </a:ext>
            </a:extLst>
          </p:cNvPr>
          <p:cNvGrpSpPr/>
          <p:nvPr/>
        </p:nvGrpSpPr>
        <p:grpSpPr>
          <a:xfrm>
            <a:off x="9212192" y="4147638"/>
            <a:ext cx="1660320" cy="916560"/>
            <a:chOff x="9212192" y="4147638"/>
            <a:chExt cx="1660320" cy="916560"/>
          </a:xfrm>
        </p:grpSpPr>
        <mc:AlternateContent xmlns:mc="http://schemas.openxmlformats.org/markup-compatibility/2006" xmlns:p14="http://schemas.microsoft.com/office/powerpoint/2010/main">
          <mc:Choice Requires="p14">
            <p:contentPart p14:bwMode="auto" r:id="rId64">
              <p14:nvContentPartPr>
                <p14:cNvPr id="40" name="Рукописный ввод 39">
                  <a:extLst>
                    <a:ext uri="{FF2B5EF4-FFF2-40B4-BE49-F238E27FC236}">
                      <a16:creationId xmlns:a16="http://schemas.microsoft.com/office/drawing/2014/main" id="{26B32DEF-ACB6-4AAC-BC0B-9F6C11E5AE0B}"/>
                    </a:ext>
                  </a:extLst>
                </p14:cNvPr>
                <p14:cNvContentPartPr/>
                <p14:nvPr/>
              </p14:nvContentPartPr>
              <p14:xfrm>
                <a:off x="9212192" y="4669638"/>
                <a:ext cx="64800" cy="36000"/>
              </p14:xfrm>
            </p:contentPart>
          </mc:Choice>
          <mc:Fallback xmlns="">
            <p:pic>
              <p:nvPicPr>
                <p:cNvPr id="40" name="Рукописный ввод 39">
                  <a:extLst>
                    <a:ext uri="{FF2B5EF4-FFF2-40B4-BE49-F238E27FC236}">
                      <a16:creationId xmlns:a16="http://schemas.microsoft.com/office/drawing/2014/main" id="{26B32DEF-ACB6-4AAC-BC0B-9F6C11E5AE0B}"/>
                    </a:ext>
                  </a:extLst>
                </p:cNvPr>
                <p:cNvPicPr/>
                <p:nvPr/>
              </p:nvPicPr>
              <p:blipFill>
                <a:blip r:embed="rId65"/>
                <a:stretch>
                  <a:fillRect/>
                </a:stretch>
              </p:blipFill>
              <p:spPr>
                <a:xfrm>
                  <a:off x="9203192" y="4660638"/>
                  <a:ext cx="824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Рукописный ввод 40">
                  <a:extLst>
                    <a:ext uri="{FF2B5EF4-FFF2-40B4-BE49-F238E27FC236}">
                      <a16:creationId xmlns:a16="http://schemas.microsoft.com/office/drawing/2014/main" id="{993DD0F6-EE49-4919-88F6-558A47AE5241}"/>
                    </a:ext>
                  </a:extLst>
                </p14:cNvPr>
                <p14:cNvContentPartPr/>
                <p14:nvPr/>
              </p14:nvContentPartPr>
              <p14:xfrm>
                <a:off x="9518912" y="4517718"/>
                <a:ext cx="347760" cy="149040"/>
              </p14:xfrm>
            </p:contentPart>
          </mc:Choice>
          <mc:Fallback xmlns="">
            <p:pic>
              <p:nvPicPr>
                <p:cNvPr id="41" name="Рукописный ввод 40">
                  <a:extLst>
                    <a:ext uri="{FF2B5EF4-FFF2-40B4-BE49-F238E27FC236}">
                      <a16:creationId xmlns:a16="http://schemas.microsoft.com/office/drawing/2014/main" id="{993DD0F6-EE49-4919-88F6-558A47AE5241}"/>
                    </a:ext>
                  </a:extLst>
                </p:cNvPr>
                <p:cNvPicPr/>
                <p:nvPr/>
              </p:nvPicPr>
              <p:blipFill>
                <a:blip r:embed="rId67"/>
                <a:stretch>
                  <a:fillRect/>
                </a:stretch>
              </p:blipFill>
              <p:spPr>
                <a:xfrm>
                  <a:off x="9510272" y="4508718"/>
                  <a:ext cx="3654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Рукописный ввод 41">
                  <a:extLst>
                    <a:ext uri="{FF2B5EF4-FFF2-40B4-BE49-F238E27FC236}">
                      <a16:creationId xmlns:a16="http://schemas.microsoft.com/office/drawing/2014/main" id="{170A576E-6B32-4A2E-BE72-AD5E6D0E50DB}"/>
                    </a:ext>
                  </a:extLst>
                </p14:cNvPr>
                <p14:cNvContentPartPr/>
                <p14:nvPr/>
              </p14:nvContentPartPr>
              <p14:xfrm>
                <a:off x="10003832" y="4233318"/>
                <a:ext cx="270720" cy="563760"/>
              </p14:xfrm>
            </p:contentPart>
          </mc:Choice>
          <mc:Fallback xmlns="">
            <p:pic>
              <p:nvPicPr>
                <p:cNvPr id="42" name="Рукописный ввод 41">
                  <a:extLst>
                    <a:ext uri="{FF2B5EF4-FFF2-40B4-BE49-F238E27FC236}">
                      <a16:creationId xmlns:a16="http://schemas.microsoft.com/office/drawing/2014/main" id="{170A576E-6B32-4A2E-BE72-AD5E6D0E50DB}"/>
                    </a:ext>
                  </a:extLst>
                </p:cNvPr>
                <p:cNvPicPr/>
                <p:nvPr/>
              </p:nvPicPr>
              <p:blipFill>
                <a:blip r:embed="rId69"/>
                <a:stretch>
                  <a:fillRect/>
                </a:stretch>
              </p:blipFill>
              <p:spPr>
                <a:xfrm>
                  <a:off x="9994832" y="4224678"/>
                  <a:ext cx="28836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Рукописный ввод 42">
                  <a:extLst>
                    <a:ext uri="{FF2B5EF4-FFF2-40B4-BE49-F238E27FC236}">
                      <a16:creationId xmlns:a16="http://schemas.microsoft.com/office/drawing/2014/main" id="{A280E032-EEC4-4774-A7D1-8F8ADA17C06B}"/>
                    </a:ext>
                  </a:extLst>
                </p14:cNvPr>
                <p14:cNvContentPartPr/>
                <p14:nvPr/>
              </p14:nvContentPartPr>
              <p14:xfrm>
                <a:off x="10334672" y="4636518"/>
                <a:ext cx="74160" cy="187200"/>
              </p14:xfrm>
            </p:contentPart>
          </mc:Choice>
          <mc:Fallback xmlns="">
            <p:pic>
              <p:nvPicPr>
                <p:cNvPr id="43" name="Рукописный ввод 42">
                  <a:extLst>
                    <a:ext uri="{FF2B5EF4-FFF2-40B4-BE49-F238E27FC236}">
                      <a16:creationId xmlns:a16="http://schemas.microsoft.com/office/drawing/2014/main" id="{A280E032-EEC4-4774-A7D1-8F8ADA17C06B}"/>
                    </a:ext>
                  </a:extLst>
                </p:cNvPr>
                <p:cNvPicPr/>
                <p:nvPr/>
              </p:nvPicPr>
              <p:blipFill>
                <a:blip r:embed="rId71"/>
                <a:stretch>
                  <a:fillRect/>
                </a:stretch>
              </p:blipFill>
              <p:spPr>
                <a:xfrm>
                  <a:off x="10326032" y="4627878"/>
                  <a:ext cx="918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Рукописный ввод 43">
                  <a:extLst>
                    <a:ext uri="{FF2B5EF4-FFF2-40B4-BE49-F238E27FC236}">
                      <a16:creationId xmlns:a16="http://schemas.microsoft.com/office/drawing/2014/main" id="{8DEB6452-AA22-462D-BDDF-F7A0E113D145}"/>
                    </a:ext>
                  </a:extLst>
                </p14:cNvPr>
                <p14:cNvContentPartPr/>
                <p14:nvPr/>
              </p14:nvContentPartPr>
              <p14:xfrm>
                <a:off x="10313072" y="4147638"/>
                <a:ext cx="559440" cy="916560"/>
              </p14:xfrm>
            </p:contentPart>
          </mc:Choice>
          <mc:Fallback xmlns="">
            <p:pic>
              <p:nvPicPr>
                <p:cNvPr id="44" name="Рукописный ввод 43">
                  <a:extLst>
                    <a:ext uri="{FF2B5EF4-FFF2-40B4-BE49-F238E27FC236}">
                      <a16:creationId xmlns:a16="http://schemas.microsoft.com/office/drawing/2014/main" id="{8DEB6452-AA22-462D-BDDF-F7A0E113D145}"/>
                    </a:ext>
                  </a:extLst>
                </p:cNvPr>
                <p:cNvPicPr/>
                <p:nvPr/>
              </p:nvPicPr>
              <p:blipFill>
                <a:blip r:embed="rId73"/>
                <a:stretch>
                  <a:fillRect/>
                </a:stretch>
              </p:blipFill>
              <p:spPr>
                <a:xfrm>
                  <a:off x="10304432" y="4138638"/>
                  <a:ext cx="577080" cy="934200"/>
                </a:xfrm>
                <a:prstGeom prst="rect">
                  <a:avLst/>
                </a:prstGeom>
              </p:spPr>
            </p:pic>
          </mc:Fallback>
        </mc:AlternateContent>
      </p:grpSp>
    </p:spTree>
    <p:extLst>
      <p:ext uri="{BB962C8B-B14F-4D97-AF65-F5344CB8AC3E}">
        <p14:creationId xmlns:p14="http://schemas.microsoft.com/office/powerpoint/2010/main" val="322209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B310A-38E4-42DA-90EB-EC76D781CD00}"/>
              </a:ext>
            </a:extLst>
          </p:cNvPr>
          <p:cNvSpPr txBox="1"/>
          <p:nvPr/>
        </p:nvSpPr>
        <p:spPr>
          <a:xfrm>
            <a:off x="813063" y="305527"/>
            <a:ext cx="6275894" cy="6001643"/>
          </a:xfrm>
          <a:prstGeom prst="rect">
            <a:avLst/>
          </a:prstGeom>
          <a:noFill/>
        </p:spPr>
        <p:txBody>
          <a:bodyPr wrap="square">
            <a:spAutoFit/>
          </a:bodyPr>
          <a:lstStyle/>
          <a:p>
            <a:r>
              <a:rPr lang="en-GB" sz="2400" b="1" dirty="0">
                <a:latin typeface="Arial" panose="020B0604020202020204" pitchFamily="34" charset="0"/>
                <a:cs typeface="Arial" panose="020B0604020202020204" pitchFamily="34" charset="0"/>
              </a:rPr>
              <a:t>HOW TO TRANSLATE OTHER STATEMENTS? </a:t>
            </a:r>
          </a:p>
          <a:p>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PRACTICE MAKES IT PERFECT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There are happy marriages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Every doctors looses sleep</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Animals exist -&gt;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Unicorns do not exist -&gt;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2B0C7E26-D142-44BB-92EA-15C1397B67CB}"/>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28</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2D09C612-E359-404A-BE8A-CA5B70B75897}"/>
                  </a:ext>
                </a:extLst>
              </p14:cNvPr>
              <p14:cNvContentPartPr/>
              <p14:nvPr/>
            </p14:nvContentPartPr>
            <p14:xfrm>
              <a:off x="4611752" y="2416398"/>
              <a:ext cx="90720" cy="152280"/>
            </p14:xfrm>
          </p:contentPart>
        </mc:Choice>
        <mc:Fallback xmlns="">
          <p:pic>
            <p:nvPicPr>
              <p:cNvPr id="4" name="Рукописный ввод 3">
                <a:extLst>
                  <a:ext uri="{FF2B5EF4-FFF2-40B4-BE49-F238E27FC236}">
                    <a16:creationId xmlns:a16="http://schemas.microsoft.com/office/drawing/2014/main" id="{2D09C612-E359-404A-BE8A-CA5B70B75897}"/>
                  </a:ext>
                </a:extLst>
              </p:cNvPr>
              <p:cNvPicPr/>
              <p:nvPr/>
            </p:nvPicPr>
            <p:blipFill>
              <a:blip r:embed="rId3"/>
              <a:stretch>
                <a:fillRect/>
              </a:stretch>
            </p:blipFill>
            <p:spPr>
              <a:xfrm>
                <a:off x="4603112" y="2407398"/>
                <a:ext cx="108360" cy="169920"/>
              </a:xfrm>
              <a:prstGeom prst="rect">
                <a:avLst/>
              </a:prstGeom>
            </p:spPr>
          </p:pic>
        </mc:Fallback>
      </mc:AlternateContent>
      <p:grpSp>
        <p:nvGrpSpPr>
          <p:cNvPr id="10" name="Группа 9">
            <a:extLst>
              <a:ext uri="{FF2B5EF4-FFF2-40B4-BE49-F238E27FC236}">
                <a16:creationId xmlns:a16="http://schemas.microsoft.com/office/drawing/2014/main" id="{148FDC4C-BCF4-43AE-95CE-D1FBBD51DB55}"/>
              </a:ext>
            </a:extLst>
          </p:cNvPr>
          <p:cNvGrpSpPr/>
          <p:nvPr/>
        </p:nvGrpSpPr>
        <p:grpSpPr>
          <a:xfrm>
            <a:off x="4908752" y="1996638"/>
            <a:ext cx="625320" cy="348840"/>
            <a:chOff x="4908752" y="1996638"/>
            <a:chExt cx="625320" cy="348840"/>
          </a:xfrm>
        </p:grpSpPr>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642E7881-A016-4D5A-B0A6-6B385F99C989}"/>
                    </a:ext>
                  </a:extLst>
                </p14:cNvPr>
                <p14:cNvContentPartPr/>
                <p14:nvPr/>
              </p14:nvContentPartPr>
              <p14:xfrm>
                <a:off x="4908752" y="2047758"/>
                <a:ext cx="64080" cy="297720"/>
              </p14:xfrm>
            </p:contentPart>
          </mc:Choice>
          <mc:Fallback xmlns="">
            <p:pic>
              <p:nvPicPr>
                <p:cNvPr id="5" name="Рукописный ввод 4">
                  <a:extLst>
                    <a:ext uri="{FF2B5EF4-FFF2-40B4-BE49-F238E27FC236}">
                      <a16:creationId xmlns:a16="http://schemas.microsoft.com/office/drawing/2014/main" id="{642E7881-A016-4D5A-B0A6-6B385F99C989}"/>
                    </a:ext>
                  </a:extLst>
                </p:cNvPr>
                <p:cNvPicPr/>
                <p:nvPr/>
              </p:nvPicPr>
              <p:blipFill>
                <a:blip r:embed="rId5"/>
                <a:stretch>
                  <a:fillRect/>
                </a:stretch>
              </p:blipFill>
              <p:spPr>
                <a:xfrm>
                  <a:off x="4899752" y="2038758"/>
                  <a:ext cx="81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6CA02578-4698-4C46-A0EE-72C3E6944F41}"/>
                    </a:ext>
                  </a:extLst>
                </p14:cNvPr>
                <p14:cNvContentPartPr/>
                <p14:nvPr/>
              </p14:nvContentPartPr>
              <p14:xfrm>
                <a:off x="5053112" y="2139918"/>
                <a:ext cx="74520" cy="89640"/>
              </p14:xfrm>
            </p:contentPart>
          </mc:Choice>
          <mc:Fallback xmlns="">
            <p:pic>
              <p:nvPicPr>
                <p:cNvPr id="6" name="Рукописный ввод 5">
                  <a:extLst>
                    <a:ext uri="{FF2B5EF4-FFF2-40B4-BE49-F238E27FC236}">
                      <a16:creationId xmlns:a16="http://schemas.microsoft.com/office/drawing/2014/main" id="{6CA02578-4698-4C46-A0EE-72C3E6944F41}"/>
                    </a:ext>
                  </a:extLst>
                </p:cNvPr>
                <p:cNvPicPr/>
                <p:nvPr/>
              </p:nvPicPr>
              <p:blipFill>
                <a:blip r:embed="rId7"/>
                <a:stretch>
                  <a:fillRect/>
                </a:stretch>
              </p:blipFill>
              <p:spPr>
                <a:xfrm>
                  <a:off x="5044112" y="2130918"/>
                  <a:ext cx="921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66386467-54A7-44B3-A712-AA8618CC93A6}"/>
                    </a:ext>
                  </a:extLst>
                </p14:cNvPr>
                <p14:cNvContentPartPr/>
                <p14:nvPr/>
              </p14:nvContentPartPr>
              <p14:xfrm>
                <a:off x="5208992" y="2028678"/>
                <a:ext cx="181440" cy="217440"/>
              </p14:xfrm>
            </p:contentPart>
          </mc:Choice>
          <mc:Fallback xmlns="">
            <p:pic>
              <p:nvPicPr>
                <p:cNvPr id="7" name="Рукописный ввод 6">
                  <a:extLst>
                    <a:ext uri="{FF2B5EF4-FFF2-40B4-BE49-F238E27FC236}">
                      <a16:creationId xmlns:a16="http://schemas.microsoft.com/office/drawing/2014/main" id="{66386467-54A7-44B3-A712-AA8618CC93A6}"/>
                    </a:ext>
                  </a:extLst>
                </p:cNvPr>
                <p:cNvPicPr/>
                <p:nvPr/>
              </p:nvPicPr>
              <p:blipFill>
                <a:blip r:embed="rId9"/>
                <a:stretch>
                  <a:fillRect/>
                </a:stretch>
              </p:blipFill>
              <p:spPr>
                <a:xfrm>
                  <a:off x="5200352" y="2019678"/>
                  <a:ext cx="199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BE496E01-5B12-437D-AE13-2E38050A2BDD}"/>
                    </a:ext>
                  </a:extLst>
                </p14:cNvPr>
                <p14:cNvContentPartPr/>
                <p14:nvPr/>
              </p14:nvContentPartPr>
              <p14:xfrm>
                <a:off x="5399072" y="2083398"/>
                <a:ext cx="135000" cy="66600"/>
              </p14:xfrm>
            </p:contentPart>
          </mc:Choice>
          <mc:Fallback xmlns="">
            <p:pic>
              <p:nvPicPr>
                <p:cNvPr id="8" name="Рукописный ввод 7">
                  <a:extLst>
                    <a:ext uri="{FF2B5EF4-FFF2-40B4-BE49-F238E27FC236}">
                      <a16:creationId xmlns:a16="http://schemas.microsoft.com/office/drawing/2014/main" id="{BE496E01-5B12-437D-AE13-2E38050A2BDD}"/>
                    </a:ext>
                  </a:extLst>
                </p:cNvPr>
                <p:cNvPicPr/>
                <p:nvPr/>
              </p:nvPicPr>
              <p:blipFill>
                <a:blip r:embed="rId11"/>
                <a:stretch>
                  <a:fillRect/>
                </a:stretch>
              </p:blipFill>
              <p:spPr>
                <a:xfrm>
                  <a:off x="5390432" y="2074758"/>
                  <a:ext cx="1526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146E51AA-B0C4-4FCC-8A6E-451F4440A4B3}"/>
                    </a:ext>
                  </a:extLst>
                </p14:cNvPr>
                <p14:cNvContentPartPr/>
                <p14:nvPr/>
              </p14:nvContentPartPr>
              <p14:xfrm>
                <a:off x="5363072" y="1996638"/>
                <a:ext cx="156600" cy="86400"/>
              </p14:xfrm>
            </p:contentPart>
          </mc:Choice>
          <mc:Fallback xmlns="">
            <p:pic>
              <p:nvPicPr>
                <p:cNvPr id="9" name="Рукописный ввод 8">
                  <a:extLst>
                    <a:ext uri="{FF2B5EF4-FFF2-40B4-BE49-F238E27FC236}">
                      <a16:creationId xmlns:a16="http://schemas.microsoft.com/office/drawing/2014/main" id="{146E51AA-B0C4-4FCC-8A6E-451F4440A4B3}"/>
                    </a:ext>
                  </a:extLst>
                </p:cNvPr>
                <p:cNvPicPr/>
                <p:nvPr/>
              </p:nvPicPr>
              <p:blipFill>
                <a:blip r:embed="rId13"/>
                <a:stretch>
                  <a:fillRect/>
                </a:stretch>
              </p:blipFill>
              <p:spPr>
                <a:xfrm>
                  <a:off x="5354072" y="1987638"/>
                  <a:ext cx="174240" cy="104040"/>
                </a:xfrm>
                <a:prstGeom prst="rect">
                  <a:avLst/>
                </a:prstGeom>
              </p:spPr>
            </p:pic>
          </mc:Fallback>
        </mc:AlternateContent>
      </p:grpSp>
      <p:grpSp>
        <p:nvGrpSpPr>
          <p:cNvPr id="13" name="Группа 12">
            <a:extLst>
              <a:ext uri="{FF2B5EF4-FFF2-40B4-BE49-F238E27FC236}">
                <a16:creationId xmlns:a16="http://schemas.microsoft.com/office/drawing/2014/main" id="{9124AEF3-902D-458D-A1B1-E893174CA9C6}"/>
              </a:ext>
            </a:extLst>
          </p:cNvPr>
          <p:cNvGrpSpPr/>
          <p:nvPr/>
        </p:nvGrpSpPr>
        <p:grpSpPr>
          <a:xfrm>
            <a:off x="5717312" y="1693158"/>
            <a:ext cx="834840" cy="220680"/>
            <a:chOff x="5717312" y="1693158"/>
            <a:chExt cx="834840" cy="220680"/>
          </a:xfrm>
        </p:grpSpPr>
        <mc:AlternateContent xmlns:mc="http://schemas.openxmlformats.org/markup-compatibility/2006" xmlns:p14="http://schemas.microsoft.com/office/powerpoint/2010/main">
          <mc:Choice Requires="p14">
            <p:contentPart p14:bwMode="auto" r:id="rId14">
              <p14:nvContentPartPr>
                <p14:cNvPr id="11" name="Рукописный ввод 10">
                  <a:extLst>
                    <a:ext uri="{FF2B5EF4-FFF2-40B4-BE49-F238E27FC236}">
                      <a16:creationId xmlns:a16="http://schemas.microsoft.com/office/drawing/2014/main" id="{DECA69FC-9774-4C55-B436-A5F5D48545E4}"/>
                    </a:ext>
                  </a:extLst>
                </p14:cNvPr>
                <p14:cNvContentPartPr/>
                <p14:nvPr/>
              </p14:nvContentPartPr>
              <p14:xfrm>
                <a:off x="5717312" y="1702878"/>
                <a:ext cx="654840" cy="131400"/>
              </p14:xfrm>
            </p:contentPart>
          </mc:Choice>
          <mc:Fallback xmlns="">
            <p:pic>
              <p:nvPicPr>
                <p:cNvPr id="11" name="Рукописный ввод 10">
                  <a:extLst>
                    <a:ext uri="{FF2B5EF4-FFF2-40B4-BE49-F238E27FC236}">
                      <a16:creationId xmlns:a16="http://schemas.microsoft.com/office/drawing/2014/main" id="{DECA69FC-9774-4C55-B436-A5F5D48545E4}"/>
                    </a:ext>
                  </a:extLst>
                </p:cNvPr>
                <p:cNvPicPr/>
                <p:nvPr/>
              </p:nvPicPr>
              <p:blipFill>
                <a:blip r:embed="rId15"/>
                <a:stretch>
                  <a:fillRect/>
                </a:stretch>
              </p:blipFill>
              <p:spPr>
                <a:xfrm>
                  <a:off x="5708672" y="1694238"/>
                  <a:ext cx="672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FC93F978-B64F-4485-9B21-21F910E43545}"/>
                    </a:ext>
                  </a:extLst>
                </p14:cNvPr>
                <p14:cNvContentPartPr/>
                <p14:nvPr/>
              </p14:nvContentPartPr>
              <p14:xfrm>
                <a:off x="6458912" y="1693158"/>
                <a:ext cx="93240" cy="220680"/>
              </p14:xfrm>
            </p:contentPart>
          </mc:Choice>
          <mc:Fallback xmlns="">
            <p:pic>
              <p:nvPicPr>
                <p:cNvPr id="12" name="Рукописный ввод 11">
                  <a:extLst>
                    <a:ext uri="{FF2B5EF4-FFF2-40B4-BE49-F238E27FC236}">
                      <a16:creationId xmlns:a16="http://schemas.microsoft.com/office/drawing/2014/main" id="{FC93F978-B64F-4485-9B21-21F910E43545}"/>
                    </a:ext>
                  </a:extLst>
                </p:cNvPr>
                <p:cNvPicPr/>
                <p:nvPr/>
              </p:nvPicPr>
              <p:blipFill>
                <a:blip r:embed="rId17"/>
                <a:stretch>
                  <a:fillRect/>
                </a:stretch>
              </p:blipFill>
              <p:spPr>
                <a:xfrm>
                  <a:off x="6450272" y="1684518"/>
                  <a:ext cx="110880" cy="238320"/>
                </a:xfrm>
                <a:prstGeom prst="rect">
                  <a:avLst/>
                </a:prstGeom>
              </p:spPr>
            </p:pic>
          </mc:Fallback>
        </mc:AlternateContent>
      </p:grpSp>
      <p:grpSp>
        <p:nvGrpSpPr>
          <p:cNvPr id="20" name="Группа 19">
            <a:extLst>
              <a:ext uri="{FF2B5EF4-FFF2-40B4-BE49-F238E27FC236}">
                <a16:creationId xmlns:a16="http://schemas.microsoft.com/office/drawing/2014/main" id="{4F117E02-218C-4D73-A69B-4623ACE9E731}"/>
              </a:ext>
            </a:extLst>
          </p:cNvPr>
          <p:cNvGrpSpPr/>
          <p:nvPr/>
        </p:nvGrpSpPr>
        <p:grpSpPr>
          <a:xfrm>
            <a:off x="7051832" y="1696758"/>
            <a:ext cx="640440" cy="660960"/>
            <a:chOff x="7051832" y="1696758"/>
            <a:chExt cx="640440" cy="660960"/>
          </a:xfrm>
        </p:grpSpPr>
        <mc:AlternateContent xmlns:mc="http://schemas.openxmlformats.org/markup-compatibility/2006" xmlns:p14="http://schemas.microsoft.com/office/powerpoint/2010/main">
          <mc:Choice Requires="p14">
            <p:contentPart p14:bwMode="auto" r:id="rId18">
              <p14:nvContentPartPr>
                <p14:cNvPr id="14" name="Рукописный ввод 13">
                  <a:extLst>
                    <a:ext uri="{FF2B5EF4-FFF2-40B4-BE49-F238E27FC236}">
                      <a16:creationId xmlns:a16="http://schemas.microsoft.com/office/drawing/2014/main" id="{F2B8FA4B-DC00-4618-A636-F60622C60958}"/>
                    </a:ext>
                  </a:extLst>
                </p14:cNvPr>
                <p14:cNvContentPartPr/>
                <p14:nvPr/>
              </p14:nvContentPartPr>
              <p14:xfrm>
                <a:off x="7121312" y="1787478"/>
                <a:ext cx="219240" cy="404280"/>
              </p14:xfrm>
            </p:contentPart>
          </mc:Choice>
          <mc:Fallback xmlns="">
            <p:pic>
              <p:nvPicPr>
                <p:cNvPr id="14" name="Рукописный ввод 13">
                  <a:extLst>
                    <a:ext uri="{FF2B5EF4-FFF2-40B4-BE49-F238E27FC236}">
                      <a16:creationId xmlns:a16="http://schemas.microsoft.com/office/drawing/2014/main" id="{F2B8FA4B-DC00-4618-A636-F60622C60958}"/>
                    </a:ext>
                  </a:extLst>
                </p:cNvPr>
                <p:cNvPicPr/>
                <p:nvPr/>
              </p:nvPicPr>
              <p:blipFill>
                <a:blip r:embed="rId19"/>
                <a:stretch>
                  <a:fillRect/>
                </a:stretch>
              </p:blipFill>
              <p:spPr>
                <a:xfrm>
                  <a:off x="7112672" y="1778478"/>
                  <a:ext cx="23688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Рукописный ввод 14">
                  <a:extLst>
                    <a:ext uri="{FF2B5EF4-FFF2-40B4-BE49-F238E27FC236}">
                      <a16:creationId xmlns:a16="http://schemas.microsoft.com/office/drawing/2014/main" id="{A1148BBA-8EF6-420C-99D2-F2D985E24E44}"/>
                    </a:ext>
                  </a:extLst>
                </p14:cNvPr>
                <p14:cNvContentPartPr/>
                <p14:nvPr/>
              </p14:nvContentPartPr>
              <p14:xfrm>
                <a:off x="7170992" y="1977558"/>
                <a:ext cx="150840" cy="18720"/>
              </p14:xfrm>
            </p:contentPart>
          </mc:Choice>
          <mc:Fallback xmlns="">
            <p:pic>
              <p:nvPicPr>
                <p:cNvPr id="15" name="Рукописный ввод 14">
                  <a:extLst>
                    <a:ext uri="{FF2B5EF4-FFF2-40B4-BE49-F238E27FC236}">
                      <a16:creationId xmlns:a16="http://schemas.microsoft.com/office/drawing/2014/main" id="{A1148BBA-8EF6-420C-99D2-F2D985E24E44}"/>
                    </a:ext>
                  </a:extLst>
                </p:cNvPr>
                <p:cNvPicPr/>
                <p:nvPr/>
              </p:nvPicPr>
              <p:blipFill>
                <a:blip r:embed="rId21"/>
                <a:stretch>
                  <a:fillRect/>
                </a:stretch>
              </p:blipFill>
              <p:spPr>
                <a:xfrm>
                  <a:off x="7161992" y="1968918"/>
                  <a:ext cx="1684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Рукописный ввод 15">
                  <a:extLst>
                    <a:ext uri="{FF2B5EF4-FFF2-40B4-BE49-F238E27FC236}">
                      <a16:creationId xmlns:a16="http://schemas.microsoft.com/office/drawing/2014/main" id="{A1E24FBE-ECFE-4913-B37F-44F781FA163D}"/>
                    </a:ext>
                  </a:extLst>
                </p14:cNvPr>
                <p14:cNvContentPartPr/>
                <p14:nvPr/>
              </p14:nvContentPartPr>
              <p14:xfrm>
                <a:off x="7285832" y="1696758"/>
                <a:ext cx="175320" cy="557280"/>
              </p14:xfrm>
            </p:contentPart>
          </mc:Choice>
          <mc:Fallback xmlns="">
            <p:pic>
              <p:nvPicPr>
                <p:cNvPr id="16" name="Рукописный ввод 15">
                  <a:extLst>
                    <a:ext uri="{FF2B5EF4-FFF2-40B4-BE49-F238E27FC236}">
                      <a16:creationId xmlns:a16="http://schemas.microsoft.com/office/drawing/2014/main" id="{A1E24FBE-ECFE-4913-B37F-44F781FA163D}"/>
                    </a:ext>
                  </a:extLst>
                </p:cNvPr>
                <p:cNvPicPr/>
                <p:nvPr/>
              </p:nvPicPr>
              <p:blipFill>
                <a:blip r:embed="rId23"/>
                <a:stretch>
                  <a:fillRect/>
                </a:stretch>
              </p:blipFill>
              <p:spPr>
                <a:xfrm>
                  <a:off x="7277192" y="1687758"/>
                  <a:ext cx="19296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17D85B30-1D65-4078-9327-767F553120FD}"/>
                    </a:ext>
                  </a:extLst>
                </p14:cNvPr>
                <p14:cNvContentPartPr/>
                <p14:nvPr/>
              </p14:nvContentPartPr>
              <p14:xfrm>
                <a:off x="7051832" y="1698198"/>
                <a:ext cx="200520" cy="659520"/>
              </p14:xfrm>
            </p:contentPart>
          </mc:Choice>
          <mc:Fallback xmlns="">
            <p:pic>
              <p:nvPicPr>
                <p:cNvPr id="17" name="Рукописный ввод 16">
                  <a:extLst>
                    <a:ext uri="{FF2B5EF4-FFF2-40B4-BE49-F238E27FC236}">
                      <a16:creationId xmlns:a16="http://schemas.microsoft.com/office/drawing/2014/main" id="{17D85B30-1D65-4078-9327-767F553120FD}"/>
                    </a:ext>
                  </a:extLst>
                </p:cNvPr>
                <p:cNvPicPr/>
                <p:nvPr/>
              </p:nvPicPr>
              <p:blipFill>
                <a:blip r:embed="rId25"/>
                <a:stretch>
                  <a:fillRect/>
                </a:stretch>
              </p:blipFill>
              <p:spPr>
                <a:xfrm>
                  <a:off x="7042832" y="1689558"/>
                  <a:ext cx="21816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286C8FCB-A241-4CB3-AC29-EE8474FC718F}"/>
                    </a:ext>
                  </a:extLst>
                </p14:cNvPr>
                <p14:cNvContentPartPr/>
                <p14:nvPr/>
              </p14:nvContentPartPr>
              <p14:xfrm>
                <a:off x="7585712" y="1919598"/>
                <a:ext cx="106560" cy="157320"/>
              </p14:xfrm>
            </p:contentPart>
          </mc:Choice>
          <mc:Fallback xmlns="">
            <p:pic>
              <p:nvPicPr>
                <p:cNvPr id="18" name="Рукописный ввод 17">
                  <a:extLst>
                    <a:ext uri="{FF2B5EF4-FFF2-40B4-BE49-F238E27FC236}">
                      <a16:creationId xmlns:a16="http://schemas.microsoft.com/office/drawing/2014/main" id="{286C8FCB-A241-4CB3-AC29-EE8474FC718F}"/>
                    </a:ext>
                  </a:extLst>
                </p:cNvPr>
                <p:cNvPicPr/>
                <p:nvPr/>
              </p:nvPicPr>
              <p:blipFill>
                <a:blip r:embed="rId27"/>
                <a:stretch>
                  <a:fillRect/>
                </a:stretch>
              </p:blipFill>
              <p:spPr>
                <a:xfrm>
                  <a:off x="7577072" y="1910958"/>
                  <a:ext cx="1242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98423096-EC77-4A36-B320-C5DE7AFCE06B}"/>
                    </a:ext>
                  </a:extLst>
                </p14:cNvPr>
                <p14:cNvContentPartPr/>
                <p14:nvPr/>
              </p14:nvContentPartPr>
              <p14:xfrm>
                <a:off x="7556192" y="1956318"/>
                <a:ext cx="133920" cy="190800"/>
              </p14:xfrm>
            </p:contentPart>
          </mc:Choice>
          <mc:Fallback xmlns="">
            <p:pic>
              <p:nvPicPr>
                <p:cNvPr id="19" name="Рукописный ввод 18">
                  <a:extLst>
                    <a:ext uri="{FF2B5EF4-FFF2-40B4-BE49-F238E27FC236}">
                      <a16:creationId xmlns:a16="http://schemas.microsoft.com/office/drawing/2014/main" id="{98423096-EC77-4A36-B320-C5DE7AFCE06B}"/>
                    </a:ext>
                  </a:extLst>
                </p:cNvPr>
                <p:cNvPicPr/>
                <p:nvPr/>
              </p:nvPicPr>
              <p:blipFill>
                <a:blip r:embed="rId29"/>
                <a:stretch>
                  <a:fillRect/>
                </a:stretch>
              </p:blipFill>
              <p:spPr>
                <a:xfrm>
                  <a:off x="7547552" y="1947678"/>
                  <a:ext cx="151560" cy="208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1" name="Рукописный ввод 20">
                <a:extLst>
                  <a:ext uri="{FF2B5EF4-FFF2-40B4-BE49-F238E27FC236}">
                    <a16:creationId xmlns:a16="http://schemas.microsoft.com/office/drawing/2014/main" id="{9A3A804D-ECB7-4A0D-8B05-169CDA3434DC}"/>
                  </a:ext>
                </a:extLst>
              </p14:cNvPr>
              <p14:cNvContentPartPr/>
              <p14:nvPr/>
            </p14:nvContentPartPr>
            <p14:xfrm>
              <a:off x="7924472" y="1613238"/>
              <a:ext cx="174960" cy="725400"/>
            </p14:xfrm>
          </p:contentPart>
        </mc:Choice>
        <mc:Fallback xmlns="">
          <p:pic>
            <p:nvPicPr>
              <p:cNvPr id="21" name="Рукописный ввод 20">
                <a:extLst>
                  <a:ext uri="{FF2B5EF4-FFF2-40B4-BE49-F238E27FC236}">
                    <a16:creationId xmlns:a16="http://schemas.microsoft.com/office/drawing/2014/main" id="{9A3A804D-ECB7-4A0D-8B05-169CDA3434DC}"/>
                  </a:ext>
                </a:extLst>
              </p:cNvPr>
              <p:cNvPicPr/>
              <p:nvPr/>
            </p:nvPicPr>
            <p:blipFill>
              <a:blip r:embed="rId31"/>
              <a:stretch>
                <a:fillRect/>
              </a:stretch>
            </p:blipFill>
            <p:spPr>
              <a:xfrm>
                <a:off x="7915832" y="1604238"/>
                <a:ext cx="192600" cy="743040"/>
              </a:xfrm>
              <a:prstGeom prst="rect">
                <a:avLst/>
              </a:prstGeom>
            </p:spPr>
          </p:pic>
        </mc:Fallback>
      </mc:AlternateContent>
      <p:grpSp>
        <p:nvGrpSpPr>
          <p:cNvPr id="32" name="Группа 31">
            <a:extLst>
              <a:ext uri="{FF2B5EF4-FFF2-40B4-BE49-F238E27FC236}">
                <a16:creationId xmlns:a16="http://schemas.microsoft.com/office/drawing/2014/main" id="{E5370DE7-40B6-4612-95DE-B48325D92A39}"/>
              </a:ext>
            </a:extLst>
          </p:cNvPr>
          <p:cNvGrpSpPr/>
          <p:nvPr/>
        </p:nvGrpSpPr>
        <p:grpSpPr>
          <a:xfrm>
            <a:off x="8137952" y="1545918"/>
            <a:ext cx="1590480" cy="790560"/>
            <a:chOff x="8137952" y="1545918"/>
            <a:chExt cx="1590480" cy="790560"/>
          </a:xfrm>
        </p:grpSpPr>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21D1D907-61D8-48DE-8570-0A4177DC9DCF}"/>
                    </a:ext>
                  </a:extLst>
                </p14:cNvPr>
                <p14:cNvContentPartPr/>
                <p14:nvPr/>
              </p14:nvContentPartPr>
              <p14:xfrm>
                <a:off x="8137952" y="1770198"/>
                <a:ext cx="264960" cy="331560"/>
              </p14:xfrm>
            </p:contentPart>
          </mc:Choice>
          <mc:Fallback xmlns="">
            <p:pic>
              <p:nvPicPr>
                <p:cNvPr id="22" name="Рукописный ввод 21">
                  <a:extLst>
                    <a:ext uri="{FF2B5EF4-FFF2-40B4-BE49-F238E27FC236}">
                      <a16:creationId xmlns:a16="http://schemas.microsoft.com/office/drawing/2014/main" id="{21D1D907-61D8-48DE-8570-0A4177DC9DCF}"/>
                    </a:ext>
                  </a:extLst>
                </p:cNvPr>
                <p:cNvPicPr/>
                <p:nvPr/>
              </p:nvPicPr>
              <p:blipFill>
                <a:blip r:embed="rId33"/>
                <a:stretch>
                  <a:fillRect/>
                </a:stretch>
              </p:blipFill>
              <p:spPr>
                <a:xfrm>
                  <a:off x="8128952" y="1761198"/>
                  <a:ext cx="28260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69CB9A80-4060-4892-B955-6873A022D9CA}"/>
                    </a:ext>
                  </a:extLst>
                </p14:cNvPr>
                <p14:cNvContentPartPr/>
                <p14:nvPr/>
              </p14:nvContentPartPr>
              <p14:xfrm>
                <a:off x="8521352" y="2003478"/>
                <a:ext cx="48240" cy="169920"/>
              </p14:xfrm>
            </p:contentPart>
          </mc:Choice>
          <mc:Fallback xmlns="">
            <p:pic>
              <p:nvPicPr>
                <p:cNvPr id="23" name="Рукописный ввод 22">
                  <a:extLst>
                    <a:ext uri="{FF2B5EF4-FFF2-40B4-BE49-F238E27FC236}">
                      <a16:creationId xmlns:a16="http://schemas.microsoft.com/office/drawing/2014/main" id="{69CB9A80-4060-4892-B955-6873A022D9CA}"/>
                    </a:ext>
                  </a:extLst>
                </p:cNvPr>
                <p:cNvPicPr/>
                <p:nvPr/>
              </p:nvPicPr>
              <p:blipFill>
                <a:blip r:embed="rId35"/>
                <a:stretch>
                  <a:fillRect/>
                </a:stretch>
              </p:blipFill>
              <p:spPr>
                <a:xfrm>
                  <a:off x="8512352" y="1994838"/>
                  <a:ext cx="658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3BDEFDC6-1E25-45DC-B9C5-F6EAF45BDE37}"/>
                    </a:ext>
                  </a:extLst>
                </p14:cNvPr>
                <p14:cNvContentPartPr/>
                <p14:nvPr/>
              </p14:nvContentPartPr>
              <p14:xfrm>
                <a:off x="8480672" y="2037678"/>
                <a:ext cx="149400" cy="185400"/>
              </p14:xfrm>
            </p:contentPart>
          </mc:Choice>
          <mc:Fallback xmlns="">
            <p:pic>
              <p:nvPicPr>
                <p:cNvPr id="24" name="Рукописный ввод 23">
                  <a:extLst>
                    <a:ext uri="{FF2B5EF4-FFF2-40B4-BE49-F238E27FC236}">
                      <a16:creationId xmlns:a16="http://schemas.microsoft.com/office/drawing/2014/main" id="{3BDEFDC6-1E25-45DC-B9C5-F6EAF45BDE37}"/>
                    </a:ext>
                  </a:extLst>
                </p:cNvPr>
                <p:cNvPicPr/>
                <p:nvPr/>
              </p:nvPicPr>
              <p:blipFill>
                <a:blip r:embed="rId37"/>
                <a:stretch>
                  <a:fillRect/>
                </a:stretch>
              </p:blipFill>
              <p:spPr>
                <a:xfrm>
                  <a:off x="8471672" y="2029038"/>
                  <a:ext cx="167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384A4CF2-2E49-42A0-9DF0-102F5AB295A1}"/>
                    </a:ext>
                  </a:extLst>
                </p14:cNvPr>
                <p14:cNvContentPartPr/>
                <p14:nvPr/>
              </p14:nvContentPartPr>
              <p14:xfrm>
                <a:off x="8769032" y="1949118"/>
                <a:ext cx="32040" cy="69480"/>
              </p14:xfrm>
            </p:contentPart>
          </mc:Choice>
          <mc:Fallback xmlns="">
            <p:pic>
              <p:nvPicPr>
                <p:cNvPr id="25" name="Рукописный ввод 24">
                  <a:extLst>
                    <a:ext uri="{FF2B5EF4-FFF2-40B4-BE49-F238E27FC236}">
                      <a16:creationId xmlns:a16="http://schemas.microsoft.com/office/drawing/2014/main" id="{384A4CF2-2E49-42A0-9DF0-102F5AB295A1}"/>
                    </a:ext>
                  </a:extLst>
                </p:cNvPr>
                <p:cNvPicPr/>
                <p:nvPr/>
              </p:nvPicPr>
              <p:blipFill>
                <a:blip r:embed="rId39"/>
                <a:stretch>
                  <a:fillRect/>
                </a:stretch>
              </p:blipFill>
              <p:spPr>
                <a:xfrm>
                  <a:off x="8760032" y="1940478"/>
                  <a:ext cx="496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Рукописный ввод 26">
                  <a:extLst>
                    <a:ext uri="{FF2B5EF4-FFF2-40B4-BE49-F238E27FC236}">
                      <a16:creationId xmlns:a16="http://schemas.microsoft.com/office/drawing/2014/main" id="{095DC1EE-87D8-477B-8AB1-B12E917973B5}"/>
                    </a:ext>
                  </a:extLst>
                </p14:cNvPr>
                <p14:cNvContentPartPr/>
                <p14:nvPr/>
              </p14:nvContentPartPr>
              <p14:xfrm>
                <a:off x="8933552" y="1644918"/>
                <a:ext cx="86040" cy="358920"/>
              </p14:xfrm>
            </p:contentPart>
          </mc:Choice>
          <mc:Fallback xmlns="">
            <p:pic>
              <p:nvPicPr>
                <p:cNvPr id="27" name="Рукописный ввод 26">
                  <a:extLst>
                    <a:ext uri="{FF2B5EF4-FFF2-40B4-BE49-F238E27FC236}">
                      <a16:creationId xmlns:a16="http://schemas.microsoft.com/office/drawing/2014/main" id="{095DC1EE-87D8-477B-8AB1-B12E917973B5}"/>
                    </a:ext>
                  </a:extLst>
                </p:cNvPr>
                <p:cNvPicPr/>
                <p:nvPr/>
              </p:nvPicPr>
              <p:blipFill>
                <a:blip r:embed="rId41"/>
                <a:stretch>
                  <a:fillRect/>
                </a:stretch>
              </p:blipFill>
              <p:spPr>
                <a:xfrm>
                  <a:off x="8924552" y="1635918"/>
                  <a:ext cx="1036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Рукописный ввод 27">
                  <a:extLst>
                    <a:ext uri="{FF2B5EF4-FFF2-40B4-BE49-F238E27FC236}">
                      <a16:creationId xmlns:a16="http://schemas.microsoft.com/office/drawing/2014/main" id="{5DE0131B-CF8B-42EB-9FE6-8567AD5A0A65}"/>
                    </a:ext>
                  </a:extLst>
                </p14:cNvPr>
                <p14:cNvContentPartPr/>
                <p14:nvPr/>
              </p14:nvContentPartPr>
              <p14:xfrm>
                <a:off x="9086912" y="1648878"/>
                <a:ext cx="84960" cy="321120"/>
              </p14:xfrm>
            </p:contentPart>
          </mc:Choice>
          <mc:Fallback xmlns="">
            <p:pic>
              <p:nvPicPr>
                <p:cNvPr id="28" name="Рукописный ввод 27">
                  <a:extLst>
                    <a:ext uri="{FF2B5EF4-FFF2-40B4-BE49-F238E27FC236}">
                      <a16:creationId xmlns:a16="http://schemas.microsoft.com/office/drawing/2014/main" id="{5DE0131B-CF8B-42EB-9FE6-8567AD5A0A65}"/>
                    </a:ext>
                  </a:extLst>
                </p:cNvPr>
                <p:cNvPicPr/>
                <p:nvPr/>
              </p:nvPicPr>
              <p:blipFill>
                <a:blip r:embed="rId43"/>
                <a:stretch>
                  <a:fillRect/>
                </a:stretch>
              </p:blipFill>
              <p:spPr>
                <a:xfrm>
                  <a:off x="9077912" y="1639878"/>
                  <a:ext cx="1026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Рукописный ввод 28">
                  <a:extLst>
                    <a:ext uri="{FF2B5EF4-FFF2-40B4-BE49-F238E27FC236}">
                      <a16:creationId xmlns:a16="http://schemas.microsoft.com/office/drawing/2014/main" id="{4CC64430-AE29-4DE0-9094-EBBFB80FD6E6}"/>
                    </a:ext>
                  </a:extLst>
                </p14:cNvPr>
                <p14:cNvContentPartPr/>
                <p14:nvPr/>
              </p14:nvContentPartPr>
              <p14:xfrm>
                <a:off x="8941112" y="1862718"/>
                <a:ext cx="207360" cy="43920"/>
              </p14:xfrm>
            </p:contentPart>
          </mc:Choice>
          <mc:Fallback xmlns="">
            <p:pic>
              <p:nvPicPr>
                <p:cNvPr id="29" name="Рукописный ввод 28">
                  <a:extLst>
                    <a:ext uri="{FF2B5EF4-FFF2-40B4-BE49-F238E27FC236}">
                      <a16:creationId xmlns:a16="http://schemas.microsoft.com/office/drawing/2014/main" id="{4CC64430-AE29-4DE0-9094-EBBFB80FD6E6}"/>
                    </a:ext>
                  </a:extLst>
                </p:cNvPr>
                <p:cNvPicPr/>
                <p:nvPr/>
              </p:nvPicPr>
              <p:blipFill>
                <a:blip r:embed="rId45"/>
                <a:stretch>
                  <a:fillRect/>
                </a:stretch>
              </p:blipFill>
              <p:spPr>
                <a:xfrm>
                  <a:off x="8932112" y="1854078"/>
                  <a:ext cx="2250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Рукописный ввод 29">
                  <a:extLst>
                    <a:ext uri="{FF2B5EF4-FFF2-40B4-BE49-F238E27FC236}">
                      <a16:creationId xmlns:a16="http://schemas.microsoft.com/office/drawing/2014/main" id="{6DB989CE-A703-475B-A35E-61FA81E68BE3}"/>
                    </a:ext>
                  </a:extLst>
                </p14:cNvPr>
                <p14:cNvContentPartPr/>
                <p14:nvPr/>
              </p14:nvContentPartPr>
              <p14:xfrm>
                <a:off x="9288152" y="1845798"/>
                <a:ext cx="161280" cy="250560"/>
              </p14:xfrm>
            </p:contentPart>
          </mc:Choice>
          <mc:Fallback xmlns="">
            <p:pic>
              <p:nvPicPr>
                <p:cNvPr id="30" name="Рукописный ввод 29">
                  <a:extLst>
                    <a:ext uri="{FF2B5EF4-FFF2-40B4-BE49-F238E27FC236}">
                      <a16:creationId xmlns:a16="http://schemas.microsoft.com/office/drawing/2014/main" id="{6DB989CE-A703-475B-A35E-61FA81E68BE3}"/>
                    </a:ext>
                  </a:extLst>
                </p:cNvPr>
                <p:cNvPicPr/>
                <p:nvPr/>
              </p:nvPicPr>
              <p:blipFill>
                <a:blip r:embed="rId47"/>
                <a:stretch>
                  <a:fillRect/>
                </a:stretch>
              </p:blipFill>
              <p:spPr>
                <a:xfrm>
                  <a:off x="9279512" y="1836798"/>
                  <a:ext cx="1789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Рукописный ввод 30">
                  <a:extLst>
                    <a:ext uri="{FF2B5EF4-FFF2-40B4-BE49-F238E27FC236}">
                      <a16:creationId xmlns:a16="http://schemas.microsoft.com/office/drawing/2014/main" id="{75DDB1F2-7D64-4FE3-A2AA-945EA20DB7FE}"/>
                    </a:ext>
                  </a:extLst>
                </p14:cNvPr>
                <p14:cNvContentPartPr/>
                <p14:nvPr/>
              </p14:nvContentPartPr>
              <p14:xfrm>
                <a:off x="9485072" y="1545918"/>
                <a:ext cx="243360" cy="790560"/>
              </p14:xfrm>
            </p:contentPart>
          </mc:Choice>
          <mc:Fallback xmlns="">
            <p:pic>
              <p:nvPicPr>
                <p:cNvPr id="31" name="Рукописный ввод 30">
                  <a:extLst>
                    <a:ext uri="{FF2B5EF4-FFF2-40B4-BE49-F238E27FC236}">
                      <a16:creationId xmlns:a16="http://schemas.microsoft.com/office/drawing/2014/main" id="{75DDB1F2-7D64-4FE3-A2AA-945EA20DB7FE}"/>
                    </a:ext>
                  </a:extLst>
                </p:cNvPr>
                <p:cNvPicPr/>
                <p:nvPr/>
              </p:nvPicPr>
              <p:blipFill>
                <a:blip r:embed="rId49"/>
                <a:stretch>
                  <a:fillRect/>
                </a:stretch>
              </p:blipFill>
              <p:spPr>
                <a:xfrm>
                  <a:off x="9476072" y="1537278"/>
                  <a:ext cx="261000" cy="80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3" name="Рукописный ввод 32">
                <a:extLst>
                  <a:ext uri="{FF2B5EF4-FFF2-40B4-BE49-F238E27FC236}">
                    <a16:creationId xmlns:a16="http://schemas.microsoft.com/office/drawing/2014/main" id="{EF9FECBC-5096-4B6C-8A3E-A3CBA1638E11}"/>
                  </a:ext>
                </a:extLst>
              </p14:cNvPr>
              <p14:cNvContentPartPr/>
              <p14:nvPr/>
            </p14:nvContentPartPr>
            <p14:xfrm>
              <a:off x="1253312" y="3220638"/>
              <a:ext cx="770760" cy="239760"/>
            </p14:xfrm>
          </p:contentPart>
        </mc:Choice>
        <mc:Fallback xmlns="">
          <p:pic>
            <p:nvPicPr>
              <p:cNvPr id="33" name="Рукописный ввод 32">
                <a:extLst>
                  <a:ext uri="{FF2B5EF4-FFF2-40B4-BE49-F238E27FC236}">
                    <a16:creationId xmlns:a16="http://schemas.microsoft.com/office/drawing/2014/main" id="{EF9FECBC-5096-4B6C-8A3E-A3CBA1638E11}"/>
                  </a:ext>
                </a:extLst>
              </p:cNvPr>
              <p:cNvPicPr/>
              <p:nvPr/>
            </p:nvPicPr>
            <p:blipFill>
              <a:blip r:embed="rId51"/>
              <a:stretch>
                <a:fillRect/>
              </a:stretch>
            </p:blipFill>
            <p:spPr>
              <a:xfrm>
                <a:off x="1248992" y="3216318"/>
                <a:ext cx="779400" cy="248400"/>
              </a:xfrm>
              <a:prstGeom prst="rect">
                <a:avLst/>
              </a:prstGeom>
            </p:spPr>
          </p:pic>
        </mc:Fallback>
      </mc:AlternateContent>
      <p:grpSp>
        <p:nvGrpSpPr>
          <p:cNvPr id="38" name="Группа 37">
            <a:extLst>
              <a:ext uri="{FF2B5EF4-FFF2-40B4-BE49-F238E27FC236}">
                <a16:creationId xmlns:a16="http://schemas.microsoft.com/office/drawing/2014/main" id="{EB6A4651-EEAE-4720-A4B9-6AE9098EA81B}"/>
              </a:ext>
            </a:extLst>
          </p:cNvPr>
          <p:cNvGrpSpPr/>
          <p:nvPr/>
        </p:nvGrpSpPr>
        <p:grpSpPr>
          <a:xfrm>
            <a:off x="798632" y="2669118"/>
            <a:ext cx="552240" cy="221400"/>
            <a:chOff x="798632" y="2669118"/>
            <a:chExt cx="552240" cy="221400"/>
          </a:xfrm>
        </p:grpSpPr>
        <mc:AlternateContent xmlns:mc="http://schemas.openxmlformats.org/markup-compatibility/2006" xmlns:p14="http://schemas.microsoft.com/office/powerpoint/2010/main">
          <mc:Choice Requires="p14">
            <p:contentPart p14:bwMode="auto" r:id="rId52">
              <p14:nvContentPartPr>
                <p14:cNvPr id="34" name="Рукописный ввод 33">
                  <a:extLst>
                    <a:ext uri="{FF2B5EF4-FFF2-40B4-BE49-F238E27FC236}">
                      <a16:creationId xmlns:a16="http://schemas.microsoft.com/office/drawing/2014/main" id="{DC4A748B-ED1A-4E74-B017-A4A8F1AB29A9}"/>
                    </a:ext>
                  </a:extLst>
                </p14:cNvPr>
                <p14:cNvContentPartPr/>
                <p14:nvPr/>
              </p14:nvContentPartPr>
              <p14:xfrm>
                <a:off x="798632" y="2669118"/>
                <a:ext cx="213840" cy="221400"/>
              </p14:xfrm>
            </p:contentPart>
          </mc:Choice>
          <mc:Fallback xmlns="">
            <p:pic>
              <p:nvPicPr>
                <p:cNvPr id="34" name="Рукописный ввод 33">
                  <a:extLst>
                    <a:ext uri="{FF2B5EF4-FFF2-40B4-BE49-F238E27FC236}">
                      <a16:creationId xmlns:a16="http://schemas.microsoft.com/office/drawing/2014/main" id="{DC4A748B-ED1A-4E74-B017-A4A8F1AB29A9}"/>
                    </a:ext>
                  </a:extLst>
                </p:cNvPr>
                <p:cNvPicPr/>
                <p:nvPr/>
              </p:nvPicPr>
              <p:blipFill>
                <a:blip r:embed="rId53"/>
                <a:stretch>
                  <a:fillRect/>
                </a:stretch>
              </p:blipFill>
              <p:spPr>
                <a:xfrm>
                  <a:off x="794312" y="2664798"/>
                  <a:ext cx="222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Рукописный ввод 34">
                  <a:extLst>
                    <a:ext uri="{FF2B5EF4-FFF2-40B4-BE49-F238E27FC236}">
                      <a16:creationId xmlns:a16="http://schemas.microsoft.com/office/drawing/2014/main" id="{D1AD3611-CBE3-4B0C-A737-D66200D6BFD3}"/>
                    </a:ext>
                  </a:extLst>
                </p14:cNvPr>
                <p14:cNvContentPartPr/>
                <p14:nvPr/>
              </p14:nvContentPartPr>
              <p14:xfrm>
                <a:off x="841472" y="2786118"/>
                <a:ext cx="133920" cy="33840"/>
              </p14:xfrm>
            </p:contentPart>
          </mc:Choice>
          <mc:Fallback xmlns="">
            <p:pic>
              <p:nvPicPr>
                <p:cNvPr id="35" name="Рукописный ввод 34">
                  <a:extLst>
                    <a:ext uri="{FF2B5EF4-FFF2-40B4-BE49-F238E27FC236}">
                      <a16:creationId xmlns:a16="http://schemas.microsoft.com/office/drawing/2014/main" id="{D1AD3611-CBE3-4B0C-A737-D66200D6BFD3}"/>
                    </a:ext>
                  </a:extLst>
                </p:cNvPr>
                <p:cNvPicPr/>
                <p:nvPr/>
              </p:nvPicPr>
              <p:blipFill>
                <a:blip r:embed="rId55"/>
                <a:stretch>
                  <a:fillRect/>
                </a:stretch>
              </p:blipFill>
              <p:spPr>
                <a:xfrm>
                  <a:off x="837152" y="2781798"/>
                  <a:ext cx="1425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Рукописный ввод 35">
                  <a:extLst>
                    <a:ext uri="{FF2B5EF4-FFF2-40B4-BE49-F238E27FC236}">
                      <a16:creationId xmlns:a16="http://schemas.microsoft.com/office/drawing/2014/main" id="{708CD1A4-18D0-4622-A1FA-559E60057026}"/>
                    </a:ext>
                  </a:extLst>
                </p14:cNvPr>
                <p14:cNvContentPartPr/>
                <p14:nvPr/>
              </p14:nvContentPartPr>
              <p14:xfrm>
                <a:off x="1007792" y="2678118"/>
                <a:ext cx="156600" cy="137880"/>
              </p14:xfrm>
            </p:contentPart>
          </mc:Choice>
          <mc:Fallback xmlns="">
            <p:pic>
              <p:nvPicPr>
                <p:cNvPr id="36" name="Рукописный ввод 35">
                  <a:extLst>
                    <a:ext uri="{FF2B5EF4-FFF2-40B4-BE49-F238E27FC236}">
                      <a16:creationId xmlns:a16="http://schemas.microsoft.com/office/drawing/2014/main" id="{708CD1A4-18D0-4622-A1FA-559E60057026}"/>
                    </a:ext>
                  </a:extLst>
                </p:cNvPr>
                <p:cNvPicPr/>
                <p:nvPr/>
              </p:nvPicPr>
              <p:blipFill>
                <a:blip r:embed="rId57"/>
                <a:stretch>
                  <a:fillRect/>
                </a:stretch>
              </p:blipFill>
              <p:spPr>
                <a:xfrm>
                  <a:off x="1003472" y="2673798"/>
                  <a:ext cx="1652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Рукописный ввод 36">
                  <a:extLst>
                    <a:ext uri="{FF2B5EF4-FFF2-40B4-BE49-F238E27FC236}">
                      <a16:creationId xmlns:a16="http://schemas.microsoft.com/office/drawing/2014/main" id="{3B339768-C094-408A-BC40-2CA44A0A0C00}"/>
                    </a:ext>
                  </a:extLst>
                </p14:cNvPr>
                <p14:cNvContentPartPr/>
                <p14:nvPr/>
              </p14:nvContentPartPr>
              <p14:xfrm>
                <a:off x="1229552" y="2694318"/>
                <a:ext cx="121320" cy="88200"/>
              </p14:xfrm>
            </p:contentPart>
          </mc:Choice>
          <mc:Fallback xmlns="">
            <p:pic>
              <p:nvPicPr>
                <p:cNvPr id="37" name="Рукописный ввод 36">
                  <a:extLst>
                    <a:ext uri="{FF2B5EF4-FFF2-40B4-BE49-F238E27FC236}">
                      <a16:creationId xmlns:a16="http://schemas.microsoft.com/office/drawing/2014/main" id="{3B339768-C094-408A-BC40-2CA44A0A0C00}"/>
                    </a:ext>
                  </a:extLst>
                </p:cNvPr>
                <p:cNvPicPr/>
                <p:nvPr/>
              </p:nvPicPr>
              <p:blipFill>
                <a:blip r:embed="rId59"/>
                <a:stretch>
                  <a:fillRect/>
                </a:stretch>
              </p:blipFill>
              <p:spPr>
                <a:xfrm>
                  <a:off x="1225232" y="2689998"/>
                  <a:ext cx="129960" cy="96840"/>
                </a:xfrm>
                <a:prstGeom prst="rect">
                  <a:avLst/>
                </a:prstGeom>
              </p:spPr>
            </p:pic>
          </mc:Fallback>
        </mc:AlternateContent>
      </p:grpSp>
      <p:grpSp>
        <p:nvGrpSpPr>
          <p:cNvPr id="45" name="Группа 44">
            <a:extLst>
              <a:ext uri="{FF2B5EF4-FFF2-40B4-BE49-F238E27FC236}">
                <a16:creationId xmlns:a16="http://schemas.microsoft.com/office/drawing/2014/main" id="{644BD0C4-AC82-46E4-974A-78B0134E6A00}"/>
              </a:ext>
            </a:extLst>
          </p:cNvPr>
          <p:cNvGrpSpPr/>
          <p:nvPr/>
        </p:nvGrpSpPr>
        <p:grpSpPr>
          <a:xfrm>
            <a:off x="4597352" y="2707638"/>
            <a:ext cx="1302480" cy="332280"/>
            <a:chOff x="4597352" y="2707638"/>
            <a:chExt cx="1302480" cy="332280"/>
          </a:xfrm>
        </p:grpSpPr>
        <mc:AlternateContent xmlns:mc="http://schemas.openxmlformats.org/markup-compatibility/2006" xmlns:p14="http://schemas.microsoft.com/office/powerpoint/2010/main">
          <mc:Choice Requires="p14">
            <p:contentPart p14:bwMode="auto" r:id="rId60">
              <p14:nvContentPartPr>
                <p14:cNvPr id="39" name="Рукописный ввод 38">
                  <a:extLst>
                    <a:ext uri="{FF2B5EF4-FFF2-40B4-BE49-F238E27FC236}">
                      <a16:creationId xmlns:a16="http://schemas.microsoft.com/office/drawing/2014/main" id="{2AD6D177-F333-4F8F-9A26-ECD1A2B5FF48}"/>
                    </a:ext>
                  </a:extLst>
                </p14:cNvPr>
                <p14:cNvContentPartPr/>
                <p14:nvPr/>
              </p14:nvContentPartPr>
              <p14:xfrm>
                <a:off x="4597352" y="2757678"/>
                <a:ext cx="1057680" cy="282240"/>
              </p14:xfrm>
            </p:contentPart>
          </mc:Choice>
          <mc:Fallback xmlns="">
            <p:pic>
              <p:nvPicPr>
                <p:cNvPr id="39" name="Рукописный ввод 38">
                  <a:extLst>
                    <a:ext uri="{FF2B5EF4-FFF2-40B4-BE49-F238E27FC236}">
                      <a16:creationId xmlns:a16="http://schemas.microsoft.com/office/drawing/2014/main" id="{2AD6D177-F333-4F8F-9A26-ECD1A2B5FF48}"/>
                    </a:ext>
                  </a:extLst>
                </p:cNvPr>
                <p:cNvPicPr/>
                <p:nvPr/>
              </p:nvPicPr>
              <p:blipFill>
                <a:blip r:embed="rId61"/>
                <a:stretch>
                  <a:fillRect/>
                </a:stretch>
              </p:blipFill>
              <p:spPr>
                <a:xfrm>
                  <a:off x="4593032" y="2753358"/>
                  <a:ext cx="106632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Рукописный ввод 39">
                  <a:extLst>
                    <a:ext uri="{FF2B5EF4-FFF2-40B4-BE49-F238E27FC236}">
                      <a16:creationId xmlns:a16="http://schemas.microsoft.com/office/drawing/2014/main" id="{F8ABA782-A799-47BC-A908-F9521F6A84FA}"/>
                    </a:ext>
                  </a:extLst>
                </p14:cNvPr>
                <p14:cNvContentPartPr/>
                <p14:nvPr/>
              </p14:nvContentPartPr>
              <p14:xfrm>
                <a:off x="5688512" y="2707638"/>
                <a:ext cx="211320" cy="210240"/>
              </p14:xfrm>
            </p:contentPart>
          </mc:Choice>
          <mc:Fallback xmlns="">
            <p:pic>
              <p:nvPicPr>
                <p:cNvPr id="40" name="Рукописный ввод 39">
                  <a:extLst>
                    <a:ext uri="{FF2B5EF4-FFF2-40B4-BE49-F238E27FC236}">
                      <a16:creationId xmlns:a16="http://schemas.microsoft.com/office/drawing/2014/main" id="{F8ABA782-A799-47BC-A908-F9521F6A84FA}"/>
                    </a:ext>
                  </a:extLst>
                </p:cNvPr>
                <p:cNvPicPr/>
                <p:nvPr/>
              </p:nvPicPr>
              <p:blipFill>
                <a:blip r:embed="rId63"/>
                <a:stretch>
                  <a:fillRect/>
                </a:stretch>
              </p:blipFill>
              <p:spPr>
                <a:xfrm>
                  <a:off x="5684192" y="2703318"/>
                  <a:ext cx="219960" cy="218880"/>
                </a:xfrm>
                <a:prstGeom prst="rect">
                  <a:avLst/>
                </a:prstGeom>
              </p:spPr>
            </p:pic>
          </mc:Fallback>
        </mc:AlternateContent>
      </p:grpSp>
      <p:grpSp>
        <p:nvGrpSpPr>
          <p:cNvPr id="44" name="Группа 43">
            <a:extLst>
              <a:ext uri="{FF2B5EF4-FFF2-40B4-BE49-F238E27FC236}">
                <a16:creationId xmlns:a16="http://schemas.microsoft.com/office/drawing/2014/main" id="{71AEF002-512E-4AE4-9B23-92B3D14F9BB9}"/>
              </a:ext>
            </a:extLst>
          </p:cNvPr>
          <p:cNvGrpSpPr/>
          <p:nvPr/>
        </p:nvGrpSpPr>
        <p:grpSpPr>
          <a:xfrm>
            <a:off x="6290432" y="2713038"/>
            <a:ext cx="459720" cy="696600"/>
            <a:chOff x="6290432" y="2713038"/>
            <a:chExt cx="459720" cy="696600"/>
          </a:xfrm>
        </p:grpSpPr>
        <mc:AlternateContent xmlns:mc="http://schemas.openxmlformats.org/markup-compatibility/2006" xmlns:p14="http://schemas.microsoft.com/office/powerpoint/2010/main">
          <mc:Choice Requires="p14">
            <p:contentPart p14:bwMode="auto" r:id="rId64">
              <p14:nvContentPartPr>
                <p14:cNvPr id="41" name="Рукописный ввод 40">
                  <a:extLst>
                    <a:ext uri="{FF2B5EF4-FFF2-40B4-BE49-F238E27FC236}">
                      <a16:creationId xmlns:a16="http://schemas.microsoft.com/office/drawing/2014/main" id="{A5BCB8E9-BAD5-4BBE-B09D-3F397A7CCE32}"/>
                    </a:ext>
                  </a:extLst>
                </p14:cNvPr>
                <p14:cNvContentPartPr/>
                <p14:nvPr/>
              </p14:nvContentPartPr>
              <p14:xfrm>
                <a:off x="6378272" y="2902038"/>
                <a:ext cx="90720" cy="191880"/>
              </p14:xfrm>
            </p:contentPart>
          </mc:Choice>
          <mc:Fallback xmlns="">
            <p:pic>
              <p:nvPicPr>
                <p:cNvPr id="41" name="Рукописный ввод 40">
                  <a:extLst>
                    <a:ext uri="{FF2B5EF4-FFF2-40B4-BE49-F238E27FC236}">
                      <a16:creationId xmlns:a16="http://schemas.microsoft.com/office/drawing/2014/main" id="{A5BCB8E9-BAD5-4BBE-B09D-3F397A7CCE32}"/>
                    </a:ext>
                  </a:extLst>
                </p:cNvPr>
                <p:cNvPicPr/>
                <p:nvPr/>
              </p:nvPicPr>
              <p:blipFill>
                <a:blip r:embed="rId65"/>
                <a:stretch>
                  <a:fillRect/>
                </a:stretch>
              </p:blipFill>
              <p:spPr>
                <a:xfrm>
                  <a:off x="6373952" y="2897718"/>
                  <a:ext cx="993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Рукописный ввод 41">
                  <a:extLst>
                    <a:ext uri="{FF2B5EF4-FFF2-40B4-BE49-F238E27FC236}">
                      <a16:creationId xmlns:a16="http://schemas.microsoft.com/office/drawing/2014/main" id="{25199D34-8964-4996-BEA1-09BCD1D24D27}"/>
                    </a:ext>
                  </a:extLst>
                </p14:cNvPr>
                <p14:cNvContentPartPr/>
                <p14:nvPr/>
              </p14:nvContentPartPr>
              <p14:xfrm>
                <a:off x="6290432" y="2964318"/>
                <a:ext cx="183960" cy="189720"/>
              </p14:xfrm>
            </p:contentPart>
          </mc:Choice>
          <mc:Fallback xmlns="">
            <p:pic>
              <p:nvPicPr>
                <p:cNvPr id="42" name="Рукописный ввод 41">
                  <a:extLst>
                    <a:ext uri="{FF2B5EF4-FFF2-40B4-BE49-F238E27FC236}">
                      <a16:creationId xmlns:a16="http://schemas.microsoft.com/office/drawing/2014/main" id="{25199D34-8964-4996-BEA1-09BCD1D24D27}"/>
                    </a:ext>
                  </a:extLst>
                </p:cNvPr>
                <p:cNvPicPr/>
                <p:nvPr/>
              </p:nvPicPr>
              <p:blipFill>
                <a:blip r:embed="rId67"/>
                <a:stretch>
                  <a:fillRect/>
                </a:stretch>
              </p:blipFill>
              <p:spPr>
                <a:xfrm>
                  <a:off x="6286112" y="2959998"/>
                  <a:ext cx="1926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Рукописный ввод 42">
                  <a:extLst>
                    <a:ext uri="{FF2B5EF4-FFF2-40B4-BE49-F238E27FC236}">
                      <a16:creationId xmlns:a16="http://schemas.microsoft.com/office/drawing/2014/main" id="{54FBD8D4-C0EA-48E4-94E3-497292C283FF}"/>
                    </a:ext>
                  </a:extLst>
                </p14:cNvPr>
                <p14:cNvContentPartPr/>
                <p14:nvPr/>
              </p14:nvContentPartPr>
              <p14:xfrm>
                <a:off x="6609032" y="2713038"/>
                <a:ext cx="141120" cy="696600"/>
              </p14:xfrm>
            </p:contentPart>
          </mc:Choice>
          <mc:Fallback xmlns="">
            <p:pic>
              <p:nvPicPr>
                <p:cNvPr id="43" name="Рукописный ввод 42">
                  <a:extLst>
                    <a:ext uri="{FF2B5EF4-FFF2-40B4-BE49-F238E27FC236}">
                      <a16:creationId xmlns:a16="http://schemas.microsoft.com/office/drawing/2014/main" id="{54FBD8D4-C0EA-48E4-94E3-497292C283FF}"/>
                    </a:ext>
                  </a:extLst>
                </p:cNvPr>
                <p:cNvPicPr/>
                <p:nvPr/>
              </p:nvPicPr>
              <p:blipFill>
                <a:blip r:embed="rId69"/>
                <a:stretch>
                  <a:fillRect/>
                </a:stretch>
              </p:blipFill>
              <p:spPr>
                <a:xfrm>
                  <a:off x="6604712" y="2708718"/>
                  <a:ext cx="149760" cy="705240"/>
                </a:xfrm>
                <a:prstGeom prst="rect">
                  <a:avLst/>
                </a:prstGeom>
              </p:spPr>
            </p:pic>
          </mc:Fallback>
        </mc:AlternateContent>
      </p:grpSp>
      <p:grpSp>
        <p:nvGrpSpPr>
          <p:cNvPr id="49" name="Группа 48">
            <a:extLst>
              <a:ext uri="{FF2B5EF4-FFF2-40B4-BE49-F238E27FC236}">
                <a16:creationId xmlns:a16="http://schemas.microsoft.com/office/drawing/2014/main" id="{C53C8150-9591-4C37-8B44-8B2608E4C57C}"/>
              </a:ext>
            </a:extLst>
          </p:cNvPr>
          <p:cNvGrpSpPr/>
          <p:nvPr/>
        </p:nvGrpSpPr>
        <p:grpSpPr>
          <a:xfrm>
            <a:off x="6809192" y="2894478"/>
            <a:ext cx="542880" cy="343080"/>
            <a:chOff x="6809192" y="2894478"/>
            <a:chExt cx="542880" cy="343080"/>
          </a:xfrm>
        </p:grpSpPr>
        <mc:AlternateContent xmlns:mc="http://schemas.openxmlformats.org/markup-compatibility/2006" xmlns:p14="http://schemas.microsoft.com/office/powerpoint/2010/main">
          <mc:Choice Requires="p14">
            <p:contentPart p14:bwMode="auto" r:id="rId70">
              <p14:nvContentPartPr>
                <p14:cNvPr id="46" name="Рукописный ввод 45">
                  <a:extLst>
                    <a:ext uri="{FF2B5EF4-FFF2-40B4-BE49-F238E27FC236}">
                      <a16:creationId xmlns:a16="http://schemas.microsoft.com/office/drawing/2014/main" id="{73D72CF9-A7F9-4D40-A8CB-9C7762D048A2}"/>
                    </a:ext>
                  </a:extLst>
                </p14:cNvPr>
                <p14:cNvContentPartPr/>
                <p14:nvPr/>
              </p14:nvContentPartPr>
              <p14:xfrm>
                <a:off x="6809192" y="2894478"/>
                <a:ext cx="271800" cy="298080"/>
              </p14:xfrm>
            </p:contentPart>
          </mc:Choice>
          <mc:Fallback xmlns="">
            <p:pic>
              <p:nvPicPr>
                <p:cNvPr id="46" name="Рукописный ввод 45">
                  <a:extLst>
                    <a:ext uri="{FF2B5EF4-FFF2-40B4-BE49-F238E27FC236}">
                      <a16:creationId xmlns:a16="http://schemas.microsoft.com/office/drawing/2014/main" id="{73D72CF9-A7F9-4D40-A8CB-9C7762D048A2}"/>
                    </a:ext>
                  </a:extLst>
                </p:cNvPr>
                <p:cNvPicPr/>
                <p:nvPr/>
              </p:nvPicPr>
              <p:blipFill>
                <a:blip r:embed="rId71"/>
                <a:stretch>
                  <a:fillRect/>
                </a:stretch>
              </p:blipFill>
              <p:spPr>
                <a:xfrm>
                  <a:off x="6804872" y="2890158"/>
                  <a:ext cx="2804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Рукописный ввод 46">
                  <a:extLst>
                    <a:ext uri="{FF2B5EF4-FFF2-40B4-BE49-F238E27FC236}">
                      <a16:creationId xmlns:a16="http://schemas.microsoft.com/office/drawing/2014/main" id="{9AA8742E-5C75-43D7-9EF3-B01D1F0C08E7}"/>
                    </a:ext>
                  </a:extLst>
                </p14:cNvPr>
                <p14:cNvContentPartPr/>
                <p14:nvPr/>
              </p14:nvContentPartPr>
              <p14:xfrm>
                <a:off x="7225352" y="3032358"/>
                <a:ext cx="48240" cy="164160"/>
              </p14:xfrm>
            </p:contentPart>
          </mc:Choice>
          <mc:Fallback xmlns="">
            <p:pic>
              <p:nvPicPr>
                <p:cNvPr id="47" name="Рукописный ввод 46">
                  <a:extLst>
                    <a:ext uri="{FF2B5EF4-FFF2-40B4-BE49-F238E27FC236}">
                      <a16:creationId xmlns:a16="http://schemas.microsoft.com/office/drawing/2014/main" id="{9AA8742E-5C75-43D7-9EF3-B01D1F0C08E7}"/>
                    </a:ext>
                  </a:extLst>
                </p:cNvPr>
                <p:cNvPicPr/>
                <p:nvPr/>
              </p:nvPicPr>
              <p:blipFill>
                <a:blip r:embed="rId73"/>
                <a:stretch>
                  <a:fillRect/>
                </a:stretch>
              </p:blipFill>
              <p:spPr>
                <a:xfrm>
                  <a:off x="7221032" y="3028038"/>
                  <a:ext cx="568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Рукописный ввод 47">
                  <a:extLst>
                    <a:ext uri="{FF2B5EF4-FFF2-40B4-BE49-F238E27FC236}">
                      <a16:creationId xmlns:a16="http://schemas.microsoft.com/office/drawing/2014/main" id="{FF4C6F46-BBBF-45F0-B1F8-9485ACEF50EB}"/>
                    </a:ext>
                  </a:extLst>
                </p14:cNvPr>
                <p14:cNvContentPartPr/>
                <p14:nvPr/>
              </p14:nvContentPartPr>
              <p14:xfrm>
                <a:off x="7182872" y="3029838"/>
                <a:ext cx="169200" cy="207720"/>
              </p14:xfrm>
            </p:contentPart>
          </mc:Choice>
          <mc:Fallback xmlns="">
            <p:pic>
              <p:nvPicPr>
                <p:cNvPr id="48" name="Рукописный ввод 47">
                  <a:extLst>
                    <a:ext uri="{FF2B5EF4-FFF2-40B4-BE49-F238E27FC236}">
                      <a16:creationId xmlns:a16="http://schemas.microsoft.com/office/drawing/2014/main" id="{FF4C6F46-BBBF-45F0-B1F8-9485ACEF50EB}"/>
                    </a:ext>
                  </a:extLst>
                </p:cNvPr>
                <p:cNvPicPr/>
                <p:nvPr/>
              </p:nvPicPr>
              <p:blipFill>
                <a:blip r:embed="rId75"/>
                <a:stretch>
                  <a:fillRect/>
                </a:stretch>
              </p:blipFill>
              <p:spPr>
                <a:xfrm>
                  <a:off x="7178552" y="3025518"/>
                  <a:ext cx="177840" cy="216360"/>
                </a:xfrm>
                <a:prstGeom prst="rect">
                  <a:avLst/>
                </a:prstGeom>
              </p:spPr>
            </p:pic>
          </mc:Fallback>
        </mc:AlternateContent>
      </p:grpSp>
      <p:grpSp>
        <p:nvGrpSpPr>
          <p:cNvPr id="55" name="Группа 54">
            <a:extLst>
              <a:ext uri="{FF2B5EF4-FFF2-40B4-BE49-F238E27FC236}">
                <a16:creationId xmlns:a16="http://schemas.microsoft.com/office/drawing/2014/main" id="{0FBA1973-A1C2-4E98-85FA-513FA7AD05D1}"/>
              </a:ext>
            </a:extLst>
          </p:cNvPr>
          <p:cNvGrpSpPr/>
          <p:nvPr/>
        </p:nvGrpSpPr>
        <p:grpSpPr>
          <a:xfrm>
            <a:off x="7608392" y="2662278"/>
            <a:ext cx="1068120" cy="725040"/>
            <a:chOff x="7608392" y="2662278"/>
            <a:chExt cx="1068120" cy="725040"/>
          </a:xfrm>
        </p:grpSpPr>
        <mc:AlternateContent xmlns:mc="http://schemas.openxmlformats.org/markup-compatibility/2006" xmlns:p14="http://schemas.microsoft.com/office/powerpoint/2010/main">
          <mc:Choice Requires="p14">
            <p:contentPart p14:bwMode="auto" r:id="rId76">
              <p14:nvContentPartPr>
                <p14:cNvPr id="50" name="Рукописный ввод 49">
                  <a:extLst>
                    <a:ext uri="{FF2B5EF4-FFF2-40B4-BE49-F238E27FC236}">
                      <a16:creationId xmlns:a16="http://schemas.microsoft.com/office/drawing/2014/main" id="{4AA0484C-CE4F-4D55-BA26-71A4C9DE6AA0}"/>
                    </a:ext>
                  </a:extLst>
                </p14:cNvPr>
                <p14:cNvContentPartPr/>
                <p14:nvPr/>
              </p14:nvContentPartPr>
              <p14:xfrm>
                <a:off x="7608392" y="2895918"/>
                <a:ext cx="210960" cy="153000"/>
              </p14:xfrm>
            </p:contentPart>
          </mc:Choice>
          <mc:Fallback xmlns="">
            <p:pic>
              <p:nvPicPr>
                <p:cNvPr id="50" name="Рукописный ввод 49">
                  <a:extLst>
                    <a:ext uri="{FF2B5EF4-FFF2-40B4-BE49-F238E27FC236}">
                      <a16:creationId xmlns:a16="http://schemas.microsoft.com/office/drawing/2014/main" id="{4AA0484C-CE4F-4D55-BA26-71A4C9DE6AA0}"/>
                    </a:ext>
                  </a:extLst>
                </p:cNvPr>
                <p:cNvPicPr/>
                <p:nvPr/>
              </p:nvPicPr>
              <p:blipFill>
                <a:blip r:embed="rId77"/>
                <a:stretch>
                  <a:fillRect/>
                </a:stretch>
              </p:blipFill>
              <p:spPr>
                <a:xfrm>
                  <a:off x="7604072" y="2891598"/>
                  <a:ext cx="2196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Рукописный ввод 50">
                  <a:extLst>
                    <a:ext uri="{FF2B5EF4-FFF2-40B4-BE49-F238E27FC236}">
                      <a16:creationId xmlns:a16="http://schemas.microsoft.com/office/drawing/2014/main" id="{F17B0995-5048-4956-B7C4-2D5E86CEF1FF}"/>
                    </a:ext>
                  </a:extLst>
                </p14:cNvPr>
                <p14:cNvContentPartPr/>
                <p14:nvPr/>
              </p14:nvContentPartPr>
              <p14:xfrm>
                <a:off x="7950752" y="2787918"/>
                <a:ext cx="236160" cy="313560"/>
              </p14:xfrm>
            </p:contentPart>
          </mc:Choice>
          <mc:Fallback xmlns="">
            <p:pic>
              <p:nvPicPr>
                <p:cNvPr id="51" name="Рукописный ввод 50">
                  <a:extLst>
                    <a:ext uri="{FF2B5EF4-FFF2-40B4-BE49-F238E27FC236}">
                      <a16:creationId xmlns:a16="http://schemas.microsoft.com/office/drawing/2014/main" id="{F17B0995-5048-4956-B7C4-2D5E86CEF1FF}"/>
                    </a:ext>
                  </a:extLst>
                </p:cNvPr>
                <p:cNvPicPr/>
                <p:nvPr/>
              </p:nvPicPr>
              <p:blipFill>
                <a:blip r:embed="rId79"/>
                <a:stretch>
                  <a:fillRect/>
                </a:stretch>
              </p:blipFill>
              <p:spPr>
                <a:xfrm>
                  <a:off x="7946432" y="2783598"/>
                  <a:ext cx="24480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Рукописный ввод 51">
                  <a:extLst>
                    <a:ext uri="{FF2B5EF4-FFF2-40B4-BE49-F238E27FC236}">
                      <a16:creationId xmlns:a16="http://schemas.microsoft.com/office/drawing/2014/main" id="{91424227-4A64-489D-82B8-7D9A9E877111}"/>
                    </a:ext>
                  </a:extLst>
                </p14:cNvPr>
                <p14:cNvContentPartPr/>
                <p14:nvPr/>
              </p14:nvContentPartPr>
              <p14:xfrm>
                <a:off x="8312192" y="2948838"/>
                <a:ext cx="107640" cy="157320"/>
              </p14:xfrm>
            </p:contentPart>
          </mc:Choice>
          <mc:Fallback xmlns="">
            <p:pic>
              <p:nvPicPr>
                <p:cNvPr id="52" name="Рукописный ввод 51">
                  <a:extLst>
                    <a:ext uri="{FF2B5EF4-FFF2-40B4-BE49-F238E27FC236}">
                      <a16:creationId xmlns:a16="http://schemas.microsoft.com/office/drawing/2014/main" id="{91424227-4A64-489D-82B8-7D9A9E877111}"/>
                    </a:ext>
                  </a:extLst>
                </p:cNvPr>
                <p:cNvPicPr/>
                <p:nvPr/>
              </p:nvPicPr>
              <p:blipFill>
                <a:blip r:embed="rId81"/>
                <a:stretch>
                  <a:fillRect/>
                </a:stretch>
              </p:blipFill>
              <p:spPr>
                <a:xfrm>
                  <a:off x="8307872" y="2944518"/>
                  <a:ext cx="1162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Рукописный ввод 52">
                  <a:extLst>
                    <a:ext uri="{FF2B5EF4-FFF2-40B4-BE49-F238E27FC236}">
                      <a16:creationId xmlns:a16="http://schemas.microsoft.com/office/drawing/2014/main" id="{970AE815-3B64-426D-B2C1-6E067EC9EB38}"/>
                    </a:ext>
                  </a:extLst>
                </p14:cNvPr>
                <p14:cNvContentPartPr/>
                <p14:nvPr/>
              </p14:nvContentPartPr>
              <p14:xfrm>
                <a:off x="8235152" y="2971518"/>
                <a:ext cx="215280" cy="167400"/>
              </p14:xfrm>
            </p:contentPart>
          </mc:Choice>
          <mc:Fallback xmlns="">
            <p:pic>
              <p:nvPicPr>
                <p:cNvPr id="53" name="Рукописный ввод 52">
                  <a:extLst>
                    <a:ext uri="{FF2B5EF4-FFF2-40B4-BE49-F238E27FC236}">
                      <a16:creationId xmlns:a16="http://schemas.microsoft.com/office/drawing/2014/main" id="{970AE815-3B64-426D-B2C1-6E067EC9EB38}"/>
                    </a:ext>
                  </a:extLst>
                </p:cNvPr>
                <p:cNvPicPr/>
                <p:nvPr/>
              </p:nvPicPr>
              <p:blipFill>
                <a:blip r:embed="rId83"/>
                <a:stretch>
                  <a:fillRect/>
                </a:stretch>
              </p:blipFill>
              <p:spPr>
                <a:xfrm>
                  <a:off x="8230832" y="2967198"/>
                  <a:ext cx="22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Рукописный ввод 53">
                  <a:extLst>
                    <a:ext uri="{FF2B5EF4-FFF2-40B4-BE49-F238E27FC236}">
                      <a16:creationId xmlns:a16="http://schemas.microsoft.com/office/drawing/2014/main" id="{84FB4A43-0343-4736-9FD6-B562A9E904CB}"/>
                    </a:ext>
                  </a:extLst>
                </p14:cNvPr>
                <p14:cNvContentPartPr/>
                <p14:nvPr/>
              </p14:nvContentPartPr>
              <p14:xfrm>
                <a:off x="8386712" y="2662278"/>
                <a:ext cx="289800" cy="725040"/>
              </p14:xfrm>
            </p:contentPart>
          </mc:Choice>
          <mc:Fallback xmlns="">
            <p:pic>
              <p:nvPicPr>
                <p:cNvPr id="54" name="Рукописный ввод 53">
                  <a:extLst>
                    <a:ext uri="{FF2B5EF4-FFF2-40B4-BE49-F238E27FC236}">
                      <a16:creationId xmlns:a16="http://schemas.microsoft.com/office/drawing/2014/main" id="{84FB4A43-0343-4736-9FD6-B562A9E904CB}"/>
                    </a:ext>
                  </a:extLst>
                </p:cNvPr>
                <p:cNvPicPr/>
                <p:nvPr/>
              </p:nvPicPr>
              <p:blipFill>
                <a:blip r:embed="rId85"/>
                <a:stretch>
                  <a:fillRect/>
                </a:stretch>
              </p:blipFill>
              <p:spPr>
                <a:xfrm>
                  <a:off x="8382392" y="2657958"/>
                  <a:ext cx="298440" cy="733680"/>
                </a:xfrm>
                <a:prstGeom prst="rect">
                  <a:avLst/>
                </a:prstGeom>
              </p:spPr>
            </p:pic>
          </mc:Fallback>
        </mc:AlternateContent>
      </p:grpSp>
      <p:grpSp>
        <p:nvGrpSpPr>
          <p:cNvPr id="58" name="Группа 57">
            <a:extLst>
              <a:ext uri="{FF2B5EF4-FFF2-40B4-BE49-F238E27FC236}">
                <a16:creationId xmlns:a16="http://schemas.microsoft.com/office/drawing/2014/main" id="{9FB68B73-0D11-42D8-BC3A-A2EF2D58E006}"/>
              </a:ext>
            </a:extLst>
          </p:cNvPr>
          <p:cNvGrpSpPr/>
          <p:nvPr/>
        </p:nvGrpSpPr>
        <p:grpSpPr>
          <a:xfrm>
            <a:off x="1837952" y="3890238"/>
            <a:ext cx="1021320" cy="639000"/>
            <a:chOff x="1837952" y="3890238"/>
            <a:chExt cx="1021320" cy="639000"/>
          </a:xfrm>
        </p:grpSpPr>
        <mc:AlternateContent xmlns:mc="http://schemas.openxmlformats.org/markup-compatibility/2006" xmlns:p14="http://schemas.microsoft.com/office/powerpoint/2010/main">
          <mc:Choice Requires="p14">
            <p:contentPart p14:bwMode="auto" r:id="rId86">
              <p14:nvContentPartPr>
                <p14:cNvPr id="56" name="Рукописный ввод 55">
                  <a:extLst>
                    <a:ext uri="{FF2B5EF4-FFF2-40B4-BE49-F238E27FC236}">
                      <a16:creationId xmlns:a16="http://schemas.microsoft.com/office/drawing/2014/main" id="{8BB11672-C6D4-4794-9933-7ABCA887D28B}"/>
                    </a:ext>
                  </a:extLst>
                </p14:cNvPr>
                <p14:cNvContentPartPr/>
                <p14:nvPr/>
              </p14:nvContentPartPr>
              <p14:xfrm>
                <a:off x="2125232" y="3971598"/>
                <a:ext cx="624240" cy="43560"/>
              </p14:xfrm>
            </p:contentPart>
          </mc:Choice>
          <mc:Fallback xmlns="">
            <p:pic>
              <p:nvPicPr>
                <p:cNvPr id="56" name="Рукописный ввод 55">
                  <a:extLst>
                    <a:ext uri="{FF2B5EF4-FFF2-40B4-BE49-F238E27FC236}">
                      <a16:creationId xmlns:a16="http://schemas.microsoft.com/office/drawing/2014/main" id="{8BB11672-C6D4-4794-9933-7ABCA887D28B}"/>
                    </a:ext>
                  </a:extLst>
                </p:cNvPr>
                <p:cNvPicPr/>
                <p:nvPr/>
              </p:nvPicPr>
              <p:blipFill>
                <a:blip r:embed="rId87"/>
                <a:stretch>
                  <a:fillRect/>
                </a:stretch>
              </p:blipFill>
              <p:spPr>
                <a:xfrm>
                  <a:off x="2120912" y="3967278"/>
                  <a:ext cx="632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Рукописный ввод 56">
                  <a:extLst>
                    <a:ext uri="{FF2B5EF4-FFF2-40B4-BE49-F238E27FC236}">
                      <a16:creationId xmlns:a16="http://schemas.microsoft.com/office/drawing/2014/main" id="{7C5FEC39-9597-44DF-83DC-743179434B53}"/>
                    </a:ext>
                  </a:extLst>
                </p14:cNvPr>
                <p14:cNvContentPartPr/>
                <p14:nvPr/>
              </p14:nvContentPartPr>
              <p14:xfrm>
                <a:off x="1837952" y="3890238"/>
                <a:ext cx="1021320" cy="639000"/>
              </p14:xfrm>
            </p:contentPart>
          </mc:Choice>
          <mc:Fallback xmlns="">
            <p:pic>
              <p:nvPicPr>
                <p:cNvPr id="57" name="Рукописный ввод 56">
                  <a:extLst>
                    <a:ext uri="{FF2B5EF4-FFF2-40B4-BE49-F238E27FC236}">
                      <a16:creationId xmlns:a16="http://schemas.microsoft.com/office/drawing/2014/main" id="{7C5FEC39-9597-44DF-83DC-743179434B53}"/>
                    </a:ext>
                  </a:extLst>
                </p:cNvPr>
                <p:cNvPicPr/>
                <p:nvPr/>
              </p:nvPicPr>
              <p:blipFill>
                <a:blip r:embed="rId89"/>
                <a:stretch>
                  <a:fillRect/>
                </a:stretch>
              </p:blipFill>
              <p:spPr>
                <a:xfrm>
                  <a:off x="1833632" y="3885918"/>
                  <a:ext cx="1029960" cy="647640"/>
                </a:xfrm>
                <a:prstGeom prst="rect">
                  <a:avLst/>
                </a:prstGeom>
              </p:spPr>
            </p:pic>
          </mc:Fallback>
        </mc:AlternateContent>
      </p:grpSp>
      <p:grpSp>
        <p:nvGrpSpPr>
          <p:cNvPr id="70" name="Группа 69">
            <a:extLst>
              <a:ext uri="{FF2B5EF4-FFF2-40B4-BE49-F238E27FC236}">
                <a16:creationId xmlns:a16="http://schemas.microsoft.com/office/drawing/2014/main" id="{F5CBB084-5D93-4CDE-AF29-B7D7F25A9074}"/>
              </a:ext>
            </a:extLst>
          </p:cNvPr>
          <p:cNvGrpSpPr/>
          <p:nvPr/>
        </p:nvGrpSpPr>
        <p:grpSpPr>
          <a:xfrm>
            <a:off x="3592592" y="3741198"/>
            <a:ext cx="1620360" cy="806760"/>
            <a:chOff x="3592592" y="3741198"/>
            <a:chExt cx="1620360" cy="806760"/>
          </a:xfrm>
        </p:grpSpPr>
        <mc:AlternateContent xmlns:mc="http://schemas.openxmlformats.org/markup-compatibility/2006" xmlns:p14="http://schemas.microsoft.com/office/powerpoint/2010/main">
          <mc:Choice Requires="p14">
            <p:contentPart p14:bwMode="auto" r:id="rId90">
              <p14:nvContentPartPr>
                <p14:cNvPr id="59" name="Рукописный ввод 58">
                  <a:extLst>
                    <a:ext uri="{FF2B5EF4-FFF2-40B4-BE49-F238E27FC236}">
                      <a16:creationId xmlns:a16="http://schemas.microsoft.com/office/drawing/2014/main" id="{25D0B6C3-8036-449A-BEF2-02350D6E7385}"/>
                    </a:ext>
                  </a:extLst>
                </p14:cNvPr>
                <p14:cNvContentPartPr/>
                <p14:nvPr/>
              </p14:nvContentPartPr>
              <p14:xfrm>
                <a:off x="3791312" y="3790518"/>
                <a:ext cx="338760" cy="387720"/>
              </p14:xfrm>
            </p:contentPart>
          </mc:Choice>
          <mc:Fallback xmlns="">
            <p:pic>
              <p:nvPicPr>
                <p:cNvPr id="59" name="Рукописный ввод 58">
                  <a:extLst>
                    <a:ext uri="{FF2B5EF4-FFF2-40B4-BE49-F238E27FC236}">
                      <a16:creationId xmlns:a16="http://schemas.microsoft.com/office/drawing/2014/main" id="{25D0B6C3-8036-449A-BEF2-02350D6E7385}"/>
                    </a:ext>
                  </a:extLst>
                </p:cNvPr>
                <p:cNvPicPr/>
                <p:nvPr/>
              </p:nvPicPr>
              <p:blipFill>
                <a:blip r:embed="rId91"/>
                <a:stretch>
                  <a:fillRect/>
                </a:stretch>
              </p:blipFill>
              <p:spPr>
                <a:xfrm>
                  <a:off x="3786992" y="3786198"/>
                  <a:ext cx="34740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Рукописный ввод 59">
                  <a:extLst>
                    <a:ext uri="{FF2B5EF4-FFF2-40B4-BE49-F238E27FC236}">
                      <a16:creationId xmlns:a16="http://schemas.microsoft.com/office/drawing/2014/main" id="{AAA415D4-09E5-4C10-B21A-EF0BD0CEFF25}"/>
                    </a:ext>
                  </a:extLst>
                </p14:cNvPr>
                <p14:cNvContentPartPr/>
                <p14:nvPr/>
              </p14:nvContentPartPr>
              <p14:xfrm>
                <a:off x="3865472" y="4005438"/>
                <a:ext cx="226800" cy="55440"/>
              </p14:xfrm>
            </p:contentPart>
          </mc:Choice>
          <mc:Fallback xmlns="">
            <p:pic>
              <p:nvPicPr>
                <p:cNvPr id="60" name="Рукописный ввод 59">
                  <a:extLst>
                    <a:ext uri="{FF2B5EF4-FFF2-40B4-BE49-F238E27FC236}">
                      <a16:creationId xmlns:a16="http://schemas.microsoft.com/office/drawing/2014/main" id="{AAA415D4-09E5-4C10-B21A-EF0BD0CEFF25}"/>
                    </a:ext>
                  </a:extLst>
                </p:cNvPr>
                <p:cNvPicPr/>
                <p:nvPr/>
              </p:nvPicPr>
              <p:blipFill>
                <a:blip r:embed="rId93"/>
                <a:stretch>
                  <a:fillRect/>
                </a:stretch>
              </p:blipFill>
              <p:spPr>
                <a:xfrm>
                  <a:off x="3861152" y="4001118"/>
                  <a:ext cx="2354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Рукописный ввод 60">
                  <a:extLst>
                    <a:ext uri="{FF2B5EF4-FFF2-40B4-BE49-F238E27FC236}">
                      <a16:creationId xmlns:a16="http://schemas.microsoft.com/office/drawing/2014/main" id="{CE31B12A-836D-43C6-BA7E-00C2F75F96E5}"/>
                    </a:ext>
                  </a:extLst>
                </p14:cNvPr>
                <p14:cNvContentPartPr/>
                <p14:nvPr/>
              </p14:nvContentPartPr>
              <p14:xfrm>
                <a:off x="4355432" y="4037478"/>
                <a:ext cx="81360" cy="170280"/>
              </p14:xfrm>
            </p:contentPart>
          </mc:Choice>
          <mc:Fallback xmlns="">
            <p:pic>
              <p:nvPicPr>
                <p:cNvPr id="61" name="Рукописный ввод 60">
                  <a:extLst>
                    <a:ext uri="{FF2B5EF4-FFF2-40B4-BE49-F238E27FC236}">
                      <a16:creationId xmlns:a16="http://schemas.microsoft.com/office/drawing/2014/main" id="{CE31B12A-836D-43C6-BA7E-00C2F75F96E5}"/>
                    </a:ext>
                  </a:extLst>
                </p:cNvPr>
                <p:cNvPicPr/>
                <p:nvPr/>
              </p:nvPicPr>
              <p:blipFill>
                <a:blip r:embed="rId95"/>
                <a:stretch>
                  <a:fillRect/>
                </a:stretch>
              </p:blipFill>
              <p:spPr>
                <a:xfrm>
                  <a:off x="4351112" y="4033158"/>
                  <a:ext cx="900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Рукописный ввод 61">
                  <a:extLst>
                    <a:ext uri="{FF2B5EF4-FFF2-40B4-BE49-F238E27FC236}">
                      <a16:creationId xmlns:a16="http://schemas.microsoft.com/office/drawing/2014/main" id="{0C54F2EC-A4D2-4C6B-B399-4CEC80B44491}"/>
                    </a:ext>
                  </a:extLst>
                </p14:cNvPr>
                <p14:cNvContentPartPr/>
                <p14:nvPr/>
              </p14:nvContentPartPr>
              <p14:xfrm>
                <a:off x="4309712" y="4105518"/>
                <a:ext cx="159480" cy="145080"/>
              </p14:xfrm>
            </p:contentPart>
          </mc:Choice>
          <mc:Fallback xmlns="">
            <p:pic>
              <p:nvPicPr>
                <p:cNvPr id="62" name="Рукописный ввод 61">
                  <a:extLst>
                    <a:ext uri="{FF2B5EF4-FFF2-40B4-BE49-F238E27FC236}">
                      <a16:creationId xmlns:a16="http://schemas.microsoft.com/office/drawing/2014/main" id="{0C54F2EC-A4D2-4C6B-B399-4CEC80B44491}"/>
                    </a:ext>
                  </a:extLst>
                </p:cNvPr>
                <p:cNvPicPr/>
                <p:nvPr/>
              </p:nvPicPr>
              <p:blipFill>
                <a:blip r:embed="rId97"/>
                <a:stretch>
                  <a:fillRect/>
                </a:stretch>
              </p:blipFill>
              <p:spPr>
                <a:xfrm>
                  <a:off x="4305392" y="4101198"/>
                  <a:ext cx="1681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Рукописный ввод 62">
                  <a:extLst>
                    <a:ext uri="{FF2B5EF4-FFF2-40B4-BE49-F238E27FC236}">
                      <a16:creationId xmlns:a16="http://schemas.microsoft.com/office/drawing/2014/main" id="{F1E0FBFC-8E29-46D2-A934-4969A4B50161}"/>
                    </a:ext>
                  </a:extLst>
                </p14:cNvPr>
                <p14:cNvContentPartPr/>
                <p14:nvPr/>
              </p14:nvContentPartPr>
              <p14:xfrm>
                <a:off x="4129352" y="3741198"/>
                <a:ext cx="181800" cy="635400"/>
              </p14:xfrm>
            </p:contentPart>
          </mc:Choice>
          <mc:Fallback xmlns="">
            <p:pic>
              <p:nvPicPr>
                <p:cNvPr id="63" name="Рукописный ввод 62">
                  <a:extLst>
                    <a:ext uri="{FF2B5EF4-FFF2-40B4-BE49-F238E27FC236}">
                      <a16:creationId xmlns:a16="http://schemas.microsoft.com/office/drawing/2014/main" id="{F1E0FBFC-8E29-46D2-A934-4969A4B50161}"/>
                    </a:ext>
                  </a:extLst>
                </p:cNvPr>
                <p:cNvPicPr/>
                <p:nvPr/>
              </p:nvPicPr>
              <p:blipFill>
                <a:blip r:embed="rId99"/>
                <a:stretch>
                  <a:fillRect/>
                </a:stretch>
              </p:blipFill>
              <p:spPr>
                <a:xfrm>
                  <a:off x="4125032" y="3736878"/>
                  <a:ext cx="190440" cy="6440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Рукописный ввод 63">
                  <a:extLst>
                    <a:ext uri="{FF2B5EF4-FFF2-40B4-BE49-F238E27FC236}">
                      <a16:creationId xmlns:a16="http://schemas.microsoft.com/office/drawing/2014/main" id="{B54202E1-740D-49E1-A766-A2761BDA914A}"/>
                    </a:ext>
                  </a:extLst>
                </p14:cNvPr>
                <p14:cNvContentPartPr/>
                <p14:nvPr/>
              </p14:nvContentPartPr>
              <p14:xfrm>
                <a:off x="3592592" y="3741198"/>
                <a:ext cx="346680" cy="806760"/>
              </p14:xfrm>
            </p:contentPart>
          </mc:Choice>
          <mc:Fallback xmlns="">
            <p:pic>
              <p:nvPicPr>
                <p:cNvPr id="64" name="Рукописный ввод 63">
                  <a:extLst>
                    <a:ext uri="{FF2B5EF4-FFF2-40B4-BE49-F238E27FC236}">
                      <a16:creationId xmlns:a16="http://schemas.microsoft.com/office/drawing/2014/main" id="{B54202E1-740D-49E1-A766-A2761BDA914A}"/>
                    </a:ext>
                  </a:extLst>
                </p:cNvPr>
                <p:cNvPicPr/>
                <p:nvPr/>
              </p:nvPicPr>
              <p:blipFill>
                <a:blip r:embed="rId101"/>
                <a:stretch>
                  <a:fillRect/>
                </a:stretch>
              </p:blipFill>
              <p:spPr>
                <a:xfrm>
                  <a:off x="3588272" y="3736878"/>
                  <a:ext cx="355320" cy="815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Рукописный ввод 65">
                  <a:extLst>
                    <a:ext uri="{FF2B5EF4-FFF2-40B4-BE49-F238E27FC236}">
                      <a16:creationId xmlns:a16="http://schemas.microsoft.com/office/drawing/2014/main" id="{2849C7EA-0438-4FF4-9A2D-99711ED5E159}"/>
                    </a:ext>
                  </a:extLst>
                </p14:cNvPr>
                <p14:cNvContentPartPr/>
                <p14:nvPr/>
              </p14:nvContentPartPr>
              <p14:xfrm>
                <a:off x="4645592" y="3752718"/>
                <a:ext cx="236880" cy="540720"/>
              </p14:xfrm>
            </p:contentPart>
          </mc:Choice>
          <mc:Fallback xmlns="">
            <p:pic>
              <p:nvPicPr>
                <p:cNvPr id="66" name="Рукописный ввод 65">
                  <a:extLst>
                    <a:ext uri="{FF2B5EF4-FFF2-40B4-BE49-F238E27FC236}">
                      <a16:creationId xmlns:a16="http://schemas.microsoft.com/office/drawing/2014/main" id="{2849C7EA-0438-4FF4-9A2D-99711ED5E159}"/>
                    </a:ext>
                  </a:extLst>
                </p:cNvPr>
                <p:cNvPicPr/>
                <p:nvPr/>
              </p:nvPicPr>
              <p:blipFill>
                <a:blip r:embed="rId103"/>
                <a:stretch>
                  <a:fillRect/>
                </a:stretch>
              </p:blipFill>
              <p:spPr>
                <a:xfrm>
                  <a:off x="4641272" y="3748398"/>
                  <a:ext cx="2455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Рукописный ввод 66">
                  <a:extLst>
                    <a:ext uri="{FF2B5EF4-FFF2-40B4-BE49-F238E27FC236}">
                      <a16:creationId xmlns:a16="http://schemas.microsoft.com/office/drawing/2014/main" id="{393707FC-F50F-4E22-A9C7-60F454A4476F}"/>
                    </a:ext>
                  </a:extLst>
                </p14:cNvPr>
                <p14:cNvContentPartPr/>
                <p14:nvPr/>
              </p14:nvContentPartPr>
              <p14:xfrm>
                <a:off x="4634432" y="4091838"/>
                <a:ext cx="208440" cy="32400"/>
              </p14:xfrm>
            </p:contentPart>
          </mc:Choice>
          <mc:Fallback xmlns="">
            <p:pic>
              <p:nvPicPr>
                <p:cNvPr id="67" name="Рукописный ввод 66">
                  <a:extLst>
                    <a:ext uri="{FF2B5EF4-FFF2-40B4-BE49-F238E27FC236}">
                      <a16:creationId xmlns:a16="http://schemas.microsoft.com/office/drawing/2014/main" id="{393707FC-F50F-4E22-A9C7-60F454A4476F}"/>
                    </a:ext>
                  </a:extLst>
                </p:cNvPr>
                <p:cNvPicPr/>
                <p:nvPr/>
              </p:nvPicPr>
              <p:blipFill>
                <a:blip r:embed="rId105"/>
                <a:stretch>
                  <a:fillRect/>
                </a:stretch>
              </p:blipFill>
              <p:spPr>
                <a:xfrm>
                  <a:off x="4630112" y="4087518"/>
                  <a:ext cx="2170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Рукописный ввод 67">
                  <a:extLst>
                    <a:ext uri="{FF2B5EF4-FFF2-40B4-BE49-F238E27FC236}">
                      <a16:creationId xmlns:a16="http://schemas.microsoft.com/office/drawing/2014/main" id="{544F5C7C-FBA8-4F13-A79C-6A78EB967673}"/>
                    </a:ext>
                  </a:extLst>
                </p14:cNvPr>
                <p14:cNvContentPartPr/>
                <p14:nvPr/>
              </p14:nvContentPartPr>
              <p14:xfrm>
                <a:off x="5082272" y="4040358"/>
                <a:ext cx="95400" cy="159120"/>
              </p14:xfrm>
            </p:contentPart>
          </mc:Choice>
          <mc:Fallback xmlns="">
            <p:pic>
              <p:nvPicPr>
                <p:cNvPr id="68" name="Рукописный ввод 67">
                  <a:extLst>
                    <a:ext uri="{FF2B5EF4-FFF2-40B4-BE49-F238E27FC236}">
                      <a16:creationId xmlns:a16="http://schemas.microsoft.com/office/drawing/2014/main" id="{544F5C7C-FBA8-4F13-A79C-6A78EB967673}"/>
                    </a:ext>
                  </a:extLst>
                </p:cNvPr>
                <p:cNvPicPr/>
                <p:nvPr/>
              </p:nvPicPr>
              <p:blipFill>
                <a:blip r:embed="rId107"/>
                <a:stretch>
                  <a:fillRect/>
                </a:stretch>
              </p:blipFill>
              <p:spPr>
                <a:xfrm>
                  <a:off x="5077952" y="4036038"/>
                  <a:ext cx="1040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Рукописный ввод 68">
                  <a:extLst>
                    <a:ext uri="{FF2B5EF4-FFF2-40B4-BE49-F238E27FC236}">
                      <a16:creationId xmlns:a16="http://schemas.microsoft.com/office/drawing/2014/main" id="{C80BD64E-38E3-418B-93D2-6AF9E63E98BC}"/>
                    </a:ext>
                  </a:extLst>
                </p14:cNvPr>
                <p14:cNvContentPartPr/>
                <p14:nvPr/>
              </p14:nvContentPartPr>
              <p14:xfrm>
                <a:off x="5015672" y="4014798"/>
                <a:ext cx="197280" cy="229320"/>
              </p14:xfrm>
            </p:contentPart>
          </mc:Choice>
          <mc:Fallback xmlns="">
            <p:pic>
              <p:nvPicPr>
                <p:cNvPr id="69" name="Рукописный ввод 68">
                  <a:extLst>
                    <a:ext uri="{FF2B5EF4-FFF2-40B4-BE49-F238E27FC236}">
                      <a16:creationId xmlns:a16="http://schemas.microsoft.com/office/drawing/2014/main" id="{C80BD64E-38E3-418B-93D2-6AF9E63E98BC}"/>
                    </a:ext>
                  </a:extLst>
                </p:cNvPr>
                <p:cNvPicPr/>
                <p:nvPr/>
              </p:nvPicPr>
              <p:blipFill>
                <a:blip r:embed="rId109"/>
                <a:stretch>
                  <a:fillRect/>
                </a:stretch>
              </p:blipFill>
              <p:spPr>
                <a:xfrm>
                  <a:off x="5011352" y="4010478"/>
                  <a:ext cx="205920" cy="237960"/>
                </a:xfrm>
                <a:prstGeom prst="rect">
                  <a:avLst/>
                </a:prstGeom>
              </p:spPr>
            </p:pic>
          </mc:Fallback>
        </mc:AlternateContent>
      </p:grpSp>
      <p:grpSp>
        <p:nvGrpSpPr>
          <p:cNvPr id="74" name="Группа 73">
            <a:extLst>
              <a:ext uri="{FF2B5EF4-FFF2-40B4-BE49-F238E27FC236}">
                <a16:creationId xmlns:a16="http://schemas.microsoft.com/office/drawing/2014/main" id="{4B9AAA66-4C21-4242-BB32-B68BA3A35093}"/>
              </a:ext>
            </a:extLst>
          </p:cNvPr>
          <p:cNvGrpSpPr/>
          <p:nvPr/>
        </p:nvGrpSpPr>
        <p:grpSpPr>
          <a:xfrm>
            <a:off x="2873312" y="4967718"/>
            <a:ext cx="1092960" cy="627840"/>
            <a:chOff x="2873312" y="4967718"/>
            <a:chExt cx="1092960" cy="627840"/>
          </a:xfrm>
        </p:grpSpPr>
        <mc:AlternateContent xmlns:mc="http://schemas.openxmlformats.org/markup-compatibility/2006" xmlns:p14="http://schemas.microsoft.com/office/powerpoint/2010/main">
          <mc:Choice Requires="p14">
            <p:contentPart p14:bwMode="auto" r:id="rId110">
              <p14:nvContentPartPr>
                <p14:cNvPr id="71" name="Рукописный ввод 70">
                  <a:extLst>
                    <a:ext uri="{FF2B5EF4-FFF2-40B4-BE49-F238E27FC236}">
                      <a16:creationId xmlns:a16="http://schemas.microsoft.com/office/drawing/2014/main" id="{B32F3276-0CA3-4777-BC87-0CDB6CE890DC}"/>
                    </a:ext>
                  </a:extLst>
                </p14:cNvPr>
                <p14:cNvContentPartPr/>
                <p14:nvPr/>
              </p14:nvContentPartPr>
              <p14:xfrm>
                <a:off x="2873312" y="5551638"/>
                <a:ext cx="1073160" cy="38880"/>
              </p14:xfrm>
            </p:contentPart>
          </mc:Choice>
          <mc:Fallback xmlns="">
            <p:pic>
              <p:nvPicPr>
                <p:cNvPr id="71" name="Рукописный ввод 70">
                  <a:extLst>
                    <a:ext uri="{FF2B5EF4-FFF2-40B4-BE49-F238E27FC236}">
                      <a16:creationId xmlns:a16="http://schemas.microsoft.com/office/drawing/2014/main" id="{B32F3276-0CA3-4777-BC87-0CDB6CE890DC}"/>
                    </a:ext>
                  </a:extLst>
                </p:cNvPr>
                <p:cNvPicPr/>
                <p:nvPr/>
              </p:nvPicPr>
              <p:blipFill>
                <a:blip r:embed="rId111"/>
                <a:stretch>
                  <a:fillRect/>
                </a:stretch>
              </p:blipFill>
              <p:spPr>
                <a:xfrm>
                  <a:off x="2868992" y="5547318"/>
                  <a:ext cx="1081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Рукописный ввод 71">
                  <a:extLst>
                    <a:ext uri="{FF2B5EF4-FFF2-40B4-BE49-F238E27FC236}">
                      <a16:creationId xmlns:a16="http://schemas.microsoft.com/office/drawing/2014/main" id="{77004F56-7AA9-4411-8D6B-D6C06B77D7EB}"/>
                    </a:ext>
                  </a:extLst>
                </p14:cNvPr>
                <p14:cNvContentPartPr/>
                <p14:nvPr/>
              </p14:nvContentPartPr>
              <p14:xfrm>
                <a:off x="3005432" y="5065638"/>
                <a:ext cx="42120" cy="529920"/>
              </p14:xfrm>
            </p:contentPart>
          </mc:Choice>
          <mc:Fallback xmlns="">
            <p:pic>
              <p:nvPicPr>
                <p:cNvPr id="72" name="Рукописный ввод 71">
                  <a:extLst>
                    <a:ext uri="{FF2B5EF4-FFF2-40B4-BE49-F238E27FC236}">
                      <a16:creationId xmlns:a16="http://schemas.microsoft.com/office/drawing/2014/main" id="{77004F56-7AA9-4411-8D6B-D6C06B77D7EB}"/>
                    </a:ext>
                  </a:extLst>
                </p:cNvPr>
                <p:cNvPicPr/>
                <p:nvPr/>
              </p:nvPicPr>
              <p:blipFill>
                <a:blip r:embed="rId113"/>
                <a:stretch>
                  <a:fillRect/>
                </a:stretch>
              </p:blipFill>
              <p:spPr>
                <a:xfrm>
                  <a:off x="3001112" y="5061318"/>
                  <a:ext cx="5076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Рукописный ввод 72">
                  <a:extLst>
                    <a:ext uri="{FF2B5EF4-FFF2-40B4-BE49-F238E27FC236}">
                      <a16:creationId xmlns:a16="http://schemas.microsoft.com/office/drawing/2014/main" id="{CAC624F9-64AF-4D6C-AE81-D7FB792429F3}"/>
                    </a:ext>
                  </a:extLst>
                </p14:cNvPr>
                <p14:cNvContentPartPr/>
                <p14:nvPr/>
              </p14:nvContentPartPr>
              <p14:xfrm>
                <a:off x="3169592" y="4967718"/>
                <a:ext cx="796680" cy="570240"/>
              </p14:xfrm>
            </p:contentPart>
          </mc:Choice>
          <mc:Fallback xmlns="">
            <p:pic>
              <p:nvPicPr>
                <p:cNvPr id="73" name="Рукописный ввод 72">
                  <a:extLst>
                    <a:ext uri="{FF2B5EF4-FFF2-40B4-BE49-F238E27FC236}">
                      <a16:creationId xmlns:a16="http://schemas.microsoft.com/office/drawing/2014/main" id="{CAC624F9-64AF-4D6C-AE81-D7FB792429F3}"/>
                    </a:ext>
                  </a:extLst>
                </p:cNvPr>
                <p:cNvPicPr/>
                <p:nvPr/>
              </p:nvPicPr>
              <p:blipFill>
                <a:blip r:embed="rId115"/>
                <a:stretch>
                  <a:fillRect/>
                </a:stretch>
              </p:blipFill>
              <p:spPr>
                <a:xfrm>
                  <a:off x="3165272" y="4963398"/>
                  <a:ext cx="805320" cy="57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75" name="Рукописный ввод 74">
                <a:extLst>
                  <a:ext uri="{FF2B5EF4-FFF2-40B4-BE49-F238E27FC236}">
                    <a16:creationId xmlns:a16="http://schemas.microsoft.com/office/drawing/2014/main" id="{F4EB7008-B91C-4743-8F68-112C26CEBD49}"/>
                  </a:ext>
                </a:extLst>
              </p14:cNvPr>
              <p14:cNvContentPartPr/>
              <p14:nvPr/>
            </p14:nvContentPartPr>
            <p14:xfrm>
              <a:off x="2390192" y="5126118"/>
              <a:ext cx="266040" cy="94680"/>
            </p14:xfrm>
          </p:contentPart>
        </mc:Choice>
        <mc:Fallback xmlns="">
          <p:pic>
            <p:nvPicPr>
              <p:cNvPr id="75" name="Рукописный ввод 74">
                <a:extLst>
                  <a:ext uri="{FF2B5EF4-FFF2-40B4-BE49-F238E27FC236}">
                    <a16:creationId xmlns:a16="http://schemas.microsoft.com/office/drawing/2014/main" id="{F4EB7008-B91C-4743-8F68-112C26CEBD49}"/>
                  </a:ext>
                </a:extLst>
              </p:cNvPr>
              <p:cNvPicPr/>
              <p:nvPr/>
            </p:nvPicPr>
            <p:blipFill>
              <a:blip r:embed="rId117"/>
              <a:stretch>
                <a:fillRect/>
              </a:stretch>
            </p:blipFill>
            <p:spPr>
              <a:xfrm>
                <a:off x="2385872" y="5121798"/>
                <a:ext cx="274680" cy="103320"/>
              </a:xfrm>
              <a:prstGeom prst="rect">
                <a:avLst/>
              </a:prstGeom>
            </p:spPr>
          </p:pic>
        </mc:Fallback>
      </mc:AlternateContent>
      <p:grpSp>
        <p:nvGrpSpPr>
          <p:cNvPr id="86" name="Группа 85">
            <a:extLst>
              <a:ext uri="{FF2B5EF4-FFF2-40B4-BE49-F238E27FC236}">
                <a16:creationId xmlns:a16="http://schemas.microsoft.com/office/drawing/2014/main" id="{F1A48149-94DB-42E0-A1BF-0FFD4711B065}"/>
              </a:ext>
            </a:extLst>
          </p:cNvPr>
          <p:cNvGrpSpPr/>
          <p:nvPr/>
        </p:nvGrpSpPr>
        <p:grpSpPr>
          <a:xfrm>
            <a:off x="4534712" y="4839558"/>
            <a:ext cx="2136240" cy="673200"/>
            <a:chOff x="4534712" y="4839558"/>
            <a:chExt cx="2136240" cy="673200"/>
          </a:xfrm>
        </p:grpSpPr>
        <mc:AlternateContent xmlns:mc="http://schemas.openxmlformats.org/markup-compatibility/2006" xmlns:p14="http://schemas.microsoft.com/office/powerpoint/2010/main">
          <mc:Choice Requires="p14">
            <p:contentPart p14:bwMode="auto" r:id="rId118">
              <p14:nvContentPartPr>
                <p14:cNvPr id="76" name="Рукописный ввод 75">
                  <a:extLst>
                    <a:ext uri="{FF2B5EF4-FFF2-40B4-BE49-F238E27FC236}">
                      <a16:creationId xmlns:a16="http://schemas.microsoft.com/office/drawing/2014/main" id="{EC8BB5C4-4592-4410-B70D-F1B6913252DC}"/>
                    </a:ext>
                  </a:extLst>
                </p14:cNvPr>
                <p14:cNvContentPartPr/>
                <p14:nvPr/>
              </p14:nvContentPartPr>
              <p14:xfrm>
                <a:off x="4534712" y="5172918"/>
                <a:ext cx="401040" cy="161640"/>
              </p14:xfrm>
            </p:contentPart>
          </mc:Choice>
          <mc:Fallback xmlns="">
            <p:pic>
              <p:nvPicPr>
                <p:cNvPr id="76" name="Рукописный ввод 75">
                  <a:extLst>
                    <a:ext uri="{FF2B5EF4-FFF2-40B4-BE49-F238E27FC236}">
                      <a16:creationId xmlns:a16="http://schemas.microsoft.com/office/drawing/2014/main" id="{EC8BB5C4-4592-4410-B70D-F1B6913252DC}"/>
                    </a:ext>
                  </a:extLst>
                </p:cNvPr>
                <p:cNvPicPr/>
                <p:nvPr/>
              </p:nvPicPr>
              <p:blipFill>
                <a:blip r:embed="rId119"/>
                <a:stretch>
                  <a:fillRect/>
                </a:stretch>
              </p:blipFill>
              <p:spPr>
                <a:xfrm>
                  <a:off x="4530392" y="5168598"/>
                  <a:ext cx="4096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Рукописный ввод 76">
                  <a:extLst>
                    <a:ext uri="{FF2B5EF4-FFF2-40B4-BE49-F238E27FC236}">
                      <a16:creationId xmlns:a16="http://schemas.microsoft.com/office/drawing/2014/main" id="{DEF55585-A6D5-491B-B0FA-F9BB45F6734A}"/>
                    </a:ext>
                  </a:extLst>
                </p14:cNvPr>
                <p14:cNvContentPartPr/>
                <p14:nvPr/>
              </p14:nvContentPartPr>
              <p14:xfrm>
                <a:off x="5063912" y="5001198"/>
                <a:ext cx="348480" cy="405720"/>
              </p14:xfrm>
            </p:contentPart>
          </mc:Choice>
          <mc:Fallback xmlns="">
            <p:pic>
              <p:nvPicPr>
                <p:cNvPr id="77" name="Рукописный ввод 76">
                  <a:extLst>
                    <a:ext uri="{FF2B5EF4-FFF2-40B4-BE49-F238E27FC236}">
                      <a16:creationId xmlns:a16="http://schemas.microsoft.com/office/drawing/2014/main" id="{DEF55585-A6D5-491B-B0FA-F9BB45F6734A}"/>
                    </a:ext>
                  </a:extLst>
                </p:cNvPr>
                <p:cNvPicPr/>
                <p:nvPr/>
              </p:nvPicPr>
              <p:blipFill>
                <a:blip r:embed="rId121"/>
                <a:stretch>
                  <a:fillRect/>
                </a:stretch>
              </p:blipFill>
              <p:spPr>
                <a:xfrm>
                  <a:off x="5059592" y="4996878"/>
                  <a:ext cx="35712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8" name="Рукописный ввод 77">
                  <a:extLst>
                    <a:ext uri="{FF2B5EF4-FFF2-40B4-BE49-F238E27FC236}">
                      <a16:creationId xmlns:a16="http://schemas.microsoft.com/office/drawing/2014/main" id="{07783C00-E82E-4DCC-8780-0D588AD9DBEA}"/>
                    </a:ext>
                  </a:extLst>
                </p14:cNvPr>
                <p14:cNvContentPartPr/>
                <p14:nvPr/>
              </p14:nvContentPartPr>
              <p14:xfrm>
                <a:off x="5122952" y="5224038"/>
                <a:ext cx="190440" cy="34200"/>
              </p14:xfrm>
            </p:contentPart>
          </mc:Choice>
          <mc:Fallback xmlns="">
            <p:pic>
              <p:nvPicPr>
                <p:cNvPr id="78" name="Рукописный ввод 77">
                  <a:extLst>
                    <a:ext uri="{FF2B5EF4-FFF2-40B4-BE49-F238E27FC236}">
                      <a16:creationId xmlns:a16="http://schemas.microsoft.com/office/drawing/2014/main" id="{07783C00-E82E-4DCC-8780-0D588AD9DBEA}"/>
                    </a:ext>
                  </a:extLst>
                </p:cNvPr>
                <p:cNvPicPr/>
                <p:nvPr/>
              </p:nvPicPr>
              <p:blipFill>
                <a:blip r:embed="rId123"/>
                <a:stretch>
                  <a:fillRect/>
                </a:stretch>
              </p:blipFill>
              <p:spPr>
                <a:xfrm>
                  <a:off x="5118632" y="5219718"/>
                  <a:ext cx="199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9" name="Рукописный ввод 78">
                  <a:extLst>
                    <a:ext uri="{FF2B5EF4-FFF2-40B4-BE49-F238E27FC236}">
                      <a16:creationId xmlns:a16="http://schemas.microsoft.com/office/drawing/2014/main" id="{33C99CA2-B6A4-43B5-BAD8-18F1EDBD0ADF}"/>
                    </a:ext>
                  </a:extLst>
                </p14:cNvPr>
                <p14:cNvContentPartPr/>
                <p14:nvPr/>
              </p14:nvContentPartPr>
              <p14:xfrm>
                <a:off x="5310872" y="4967718"/>
                <a:ext cx="285480" cy="545040"/>
              </p14:xfrm>
            </p:contentPart>
          </mc:Choice>
          <mc:Fallback xmlns="">
            <p:pic>
              <p:nvPicPr>
                <p:cNvPr id="79" name="Рукописный ввод 78">
                  <a:extLst>
                    <a:ext uri="{FF2B5EF4-FFF2-40B4-BE49-F238E27FC236}">
                      <a16:creationId xmlns:a16="http://schemas.microsoft.com/office/drawing/2014/main" id="{33C99CA2-B6A4-43B5-BAD8-18F1EDBD0ADF}"/>
                    </a:ext>
                  </a:extLst>
                </p:cNvPr>
                <p:cNvPicPr/>
                <p:nvPr/>
              </p:nvPicPr>
              <p:blipFill>
                <a:blip r:embed="rId125"/>
                <a:stretch>
                  <a:fillRect/>
                </a:stretch>
              </p:blipFill>
              <p:spPr>
                <a:xfrm>
                  <a:off x="5306552" y="4963398"/>
                  <a:ext cx="29412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0" name="Рукописный ввод 79">
                  <a:extLst>
                    <a:ext uri="{FF2B5EF4-FFF2-40B4-BE49-F238E27FC236}">
                      <a16:creationId xmlns:a16="http://schemas.microsoft.com/office/drawing/2014/main" id="{2BAB8253-C2E0-4ECE-BED6-C48E89633139}"/>
                    </a:ext>
                  </a:extLst>
                </p14:cNvPr>
                <p14:cNvContentPartPr/>
                <p14:nvPr/>
              </p14:nvContentPartPr>
              <p14:xfrm>
                <a:off x="4998032" y="4894638"/>
                <a:ext cx="313200" cy="597600"/>
              </p14:xfrm>
            </p:contentPart>
          </mc:Choice>
          <mc:Fallback xmlns="">
            <p:pic>
              <p:nvPicPr>
                <p:cNvPr id="80" name="Рукописный ввод 79">
                  <a:extLst>
                    <a:ext uri="{FF2B5EF4-FFF2-40B4-BE49-F238E27FC236}">
                      <a16:creationId xmlns:a16="http://schemas.microsoft.com/office/drawing/2014/main" id="{2BAB8253-C2E0-4ECE-BED6-C48E89633139}"/>
                    </a:ext>
                  </a:extLst>
                </p:cNvPr>
                <p:cNvPicPr/>
                <p:nvPr/>
              </p:nvPicPr>
              <p:blipFill>
                <a:blip r:embed="rId127"/>
                <a:stretch>
                  <a:fillRect/>
                </a:stretch>
              </p:blipFill>
              <p:spPr>
                <a:xfrm>
                  <a:off x="4993712" y="4890318"/>
                  <a:ext cx="321840"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1" name="Рукописный ввод 80">
                  <a:extLst>
                    <a:ext uri="{FF2B5EF4-FFF2-40B4-BE49-F238E27FC236}">
                      <a16:creationId xmlns:a16="http://schemas.microsoft.com/office/drawing/2014/main" id="{6CFB878A-2609-4B64-9C70-95AC6E30832E}"/>
                    </a:ext>
                  </a:extLst>
                </p14:cNvPr>
                <p14:cNvContentPartPr/>
                <p14:nvPr/>
              </p14:nvContentPartPr>
              <p14:xfrm>
                <a:off x="5748992" y="5099118"/>
                <a:ext cx="110880" cy="222480"/>
              </p14:xfrm>
            </p:contentPart>
          </mc:Choice>
          <mc:Fallback xmlns="">
            <p:pic>
              <p:nvPicPr>
                <p:cNvPr id="81" name="Рукописный ввод 80">
                  <a:extLst>
                    <a:ext uri="{FF2B5EF4-FFF2-40B4-BE49-F238E27FC236}">
                      <a16:creationId xmlns:a16="http://schemas.microsoft.com/office/drawing/2014/main" id="{6CFB878A-2609-4B64-9C70-95AC6E30832E}"/>
                    </a:ext>
                  </a:extLst>
                </p:cNvPr>
                <p:cNvPicPr/>
                <p:nvPr/>
              </p:nvPicPr>
              <p:blipFill>
                <a:blip r:embed="rId129"/>
                <a:stretch>
                  <a:fillRect/>
                </a:stretch>
              </p:blipFill>
              <p:spPr>
                <a:xfrm>
                  <a:off x="5744672" y="5094798"/>
                  <a:ext cx="1195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2" name="Рукописный ввод 81">
                  <a:extLst>
                    <a:ext uri="{FF2B5EF4-FFF2-40B4-BE49-F238E27FC236}">
                      <a16:creationId xmlns:a16="http://schemas.microsoft.com/office/drawing/2014/main" id="{0C6DFA25-0DDC-487B-8CE6-EBB4C90CB459}"/>
                    </a:ext>
                  </a:extLst>
                </p14:cNvPr>
                <p14:cNvContentPartPr/>
                <p14:nvPr/>
              </p14:nvContentPartPr>
              <p14:xfrm>
                <a:off x="5624072" y="5095158"/>
                <a:ext cx="303480" cy="268200"/>
              </p14:xfrm>
            </p:contentPart>
          </mc:Choice>
          <mc:Fallback xmlns="">
            <p:pic>
              <p:nvPicPr>
                <p:cNvPr id="82" name="Рукописный ввод 81">
                  <a:extLst>
                    <a:ext uri="{FF2B5EF4-FFF2-40B4-BE49-F238E27FC236}">
                      <a16:creationId xmlns:a16="http://schemas.microsoft.com/office/drawing/2014/main" id="{0C6DFA25-0DDC-487B-8CE6-EBB4C90CB459}"/>
                    </a:ext>
                  </a:extLst>
                </p:cNvPr>
                <p:cNvPicPr/>
                <p:nvPr/>
              </p:nvPicPr>
              <p:blipFill>
                <a:blip r:embed="rId131"/>
                <a:stretch>
                  <a:fillRect/>
                </a:stretch>
              </p:blipFill>
              <p:spPr>
                <a:xfrm>
                  <a:off x="5619752" y="5090838"/>
                  <a:ext cx="3121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3" name="Рукописный ввод 82">
                  <a:extLst>
                    <a:ext uri="{FF2B5EF4-FFF2-40B4-BE49-F238E27FC236}">
                      <a16:creationId xmlns:a16="http://schemas.microsoft.com/office/drawing/2014/main" id="{72C2063B-5DAE-46B3-B4B8-65E029EA47A2}"/>
                    </a:ext>
                  </a:extLst>
                </p14:cNvPr>
                <p14:cNvContentPartPr/>
                <p14:nvPr/>
              </p14:nvContentPartPr>
              <p14:xfrm>
                <a:off x="6053552" y="4839558"/>
                <a:ext cx="305280" cy="411480"/>
              </p14:xfrm>
            </p:contentPart>
          </mc:Choice>
          <mc:Fallback xmlns="">
            <p:pic>
              <p:nvPicPr>
                <p:cNvPr id="83" name="Рукописный ввод 82">
                  <a:extLst>
                    <a:ext uri="{FF2B5EF4-FFF2-40B4-BE49-F238E27FC236}">
                      <a16:creationId xmlns:a16="http://schemas.microsoft.com/office/drawing/2014/main" id="{72C2063B-5DAE-46B3-B4B8-65E029EA47A2}"/>
                    </a:ext>
                  </a:extLst>
                </p:cNvPr>
                <p:cNvPicPr/>
                <p:nvPr/>
              </p:nvPicPr>
              <p:blipFill>
                <a:blip r:embed="rId133"/>
                <a:stretch>
                  <a:fillRect/>
                </a:stretch>
              </p:blipFill>
              <p:spPr>
                <a:xfrm>
                  <a:off x="6049232" y="4835238"/>
                  <a:ext cx="31392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Рукописный ввод 83">
                  <a:extLst>
                    <a:ext uri="{FF2B5EF4-FFF2-40B4-BE49-F238E27FC236}">
                      <a16:creationId xmlns:a16="http://schemas.microsoft.com/office/drawing/2014/main" id="{21F1BC67-C496-4E3B-8D42-B8219D56453E}"/>
                    </a:ext>
                  </a:extLst>
                </p14:cNvPr>
                <p14:cNvContentPartPr/>
                <p14:nvPr/>
              </p14:nvContentPartPr>
              <p14:xfrm>
                <a:off x="6569792" y="5164278"/>
                <a:ext cx="46440" cy="179640"/>
              </p14:xfrm>
            </p:contentPart>
          </mc:Choice>
          <mc:Fallback xmlns="">
            <p:pic>
              <p:nvPicPr>
                <p:cNvPr id="84" name="Рукописный ввод 83">
                  <a:extLst>
                    <a:ext uri="{FF2B5EF4-FFF2-40B4-BE49-F238E27FC236}">
                      <a16:creationId xmlns:a16="http://schemas.microsoft.com/office/drawing/2014/main" id="{21F1BC67-C496-4E3B-8D42-B8219D56453E}"/>
                    </a:ext>
                  </a:extLst>
                </p:cNvPr>
                <p:cNvPicPr/>
                <p:nvPr/>
              </p:nvPicPr>
              <p:blipFill>
                <a:blip r:embed="rId135"/>
                <a:stretch>
                  <a:fillRect/>
                </a:stretch>
              </p:blipFill>
              <p:spPr>
                <a:xfrm>
                  <a:off x="6565472" y="5159958"/>
                  <a:ext cx="550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Рукописный ввод 84">
                  <a:extLst>
                    <a:ext uri="{FF2B5EF4-FFF2-40B4-BE49-F238E27FC236}">
                      <a16:creationId xmlns:a16="http://schemas.microsoft.com/office/drawing/2014/main" id="{A59AD169-83B8-4CBC-9533-E311B90724B7}"/>
                    </a:ext>
                  </a:extLst>
                </p14:cNvPr>
                <p14:cNvContentPartPr/>
                <p14:nvPr/>
              </p14:nvContentPartPr>
              <p14:xfrm>
                <a:off x="6391232" y="5024958"/>
                <a:ext cx="279720" cy="327960"/>
              </p14:xfrm>
            </p:contentPart>
          </mc:Choice>
          <mc:Fallback xmlns="">
            <p:pic>
              <p:nvPicPr>
                <p:cNvPr id="85" name="Рукописный ввод 84">
                  <a:extLst>
                    <a:ext uri="{FF2B5EF4-FFF2-40B4-BE49-F238E27FC236}">
                      <a16:creationId xmlns:a16="http://schemas.microsoft.com/office/drawing/2014/main" id="{A59AD169-83B8-4CBC-9533-E311B90724B7}"/>
                    </a:ext>
                  </a:extLst>
                </p:cNvPr>
                <p:cNvPicPr/>
                <p:nvPr/>
              </p:nvPicPr>
              <p:blipFill>
                <a:blip r:embed="rId137"/>
                <a:stretch>
                  <a:fillRect/>
                </a:stretch>
              </p:blipFill>
              <p:spPr>
                <a:xfrm>
                  <a:off x="6386912" y="5020638"/>
                  <a:ext cx="288360" cy="336600"/>
                </a:xfrm>
                <a:prstGeom prst="rect">
                  <a:avLst/>
                </a:prstGeom>
              </p:spPr>
            </p:pic>
          </mc:Fallback>
        </mc:AlternateContent>
      </p:grpSp>
    </p:spTree>
    <p:extLst>
      <p:ext uri="{BB962C8B-B14F-4D97-AF65-F5344CB8AC3E}">
        <p14:creationId xmlns:p14="http://schemas.microsoft.com/office/powerpoint/2010/main" val="283177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293BF-90D3-4EF6-96FE-47FF8D3C51B9}"/>
              </a:ext>
            </a:extLst>
          </p:cNvPr>
          <p:cNvSpPr txBox="1"/>
          <p:nvPr/>
        </p:nvSpPr>
        <p:spPr>
          <a:xfrm>
            <a:off x="472124" y="857278"/>
            <a:ext cx="6094428" cy="3785652"/>
          </a:xfrm>
          <a:prstGeom prst="rect">
            <a:avLst/>
          </a:prstGeom>
          <a:noFill/>
        </p:spPr>
        <p:txBody>
          <a:bodyPr wrap="square">
            <a:spAutoFit/>
          </a:bodyPr>
          <a:lstStyle/>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Anything is conceivable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Only close friends were invited to the wedding</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 few egomaniacs did not arrive on time</a:t>
            </a:r>
          </a:p>
        </p:txBody>
      </p:sp>
      <p:sp>
        <p:nvSpPr>
          <p:cNvPr id="2" name="TextBox 4">
            <a:extLst>
              <a:ext uri="{FF2B5EF4-FFF2-40B4-BE49-F238E27FC236}">
                <a16:creationId xmlns:a16="http://schemas.microsoft.com/office/drawing/2014/main" id="{75870D09-F1D4-4980-B549-B3E28B17AF2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29</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2EFE225A-C836-42A0-83AC-3260D4120B23}"/>
                  </a:ext>
                </a:extLst>
              </p14:cNvPr>
              <p14:cNvContentPartPr/>
              <p14:nvPr/>
            </p14:nvContentPartPr>
            <p14:xfrm>
              <a:off x="1042352" y="2032638"/>
              <a:ext cx="262800" cy="98640"/>
            </p14:xfrm>
          </p:contentPart>
        </mc:Choice>
        <mc:Fallback xmlns="">
          <p:pic>
            <p:nvPicPr>
              <p:cNvPr id="4" name="Рукописный ввод 3">
                <a:extLst>
                  <a:ext uri="{FF2B5EF4-FFF2-40B4-BE49-F238E27FC236}">
                    <a16:creationId xmlns:a16="http://schemas.microsoft.com/office/drawing/2014/main" id="{2EFE225A-C836-42A0-83AC-3260D4120B23}"/>
                  </a:ext>
                </a:extLst>
              </p:cNvPr>
              <p:cNvPicPr/>
              <p:nvPr/>
            </p:nvPicPr>
            <p:blipFill>
              <a:blip r:embed="rId3"/>
              <a:stretch>
                <a:fillRect/>
              </a:stretch>
            </p:blipFill>
            <p:spPr>
              <a:xfrm>
                <a:off x="1033352" y="2023998"/>
                <a:ext cx="280440" cy="116280"/>
              </a:xfrm>
              <a:prstGeom prst="rect">
                <a:avLst/>
              </a:prstGeom>
            </p:spPr>
          </p:pic>
        </mc:Fallback>
      </mc:AlternateContent>
      <p:grpSp>
        <p:nvGrpSpPr>
          <p:cNvPr id="30" name="Группа 29">
            <a:extLst>
              <a:ext uri="{FF2B5EF4-FFF2-40B4-BE49-F238E27FC236}">
                <a16:creationId xmlns:a16="http://schemas.microsoft.com/office/drawing/2014/main" id="{B885DA49-A146-431D-AAEA-794A2D494CF6}"/>
              </a:ext>
            </a:extLst>
          </p:cNvPr>
          <p:cNvGrpSpPr/>
          <p:nvPr/>
        </p:nvGrpSpPr>
        <p:grpSpPr>
          <a:xfrm>
            <a:off x="496592" y="759678"/>
            <a:ext cx="5205960" cy="1050120"/>
            <a:chOff x="496592" y="759678"/>
            <a:chExt cx="5205960" cy="1050120"/>
          </a:xfrm>
        </p:grpSpPr>
        <mc:AlternateContent xmlns:mc="http://schemas.openxmlformats.org/markup-compatibility/2006" xmlns:p14="http://schemas.microsoft.com/office/powerpoint/2010/main">
          <mc:Choice Requires="p14">
            <p:contentPart p14:bwMode="auto" r:id="rId4">
              <p14:nvContentPartPr>
                <p14:cNvPr id="5" name="Рукописный ввод 4">
                  <a:extLst>
                    <a:ext uri="{FF2B5EF4-FFF2-40B4-BE49-F238E27FC236}">
                      <a16:creationId xmlns:a16="http://schemas.microsoft.com/office/drawing/2014/main" id="{1C81CEF1-446F-47D8-8FD1-A165EFF0851C}"/>
                    </a:ext>
                  </a:extLst>
                </p14:cNvPr>
                <p14:cNvContentPartPr/>
                <p14:nvPr/>
              </p14:nvContentPartPr>
              <p14:xfrm>
                <a:off x="540152" y="1434318"/>
                <a:ext cx="172800" cy="109440"/>
              </p14:xfrm>
            </p:contentPart>
          </mc:Choice>
          <mc:Fallback xmlns="">
            <p:pic>
              <p:nvPicPr>
                <p:cNvPr id="5" name="Рукописный ввод 4">
                  <a:extLst>
                    <a:ext uri="{FF2B5EF4-FFF2-40B4-BE49-F238E27FC236}">
                      <a16:creationId xmlns:a16="http://schemas.microsoft.com/office/drawing/2014/main" id="{1C81CEF1-446F-47D8-8FD1-A165EFF0851C}"/>
                    </a:ext>
                  </a:extLst>
                </p:cNvPr>
                <p:cNvPicPr/>
                <p:nvPr/>
              </p:nvPicPr>
              <p:blipFill>
                <a:blip r:embed="rId5"/>
                <a:stretch>
                  <a:fillRect/>
                </a:stretch>
              </p:blipFill>
              <p:spPr>
                <a:xfrm>
                  <a:off x="531152" y="1425678"/>
                  <a:ext cx="1904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C9E71733-4AFE-4ED9-8A0E-4E9B7CBCBB37}"/>
                    </a:ext>
                  </a:extLst>
                </p14:cNvPr>
                <p14:cNvContentPartPr/>
                <p14:nvPr/>
              </p14:nvContentPartPr>
              <p14:xfrm>
                <a:off x="496592" y="1437198"/>
                <a:ext cx="175680" cy="27720"/>
              </p14:xfrm>
            </p:contentPart>
          </mc:Choice>
          <mc:Fallback xmlns="">
            <p:pic>
              <p:nvPicPr>
                <p:cNvPr id="6" name="Рукописный ввод 5">
                  <a:extLst>
                    <a:ext uri="{FF2B5EF4-FFF2-40B4-BE49-F238E27FC236}">
                      <a16:creationId xmlns:a16="http://schemas.microsoft.com/office/drawing/2014/main" id="{C9E71733-4AFE-4ED9-8A0E-4E9B7CBCBB37}"/>
                    </a:ext>
                  </a:extLst>
                </p:cNvPr>
                <p:cNvPicPr/>
                <p:nvPr/>
              </p:nvPicPr>
              <p:blipFill>
                <a:blip r:embed="rId7"/>
                <a:stretch>
                  <a:fillRect/>
                </a:stretch>
              </p:blipFill>
              <p:spPr>
                <a:xfrm>
                  <a:off x="487592" y="1428198"/>
                  <a:ext cx="1933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C40ECCAA-855A-4AB9-BFE4-4AC9DD1EA155}"/>
                    </a:ext>
                  </a:extLst>
                </p14:cNvPr>
                <p14:cNvContentPartPr/>
                <p14:nvPr/>
              </p14:nvContentPartPr>
              <p14:xfrm>
                <a:off x="510632" y="1373838"/>
                <a:ext cx="68400" cy="15480"/>
              </p14:xfrm>
            </p:contentPart>
          </mc:Choice>
          <mc:Fallback xmlns="">
            <p:pic>
              <p:nvPicPr>
                <p:cNvPr id="7" name="Рукописный ввод 6">
                  <a:extLst>
                    <a:ext uri="{FF2B5EF4-FFF2-40B4-BE49-F238E27FC236}">
                      <a16:creationId xmlns:a16="http://schemas.microsoft.com/office/drawing/2014/main" id="{C40ECCAA-855A-4AB9-BFE4-4AC9DD1EA155}"/>
                    </a:ext>
                  </a:extLst>
                </p:cNvPr>
                <p:cNvPicPr/>
                <p:nvPr/>
              </p:nvPicPr>
              <p:blipFill>
                <a:blip r:embed="rId9"/>
                <a:stretch>
                  <a:fillRect/>
                </a:stretch>
              </p:blipFill>
              <p:spPr>
                <a:xfrm>
                  <a:off x="501632" y="1365198"/>
                  <a:ext cx="860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A4949CA8-4F4E-4CD9-AA91-1F05DEFD7DB8}"/>
                    </a:ext>
                  </a:extLst>
                </p14:cNvPr>
                <p14:cNvContentPartPr/>
                <p14:nvPr/>
              </p14:nvContentPartPr>
              <p14:xfrm>
                <a:off x="694232" y="1349718"/>
                <a:ext cx="333000" cy="163080"/>
              </p14:xfrm>
            </p:contentPart>
          </mc:Choice>
          <mc:Fallback xmlns="">
            <p:pic>
              <p:nvPicPr>
                <p:cNvPr id="8" name="Рукописный ввод 7">
                  <a:extLst>
                    <a:ext uri="{FF2B5EF4-FFF2-40B4-BE49-F238E27FC236}">
                      <a16:creationId xmlns:a16="http://schemas.microsoft.com/office/drawing/2014/main" id="{A4949CA8-4F4E-4CD9-AA91-1F05DEFD7DB8}"/>
                    </a:ext>
                  </a:extLst>
                </p:cNvPr>
                <p:cNvPicPr/>
                <p:nvPr/>
              </p:nvPicPr>
              <p:blipFill>
                <a:blip r:embed="rId11"/>
                <a:stretch>
                  <a:fillRect/>
                </a:stretch>
              </p:blipFill>
              <p:spPr>
                <a:xfrm>
                  <a:off x="685592" y="1341078"/>
                  <a:ext cx="3506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070F142F-A409-4FEB-8151-DA31DFFA364E}"/>
                    </a:ext>
                  </a:extLst>
                </p14:cNvPr>
                <p14:cNvContentPartPr/>
                <p14:nvPr/>
              </p14:nvContentPartPr>
              <p14:xfrm>
                <a:off x="832112" y="1386078"/>
                <a:ext cx="170280" cy="60480"/>
              </p14:xfrm>
            </p:contentPart>
          </mc:Choice>
          <mc:Fallback xmlns="">
            <p:pic>
              <p:nvPicPr>
                <p:cNvPr id="9" name="Рукописный ввод 8">
                  <a:extLst>
                    <a:ext uri="{FF2B5EF4-FFF2-40B4-BE49-F238E27FC236}">
                      <a16:creationId xmlns:a16="http://schemas.microsoft.com/office/drawing/2014/main" id="{070F142F-A409-4FEB-8151-DA31DFFA364E}"/>
                    </a:ext>
                  </a:extLst>
                </p:cNvPr>
                <p:cNvPicPr/>
                <p:nvPr/>
              </p:nvPicPr>
              <p:blipFill>
                <a:blip r:embed="rId13"/>
                <a:stretch>
                  <a:fillRect/>
                </a:stretch>
              </p:blipFill>
              <p:spPr>
                <a:xfrm>
                  <a:off x="823112" y="1377438"/>
                  <a:ext cx="1879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104BDBAA-42F5-42CB-8A11-3B454C1C0F7E}"/>
                    </a:ext>
                  </a:extLst>
                </p14:cNvPr>
                <p14:cNvContentPartPr/>
                <p14:nvPr/>
              </p14:nvContentPartPr>
              <p14:xfrm>
                <a:off x="833552" y="1327398"/>
                <a:ext cx="110880" cy="40680"/>
              </p14:xfrm>
            </p:contentPart>
          </mc:Choice>
          <mc:Fallback xmlns="">
            <p:pic>
              <p:nvPicPr>
                <p:cNvPr id="10" name="Рукописный ввод 9">
                  <a:extLst>
                    <a:ext uri="{FF2B5EF4-FFF2-40B4-BE49-F238E27FC236}">
                      <a16:creationId xmlns:a16="http://schemas.microsoft.com/office/drawing/2014/main" id="{104BDBAA-42F5-42CB-8A11-3B454C1C0F7E}"/>
                    </a:ext>
                  </a:extLst>
                </p:cNvPr>
                <p:cNvPicPr/>
                <p:nvPr/>
              </p:nvPicPr>
              <p:blipFill>
                <a:blip r:embed="rId15"/>
                <a:stretch>
                  <a:fillRect/>
                </a:stretch>
              </p:blipFill>
              <p:spPr>
                <a:xfrm>
                  <a:off x="824552" y="1318758"/>
                  <a:ext cx="1285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DFF594EB-B1F1-4476-9AEF-786F33F9FB53}"/>
                    </a:ext>
                  </a:extLst>
                </p14:cNvPr>
                <p14:cNvContentPartPr/>
                <p14:nvPr/>
              </p14:nvContentPartPr>
              <p14:xfrm>
                <a:off x="1074032" y="1351878"/>
                <a:ext cx="156960" cy="141480"/>
              </p14:xfrm>
            </p:contentPart>
          </mc:Choice>
          <mc:Fallback xmlns="">
            <p:pic>
              <p:nvPicPr>
                <p:cNvPr id="11" name="Рукописный ввод 10">
                  <a:extLst>
                    <a:ext uri="{FF2B5EF4-FFF2-40B4-BE49-F238E27FC236}">
                      <a16:creationId xmlns:a16="http://schemas.microsoft.com/office/drawing/2014/main" id="{DFF594EB-B1F1-4476-9AEF-786F33F9FB53}"/>
                    </a:ext>
                  </a:extLst>
                </p:cNvPr>
                <p:cNvPicPr/>
                <p:nvPr/>
              </p:nvPicPr>
              <p:blipFill>
                <a:blip r:embed="rId17"/>
                <a:stretch>
                  <a:fillRect/>
                </a:stretch>
              </p:blipFill>
              <p:spPr>
                <a:xfrm>
                  <a:off x="1065032" y="1343238"/>
                  <a:ext cx="1746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852A4956-7F12-4311-BB72-A02164C9785D}"/>
                    </a:ext>
                  </a:extLst>
                </p14:cNvPr>
                <p14:cNvContentPartPr/>
                <p14:nvPr/>
              </p14:nvContentPartPr>
              <p14:xfrm>
                <a:off x="1191392" y="1357278"/>
                <a:ext cx="102960" cy="315360"/>
              </p14:xfrm>
            </p:contentPart>
          </mc:Choice>
          <mc:Fallback xmlns="">
            <p:pic>
              <p:nvPicPr>
                <p:cNvPr id="12" name="Рукописный ввод 11">
                  <a:extLst>
                    <a:ext uri="{FF2B5EF4-FFF2-40B4-BE49-F238E27FC236}">
                      <a16:creationId xmlns:a16="http://schemas.microsoft.com/office/drawing/2014/main" id="{852A4956-7F12-4311-BB72-A02164C9785D}"/>
                    </a:ext>
                  </a:extLst>
                </p:cNvPr>
                <p:cNvPicPr/>
                <p:nvPr/>
              </p:nvPicPr>
              <p:blipFill>
                <a:blip r:embed="rId19"/>
                <a:stretch>
                  <a:fillRect/>
                </a:stretch>
              </p:blipFill>
              <p:spPr>
                <a:xfrm>
                  <a:off x="1182392" y="1348638"/>
                  <a:ext cx="1206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347BCFD5-59CF-4A31-B745-B840AAC86EB2}"/>
                    </a:ext>
                  </a:extLst>
                </p14:cNvPr>
                <p14:cNvContentPartPr/>
                <p14:nvPr/>
              </p14:nvContentPartPr>
              <p14:xfrm>
                <a:off x="1337912" y="1372758"/>
                <a:ext cx="62640" cy="158040"/>
              </p14:xfrm>
            </p:contentPart>
          </mc:Choice>
          <mc:Fallback xmlns="">
            <p:pic>
              <p:nvPicPr>
                <p:cNvPr id="13" name="Рукописный ввод 12">
                  <a:extLst>
                    <a:ext uri="{FF2B5EF4-FFF2-40B4-BE49-F238E27FC236}">
                      <a16:creationId xmlns:a16="http://schemas.microsoft.com/office/drawing/2014/main" id="{347BCFD5-59CF-4A31-B745-B840AAC86EB2}"/>
                    </a:ext>
                  </a:extLst>
                </p:cNvPr>
                <p:cNvPicPr/>
                <p:nvPr/>
              </p:nvPicPr>
              <p:blipFill>
                <a:blip r:embed="rId21"/>
                <a:stretch>
                  <a:fillRect/>
                </a:stretch>
              </p:blipFill>
              <p:spPr>
                <a:xfrm>
                  <a:off x="1329272" y="1363758"/>
                  <a:ext cx="80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Рукописный ввод 13">
                  <a:extLst>
                    <a:ext uri="{FF2B5EF4-FFF2-40B4-BE49-F238E27FC236}">
                      <a16:creationId xmlns:a16="http://schemas.microsoft.com/office/drawing/2014/main" id="{FFCA2487-A939-4FB0-8A81-3223DB834916}"/>
                    </a:ext>
                  </a:extLst>
                </p14:cNvPr>
                <p14:cNvContentPartPr/>
                <p14:nvPr/>
              </p14:nvContentPartPr>
              <p14:xfrm>
                <a:off x="1274552" y="1345038"/>
                <a:ext cx="139680" cy="24120"/>
              </p14:xfrm>
            </p:contentPart>
          </mc:Choice>
          <mc:Fallback xmlns="">
            <p:pic>
              <p:nvPicPr>
                <p:cNvPr id="14" name="Рукописный ввод 13">
                  <a:extLst>
                    <a:ext uri="{FF2B5EF4-FFF2-40B4-BE49-F238E27FC236}">
                      <a16:creationId xmlns:a16="http://schemas.microsoft.com/office/drawing/2014/main" id="{FFCA2487-A939-4FB0-8A81-3223DB834916}"/>
                    </a:ext>
                  </a:extLst>
                </p:cNvPr>
                <p:cNvPicPr/>
                <p:nvPr/>
              </p:nvPicPr>
              <p:blipFill>
                <a:blip r:embed="rId23"/>
                <a:stretch>
                  <a:fillRect/>
                </a:stretch>
              </p:blipFill>
              <p:spPr>
                <a:xfrm>
                  <a:off x="1265912" y="1336398"/>
                  <a:ext cx="157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Рукописный ввод 14">
                  <a:extLst>
                    <a:ext uri="{FF2B5EF4-FFF2-40B4-BE49-F238E27FC236}">
                      <a16:creationId xmlns:a16="http://schemas.microsoft.com/office/drawing/2014/main" id="{40D8E716-68D1-4802-9CFF-04560AD9CE12}"/>
                    </a:ext>
                  </a:extLst>
                </p14:cNvPr>
                <p14:cNvContentPartPr/>
                <p14:nvPr/>
              </p14:nvContentPartPr>
              <p14:xfrm>
                <a:off x="1407032" y="1334238"/>
                <a:ext cx="216360" cy="190440"/>
              </p14:xfrm>
            </p:contentPart>
          </mc:Choice>
          <mc:Fallback xmlns="">
            <p:pic>
              <p:nvPicPr>
                <p:cNvPr id="15" name="Рукописный ввод 14">
                  <a:extLst>
                    <a:ext uri="{FF2B5EF4-FFF2-40B4-BE49-F238E27FC236}">
                      <a16:creationId xmlns:a16="http://schemas.microsoft.com/office/drawing/2014/main" id="{40D8E716-68D1-4802-9CFF-04560AD9CE12}"/>
                    </a:ext>
                  </a:extLst>
                </p:cNvPr>
                <p:cNvPicPr/>
                <p:nvPr/>
              </p:nvPicPr>
              <p:blipFill>
                <a:blip r:embed="rId25"/>
                <a:stretch>
                  <a:fillRect/>
                </a:stretch>
              </p:blipFill>
              <p:spPr>
                <a:xfrm>
                  <a:off x="1398392" y="1325598"/>
                  <a:ext cx="234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Рукописный ввод 15">
                  <a:extLst>
                    <a:ext uri="{FF2B5EF4-FFF2-40B4-BE49-F238E27FC236}">
                      <a16:creationId xmlns:a16="http://schemas.microsoft.com/office/drawing/2014/main" id="{87804EB7-05DF-45B0-BE1F-80D04CF7957F}"/>
                    </a:ext>
                  </a:extLst>
                </p14:cNvPr>
                <p14:cNvContentPartPr/>
                <p14:nvPr/>
              </p14:nvContentPartPr>
              <p14:xfrm>
                <a:off x="1456712" y="1367718"/>
                <a:ext cx="239040" cy="161280"/>
              </p14:xfrm>
            </p:contentPart>
          </mc:Choice>
          <mc:Fallback xmlns="">
            <p:pic>
              <p:nvPicPr>
                <p:cNvPr id="16" name="Рукописный ввод 15">
                  <a:extLst>
                    <a:ext uri="{FF2B5EF4-FFF2-40B4-BE49-F238E27FC236}">
                      <a16:creationId xmlns:a16="http://schemas.microsoft.com/office/drawing/2014/main" id="{87804EB7-05DF-45B0-BE1F-80D04CF7957F}"/>
                    </a:ext>
                  </a:extLst>
                </p:cNvPr>
                <p:cNvPicPr/>
                <p:nvPr/>
              </p:nvPicPr>
              <p:blipFill>
                <a:blip r:embed="rId27"/>
                <a:stretch>
                  <a:fillRect/>
                </a:stretch>
              </p:blipFill>
              <p:spPr>
                <a:xfrm>
                  <a:off x="1448072" y="1359078"/>
                  <a:ext cx="256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Рукописный ввод 16">
                  <a:extLst>
                    <a:ext uri="{FF2B5EF4-FFF2-40B4-BE49-F238E27FC236}">
                      <a16:creationId xmlns:a16="http://schemas.microsoft.com/office/drawing/2014/main" id="{FA3E3C6A-F4B3-4487-B5CF-A305DD780C7E}"/>
                    </a:ext>
                  </a:extLst>
                </p14:cNvPr>
                <p14:cNvContentPartPr/>
                <p14:nvPr/>
              </p14:nvContentPartPr>
              <p14:xfrm>
                <a:off x="1721672" y="1358358"/>
                <a:ext cx="149760" cy="205560"/>
              </p14:xfrm>
            </p:contentPart>
          </mc:Choice>
          <mc:Fallback xmlns="">
            <p:pic>
              <p:nvPicPr>
                <p:cNvPr id="17" name="Рукописный ввод 16">
                  <a:extLst>
                    <a:ext uri="{FF2B5EF4-FFF2-40B4-BE49-F238E27FC236}">
                      <a16:creationId xmlns:a16="http://schemas.microsoft.com/office/drawing/2014/main" id="{FA3E3C6A-F4B3-4487-B5CF-A305DD780C7E}"/>
                    </a:ext>
                  </a:extLst>
                </p:cNvPr>
                <p:cNvPicPr/>
                <p:nvPr/>
              </p:nvPicPr>
              <p:blipFill>
                <a:blip r:embed="rId29"/>
                <a:stretch>
                  <a:fillRect/>
                </a:stretch>
              </p:blipFill>
              <p:spPr>
                <a:xfrm>
                  <a:off x="1712672" y="1349718"/>
                  <a:ext cx="1674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Рукописный ввод 17">
                  <a:extLst>
                    <a:ext uri="{FF2B5EF4-FFF2-40B4-BE49-F238E27FC236}">
                      <a16:creationId xmlns:a16="http://schemas.microsoft.com/office/drawing/2014/main" id="{744FA42C-8CA4-4C4F-8421-B77C06752EB0}"/>
                    </a:ext>
                  </a:extLst>
                </p14:cNvPr>
                <p14:cNvContentPartPr/>
                <p14:nvPr/>
              </p14:nvContentPartPr>
              <p14:xfrm>
                <a:off x="1867472" y="1347198"/>
                <a:ext cx="106200" cy="195480"/>
              </p14:xfrm>
            </p:contentPart>
          </mc:Choice>
          <mc:Fallback xmlns="">
            <p:pic>
              <p:nvPicPr>
                <p:cNvPr id="18" name="Рукописный ввод 17">
                  <a:extLst>
                    <a:ext uri="{FF2B5EF4-FFF2-40B4-BE49-F238E27FC236}">
                      <a16:creationId xmlns:a16="http://schemas.microsoft.com/office/drawing/2014/main" id="{744FA42C-8CA4-4C4F-8421-B77C06752EB0}"/>
                    </a:ext>
                  </a:extLst>
                </p:cNvPr>
                <p:cNvPicPr/>
                <p:nvPr/>
              </p:nvPicPr>
              <p:blipFill>
                <a:blip r:embed="rId31"/>
                <a:stretch>
                  <a:fillRect/>
                </a:stretch>
              </p:blipFill>
              <p:spPr>
                <a:xfrm>
                  <a:off x="1858832" y="1338198"/>
                  <a:ext cx="123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Рукописный ввод 18">
                  <a:extLst>
                    <a:ext uri="{FF2B5EF4-FFF2-40B4-BE49-F238E27FC236}">
                      <a16:creationId xmlns:a16="http://schemas.microsoft.com/office/drawing/2014/main" id="{4DD7C82D-6117-4811-87AA-8B63AA561B72}"/>
                    </a:ext>
                  </a:extLst>
                </p14:cNvPr>
                <p14:cNvContentPartPr/>
                <p14:nvPr/>
              </p14:nvContentPartPr>
              <p14:xfrm>
                <a:off x="2126672" y="1497318"/>
                <a:ext cx="20880" cy="9360"/>
              </p14:xfrm>
            </p:contentPart>
          </mc:Choice>
          <mc:Fallback xmlns="">
            <p:pic>
              <p:nvPicPr>
                <p:cNvPr id="19" name="Рукописный ввод 18">
                  <a:extLst>
                    <a:ext uri="{FF2B5EF4-FFF2-40B4-BE49-F238E27FC236}">
                      <a16:creationId xmlns:a16="http://schemas.microsoft.com/office/drawing/2014/main" id="{4DD7C82D-6117-4811-87AA-8B63AA561B72}"/>
                    </a:ext>
                  </a:extLst>
                </p:cNvPr>
                <p:cNvPicPr/>
                <p:nvPr/>
              </p:nvPicPr>
              <p:blipFill>
                <a:blip r:embed="rId33"/>
                <a:stretch>
                  <a:fillRect/>
                </a:stretch>
              </p:blipFill>
              <p:spPr>
                <a:xfrm>
                  <a:off x="2117672" y="1488318"/>
                  <a:ext cx="385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Рукописный ввод 19">
                  <a:extLst>
                    <a:ext uri="{FF2B5EF4-FFF2-40B4-BE49-F238E27FC236}">
                      <a16:creationId xmlns:a16="http://schemas.microsoft.com/office/drawing/2014/main" id="{92620D09-FD3B-41DF-84DC-B42D94028581}"/>
                    </a:ext>
                  </a:extLst>
                </p14:cNvPr>
                <p14:cNvContentPartPr/>
                <p14:nvPr/>
              </p14:nvContentPartPr>
              <p14:xfrm>
                <a:off x="2259872" y="759678"/>
                <a:ext cx="1960920" cy="405000"/>
              </p14:xfrm>
            </p:contentPart>
          </mc:Choice>
          <mc:Fallback xmlns="">
            <p:pic>
              <p:nvPicPr>
                <p:cNvPr id="20" name="Рукописный ввод 19">
                  <a:extLst>
                    <a:ext uri="{FF2B5EF4-FFF2-40B4-BE49-F238E27FC236}">
                      <a16:creationId xmlns:a16="http://schemas.microsoft.com/office/drawing/2014/main" id="{92620D09-FD3B-41DF-84DC-B42D94028581}"/>
                    </a:ext>
                  </a:extLst>
                </p:cNvPr>
                <p:cNvPicPr/>
                <p:nvPr/>
              </p:nvPicPr>
              <p:blipFill>
                <a:blip r:embed="rId35"/>
                <a:stretch>
                  <a:fillRect/>
                </a:stretch>
              </p:blipFill>
              <p:spPr>
                <a:xfrm>
                  <a:off x="2251232" y="750678"/>
                  <a:ext cx="197856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Рукописный ввод 21">
                  <a:extLst>
                    <a:ext uri="{FF2B5EF4-FFF2-40B4-BE49-F238E27FC236}">
                      <a16:creationId xmlns:a16="http://schemas.microsoft.com/office/drawing/2014/main" id="{9F5DC82F-FF16-40ED-9E80-F214C83C6D3A}"/>
                    </a:ext>
                  </a:extLst>
                </p14:cNvPr>
                <p14:cNvContentPartPr/>
                <p14:nvPr/>
              </p14:nvContentPartPr>
              <p14:xfrm>
                <a:off x="4628672" y="1468518"/>
                <a:ext cx="137160" cy="223200"/>
              </p14:xfrm>
            </p:contentPart>
          </mc:Choice>
          <mc:Fallback xmlns="">
            <p:pic>
              <p:nvPicPr>
                <p:cNvPr id="22" name="Рукописный ввод 21">
                  <a:extLst>
                    <a:ext uri="{FF2B5EF4-FFF2-40B4-BE49-F238E27FC236}">
                      <a16:creationId xmlns:a16="http://schemas.microsoft.com/office/drawing/2014/main" id="{9F5DC82F-FF16-40ED-9E80-F214C83C6D3A}"/>
                    </a:ext>
                  </a:extLst>
                </p:cNvPr>
                <p:cNvPicPr/>
                <p:nvPr/>
              </p:nvPicPr>
              <p:blipFill>
                <a:blip r:embed="rId37"/>
                <a:stretch>
                  <a:fillRect/>
                </a:stretch>
              </p:blipFill>
              <p:spPr>
                <a:xfrm>
                  <a:off x="4620032" y="1459878"/>
                  <a:ext cx="1548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Рукописный ввод 22">
                  <a:extLst>
                    <a:ext uri="{FF2B5EF4-FFF2-40B4-BE49-F238E27FC236}">
                      <a16:creationId xmlns:a16="http://schemas.microsoft.com/office/drawing/2014/main" id="{CFA8D2B7-0308-4E2B-BCEB-79AB190B20A9}"/>
                    </a:ext>
                  </a:extLst>
                </p14:cNvPr>
                <p14:cNvContentPartPr/>
                <p14:nvPr/>
              </p14:nvContentPartPr>
              <p14:xfrm>
                <a:off x="4544072" y="1427838"/>
                <a:ext cx="260640" cy="318960"/>
              </p14:xfrm>
            </p:contentPart>
          </mc:Choice>
          <mc:Fallback xmlns="">
            <p:pic>
              <p:nvPicPr>
                <p:cNvPr id="23" name="Рукописный ввод 22">
                  <a:extLst>
                    <a:ext uri="{FF2B5EF4-FFF2-40B4-BE49-F238E27FC236}">
                      <a16:creationId xmlns:a16="http://schemas.microsoft.com/office/drawing/2014/main" id="{CFA8D2B7-0308-4E2B-BCEB-79AB190B20A9}"/>
                    </a:ext>
                  </a:extLst>
                </p:cNvPr>
                <p:cNvPicPr/>
                <p:nvPr/>
              </p:nvPicPr>
              <p:blipFill>
                <a:blip r:embed="rId39"/>
                <a:stretch>
                  <a:fillRect/>
                </a:stretch>
              </p:blipFill>
              <p:spPr>
                <a:xfrm>
                  <a:off x="4535072" y="1419198"/>
                  <a:ext cx="278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Рукописный ввод 24">
                  <a:extLst>
                    <a:ext uri="{FF2B5EF4-FFF2-40B4-BE49-F238E27FC236}">
                      <a16:creationId xmlns:a16="http://schemas.microsoft.com/office/drawing/2014/main" id="{5CADFC7B-E698-408D-8039-3224B3C7F6BF}"/>
                    </a:ext>
                  </a:extLst>
                </p14:cNvPr>
                <p14:cNvContentPartPr/>
                <p14:nvPr/>
              </p14:nvContentPartPr>
              <p14:xfrm>
                <a:off x="4867352" y="1208598"/>
                <a:ext cx="84960" cy="476280"/>
              </p14:xfrm>
            </p:contentPart>
          </mc:Choice>
          <mc:Fallback xmlns="">
            <p:pic>
              <p:nvPicPr>
                <p:cNvPr id="25" name="Рукописный ввод 24">
                  <a:extLst>
                    <a:ext uri="{FF2B5EF4-FFF2-40B4-BE49-F238E27FC236}">
                      <a16:creationId xmlns:a16="http://schemas.microsoft.com/office/drawing/2014/main" id="{5CADFC7B-E698-408D-8039-3224B3C7F6BF}"/>
                    </a:ext>
                  </a:extLst>
                </p:cNvPr>
                <p:cNvPicPr/>
                <p:nvPr/>
              </p:nvPicPr>
              <p:blipFill>
                <a:blip r:embed="rId41"/>
                <a:stretch>
                  <a:fillRect/>
                </a:stretch>
              </p:blipFill>
              <p:spPr>
                <a:xfrm>
                  <a:off x="4858712" y="1199958"/>
                  <a:ext cx="10260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Рукописный ввод 25">
                  <a:extLst>
                    <a:ext uri="{FF2B5EF4-FFF2-40B4-BE49-F238E27FC236}">
                      <a16:creationId xmlns:a16="http://schemas.microsoft.com/office/drawing/2014/main" id="{4A85DE27-4611-4BF3-AE79-D8C5831CD157}"/>
                    </a:ext>
                  </a:extLst>
                </p14:cNvPr>
                <p14:cNvContentPartPr/>
                <p14:nvPr/>
              </p14:nvContentPartPr>
              <p14:xfrm>
                <a:off x="4413392" y="1279158"/>
                <a:ext cx="96840" cy="530640"/>
              </p14:xfrm>
            </p:contentPart>
          </mc:Choice>
          <mc:Fallback xmlns="">
            <p:pic>
              <p:nvPicPr>
                <p:cNvPr id="26" name="Рукописный ввод 25">
                  <a:extLst>
                    <a:ext uri="{FF2B5EF4-FFF2-40B4-BE49-F238E27FC236}">
                      <a16:creationId xmlns:a16="http://schemas.microsoft.com/office/drawing/2014/main" id="{4A85DE27-4611-4BF3-AE79-D8C5831CD157}"/>
                    </a:ext>
                  </a:extLst>
                </p:cNvPr>
                <p:cNvPicPr/>
                <p:nvPr/>
              </p:nvPicPr>
              <p:blipFill>
                <a:blip r:embed="rId43"/>
                <a:stretch>
                  <a:fillRect/>
                </a:stretch>
              </p:blipFill>
              <p:spPr>
                <a:xfrm>
                  <a:off x="4404752" y="1270518"/>
                  <a:ext cx="11448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Рукописный ввод 26">
                  <a:extLst>
                    <a:ext uri="{FF2B5EF4-FFF2-40B4-BE49-F238E27FC236}">
                      <a16:creationId xmlns:a16="http://schemas.microsoft.com/office/drawing/2014/main" id="{5AA96BD6-4D5A-412F-A569-8E32FBC7B288}"/>
                    </a:ext>
                  </a:extLst>
                </p14:cNvPr>
                <p14:cNvContentPartPr/>
                <p14:nvPr/>
              </p14:nvContentPartPr>
              <p14:xfrm>
                <a:off x="5154272" y="1293918"/>
                <a:ext cx="288000" cy="397440"/>
              </p14:xfrm>
            </p:contentPart>
          </mc:Choice>
          <mc:Fallback xmlns="">
            <p:pic>
              <p:nvPicPr>
                <p:cNvPr id="27" name="Рукописный ввод 26">
                  <a:extLst>
                    <a:ext uri="{FF2B5EF4-FFF2-40B4-BE49-F238E27FC236}">
                      <a16:creationId xmlns:a16="http://schemas.microsoft.com/office/drawing/2014/main" id="{5AA96BD6-4D5A-412F-A569-8E32FBC7B288}"/>
                    </a:ext>
                  </a:extLst>
                </p:cNvPr>
                <p:cNvPicPr/>
                <p:nvPr/>
              </p:nvPicPr>
              <p:blipFill>
                <a:blip r:embed="rId45"/>
                <a:stretch>
                  <a:fillRect/>
                </a:stretch>
              </p:blipFill>
              <p:spPr>
                <a:xfrm>
                  <a:off x="5145632" y="1284918"/>
                  <a:ext cx="305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Рукописный ввод 27">
                  <a:extLst>
                    <a:ext uri="{FF2B5EF4-FFF2-40B4-BE49-F238E27FC236}">
                      <a16:creationId xmlns:a16="http://schemas.microsoft.com/office/drawing/2014/main" id="{D13DE981-7D81-4C6A-8ACB-6AEC98BA5440}"/>
                    </a:ext>
                  </a:extLst>
                </p14:cNvPr>
                <p14:cNvContentPartPr/>
                <p14:nvPr/>
              </p14:nvContentPartPr>
              <p14:xfrm>
                <a:off x="5510312" y="1448358"/>
                <a:ext cx="147960" cy="222120"/>
              </p14:xfrm>
            </p:contentPart>
          </mc:Choice>
          <mc:Fallback xmlns="">
            <p:pic>
              <p:nvPicPr>
                <p:cNvPr id="28" name="Рукописный ввод 27">
                  <a:extLst>
                    <a:ext uri="{FF2B5EF4-FFF2-40B4-BE49-F238E27FC236}">
                      <a16:creationId xmlns:a16="http://schemas.microsoft.com/office/drawing/2014/main" id="{D13DE981-7D81-4C6A-8ACB-6AEC98BA5440}"/>
                    </a:ext>
                  </a:extLst>
                </p:cNvPr>
                <p:cNvPicPr/>
                <p:nvPr/>
              </p:nvPicPr>
              <p:blipFill>
                <a:blip r:embed="rId47"/>
                <a:stretch>
                  <a:fillRect/>
                </a:stretch>
              </p:blipFill>
              <p:spPr>
                <a:xfrm>
                  <a:off x="5501672" y="1439358"/>
                  <a:ext cx="1656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Рукописный ввод 28">
                  <a:extLst>
                    <a:ext uri="{FF2B5EF4-FFF2-40B4-BE49-F238E27FC236}">
                      <a16:creationId xmlns:a16="http://schemas.microsoft.com/office/drawing/2014/main" id="{F06F0DBC-2A6E-4A03-A10C-97D11E0F2F39}"/>
                    </a:ext>
                  </a:extLst>
                </p14:cNvPr>
                <p14:cNvContentPartPr/>
                <p14:nvPr/>
              </p14:nvContentPartPr>
              <p14:xfrm>
                <a:off x="5464592" y="1432878"/>
                <a:ext cx="237960" cy="258840"/>
              </p14:xfrm>
            </p:contentPart>
          </mc:Choice>
          <mc:Fallback xmlns="">
            <p:pic>
              <p:nvPicPr>
                <p:cNvPr id="29" name="Рукописный ввод 28">
                  <a:extLst>
                    <a:ext uri="{FF2B5EF4-FFF2-40B4-BE49-F238E27FC236}">
                      <a16:creationId xmlns:a16="http://schemas.microsoft.com/office/drawing/2014/main" id="{F06F0DBC-2A6E-4A03-A10C-97D11E0F2F39}"/>
                    </a:ext>
                  </a:extLst>
                </p:cNvPr>
                <p:cNvPicPr/>
                <p:nvPr/>
              </p:nvPicPr>
              <p:blipFill>
                <a:blip r:embed="rId49"/>
                <a:stretch>
                  <a:fillRect/>
                </a:stretch>
              </p:blipFill>
              <p:spPr>
                <a:xfrm>
                  <a:off x="5455952" y="1424238"/>
                  <a:ext cx="255600" cy="276480"/>
                </a:xfrm>
                <a:prstGeom prst="rect">
                  <a:avLst/>
                </a:prstGeom>
              </p:spPr>
            </p:pic>
          </mc:Fallback>
        </mc:AlternateContent>
      </p:grpSp>
      <p:grpSp>
        <p:nvGrpSpPr>
          <p:cNvPr id="34" name="Группа 33">
            <a:extLst>
              <a:ext uri="{FF2B5EF4-FFF2-40B4-BE49-F238E27FC236}">
                <a16:creationId xmlns:a16="http://schemas.microsoft.com/office/drawing/2014/main" id="{0E4AAE37-E540-4744-958F-97C13B240C7A}"/>
              </a:ext>
            </a:extLst>
          </p:cNvPr>
          <p:cNvGrpSpPr/>
          <p:nvPr/>
        </p:nvGrpSpPr>
        <p:grpSpPr>
          <a:xfrm>
            <a:off x="944432" y="2572278"/>
            <a:ext cx="473040" cy="189720"/>
            <a:chOff x="944432" y="2572278"/>
            <a:chExt cx="473040" cy="189720"/>
          </a:xfrm>
        </p:grpSpPr>
        <mc:AlternateContent xmlns:mc="http://schemas.openxmlformats.org/markup-compatibility/2006" xmlns:p14="http://schemas.microsoft.com/office/powerpoint/2010/main">
          <mc:Choice Requires="p14">
            <p:contentPart p14:bwMode="auto" r:id="rId50">
              <p14:nvContentPartPr>
                <p14:cNvPr id="31" name="Рукописный ввод 30">
                  <a:extLst>
                    <a:ext uri="{FF2B5EF4-FFF2-40B4-BE49-F238E27FC236}">
                      <a16:creationId xmlns:a16="http://schemas.microsoft.com/office/drawing/2014/main" id="{8758B609-C899-485E-98CD-16451992865C}"/>
                    </a:ext>
                  </a:extLst>
                </p14:cNvPr>
                <p14:cNvContentPartPr/>
                <p14:nvPr/>
              </p14:nvContentPartPr>
              <p14:xfrm>
                <a:off x="944432" y="2572278"/>
                <a:ext cx="182520" cy="189720"/>
              </p14:xfrm>
            </p:contentPart>
          </mc:Choice>
          <mc:Fallback xmlns="">
            <p:pic>
              <p:nvPicPr>
                <p:cNvPr id="31" name="Рукописный ввод 30">
                  <a:extLst>
                    <a:ext uri="{FF2B5EF4-FFF2-40B4-BE49-F238E27FC236}">
                      <a16:creationId xmlns:a16="http://schemas.microsoft.com/office/drawing/2014/main" id="{8758B609-C899-485E-98CD-16451992865C}"/>
                    </a:ext>
                  </a:extLst>
                </p:cNvPr>
                <p:cNvPicPr/>
                <p:nvPr/>
              </p:nvPicPr>
              <p:blipFill>
                <a:blip r:embed="rId51"/>
                <a:stretch>
                  <a:fillRect/>
                </a:stretch>
              </p:blipFill>
              <p:spPr>
                <a:xfrm>
                  <a:off x="935432" y="2563638"/>
                  <a:ext cx="2001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Рукописный ввод 31">
                  <a:extLst>
                    <a:ext uri="{FF2B5EF4-FFF2-40B4-BE49-F238E27FC236}">
                      <a16:creationId xmlns:a16="http://schemas.microsoft.com/office/drawing/2014/main" id="{3975AD16-6E78-4851-8DF9-4D456158C9C8}"/>
                    </a:ext>
                  </a:extLst>
                </p14:cNvPr>
                <p14:cNvContentPartPr/>
                <p14:nvPr/>
              </p14:nvContentPartPr>
              <p14:xfrm>
                <a:off x="1031552" y="2691438"/>
                <a:ext cx="107640" cy="38880"/>
              </p14:xfrm>
            </p:contentPart>
          </mc:Choice>
          <mc:Fallback xmlns="">
            <p:pic>
              <p:nvPicPr>
                <p:cNvPr id="32" name="Рукописный ввод 31">
                  <a:extLst>
                    <a:ext uri="{FF2B5EF4-FFF2-40B4-BE49-F238E27FC236}">
                      <a16:creationId xmlns:a16="http://schemas.microsoft.com/office/drawing/2014/main" id="{3975AD16-6E78-4851-8DF9-4D456158C9C8}"/>
                    </a:ext>
                  </a:extLst>
                </p:cNvPr>
                <p:cNvPicPr/>
                <p:nvPr/>
              </p:nvPicPr>
              <p:blipFill>
                <a:blip r:embed="rId53"/>
                <a:stretch>
                  <a:fillRect/>
                </a:stretch>
              </p:blipFill>
              <p:spPr>
                <a:xfrm>
                  <a:off x="1022912" y="2682798"/>
                  <a:ext cx="1252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Рукописный ввод 32">
                  <a:extLst>
                    <a:ext uri="{FF2B5EF4-FFF2-40B4-BE49-F238E27FC236}">
                      <a16:creationId xmlns:a16="http://schemas.microsoft.com/office/drawing/2014/main" id="{43283E3B-7757-4171-A9C8-CC1003D9E667}"/>
                    </a:ext>
                  </a:extLst>
                </p14:cNvPr>
                <p14:cNvContentPartPr/>
                <p14:nvPr/>
              </p14:nvContentPartPr>
              <p14:xfrm>
                <a:off x="1159712" y="2574438"/>
                <a:ext cx="257760" cy="149400"/>
              </p14:xfrm>
            </p:contentPart>
          </mc:Choice>
          <mc:Fallback xmlns="">
            <p:pic>
              <p:nvPicPr>
                <p:cNvPr id="33" name="Рукописный ввод 32">
                  <a:extLst>
                    <a:ext uri="{FF2B5EF4-FFF2-40B4-BE49-F238E27FC236}">
                      <a16:creationId xmlns:a16="http://schemas.microsoft.com/office/drawing/2014/main" id="{43283E3B-7757-4171-A9C8-CC1003D9E667}"/>
                    </a:ext>
                  </a:extLst>
                </p:cNvPr>
                <p:cNvPicPr/>
                <p:nvPr/>
              </p:nvPicPr>
              <p:blipFill>
                <a:blip r:embed="rId55"/>
                <a:stretch>
                  <a:fillRect/>
                </a:stretch>
              </p:blipFill>
              <p:spPr>
                <a:xfrm>
                  <a:off x="1151072" y="2565438"/>
                  <a:ext cx="275400" cy="167040"/>
                </a:xfrm>
                <a:prstGeom prst="rect">
                  <a:avLst/>
                </a:prstGeom>
              </p:spPr>
            </p:pic>
          </mc:Fallback>
        </mc:AlternateContent>
      </p:grpSp>
      <p:grpSp>
        <p:nvGrpSpPr>
          <p:cNvPr id="39" name="Группа 38">
            <a:extLst>
              <a:ext uri="{FF2B5EF4-FFF2-40B4-BE49-F238E27FC236}">
                <a16:creationId xmlns:a16="http://schemas.microsoft.com/office/drawing/2014/main" id="{AC509C1C-E3B3-425D-B15D-D97301E4723D}"/>
              </a:ext>
            </a:extLst>
          </p:cNvPr>
          <p:cNvGrpSpPr/>
          <p:nvPr/>
        </p:nvGrpSpPr>
        <p:grpSpPr>
          <a:xfrm>
            <a:off x="5998832" y="2508198"/>
            <a:ext cx="648360" cy="914400"/>
            <a:chOff x="5998832" y="2508198"/>
            <a:chExt cx="648360" cy="914400"/>
          </a:xfrm>
        </p:grpSpPr>
        <mc:AlternateContent xmlns:mc="http://schemas.openxmlformats.org/markup-compatibility/2006" xmlns:p14="http://schemas.microsoft.com/office/powerpoint/2010/main">
          <mc:Choice Requires="p14">
            <p:contentPart p14:bwMode="auto" r:id="rId56">
              <p14:nvContentPartPr>
                <p14:cNvPr id="35" name="Рукописный ввод 34">
                  <a:extLst>
                    <a:ext uri="{FF2B5EF4-FFF2-40B4-BE49-F238E27FC236}">
                      <a16:creationId xmlns:a16="http://schemas.microsoft.com/office/drawing/2014/main" id="{4723BC15-6418-4514-8223-25E7AFF9490B}"/>
                    </a:ext>
                  </a:extLst>
                </p14:cNvPr>
                <p14:cNvContentPartPr/>
                <p14:nvPr/>
              </p14:nvContentPartPr>
              <p14:xfrm>
                <a:off x="6033752" y="2697558"/>
                <a:ext cx="267480" cy="280440"/>
              </p14:xfrm>
            </p:contentPart>
          </mc:Choice>
          <mc:Fallback xmlns="">
            <p:pic>
              <p:nvPicPr>
                <p:cNvPr id="35" name="Рукописный ввод 34">
                  <a:extLst>
                    <a:ext uri="{FF2B5EF4-FFF2-40B4-BE49-F238E27FC236}">
                      <a16:creationId xmlns:a16="http://schemas.microsoft.com/office/drawing/2014/main" id="{4723BC15-6418-4514-8223-25E7AFF9490B}"/>
                    </a:ext>
                  </a:extLst>
                </p:cNvPr>
                <p:cNvPicPr/>
                <p:nvPr/>
              </p:nvPicPr>
              <p:blipFill>
                <a:blip r:embed="rId57"/>
                <a:stretch>
                  <a:fillRect/>
                </a:stretch>
              </p:blipFill>
              <p:spPr>
                <a:xfrm>
                  <a:off x="6024752" y="2688558"/>
                  <a:ext cx="2851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Рукописный ввод 35">
                  <a:extLst>
                    <a:ext uri="{FF2B5EF4-FFF2-40B4-BE49-F238E27FC236}">
                      <a16:creationId xmlns:a16="http://schemas.microsoft.com/office/drawing/2014/main" id="{60EA982B-B03A-4DE8-9F29-F7D6742D3DD5}"/>
                    </a:ext>
                  </a:extLst>
                </p14:cNvPr>
                <p14:cNvContentPartPr/>
                <p14:nvPr/>
              </p14:nvContentPartPr>
              <p14:xfrm>
                <a:off x="5998832" y="2571198"/>
                <a:ext cx="286920" cy="447840"/>
              </p14:xfrm>
            </p:contentPart>
          </mc:Choice>
          <mc:Fallback xmlns="">
            <p:pic>
              <p:nvPicPr>
                <p:cNvPr id="36" name="Рукописный ввод 35">
                  <a:extLst>
                    <a:ext uri="{FF2B5EF4-FFF2-40B4-BE49-F238E27FC236}">
                      <a16:creationId xmlns:a16="http://schemas.microsoft.com/office/drawing/2014/main" id="{60EA982B-B03A-4DE8-9F29-F7D6742D3DD5}"/>
                    </a:ext>
                  </a:extLst>
                </p:cNvPr>
                <p:cNvPicPr/>
                <p:nvPr/>
              </p:nvPicPr>
              <p:blipFill>
                <a:blip r:embed="rId59"/>
                <a:stretch>
                  <a:fillRect/>
                </a:stretch>
              </p:blipFill>
              <p:spPr>
                <a:xfrm>
                  <a:off x="5989832" y="2562558"/>
                  <a:ext cx="3045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Рукописный ввод 37">
                  <a:extLst>
                    <a:ext uri="{FF2B5EF4-FFF2-40B4-BE49-F238E27FC236}">
                      <a16:creationId xmlns:a16="http://schemas.microsoft.com/office/drawing/2014/main" id="{BBC449BA-139B-4214-A355-C0B6448AA6E8}"/>
                    </a:ext>
                  </a:extLst>
                </p14:cNvPr>
                <p14:cNvContentPartPr/>
                <p14:nvPr/>
              </p14:nvContentPartPr>
              <p14:xfrm>
                <a:off x="6499592" y="2508198"/>
                <a:ext cx="147600" cy="914400"/>
              </p14:xfrm>
            </p:contentPart>
          </mc:Choice>
          <mc:Fallback xmlns="">
            <p:pic>
              <p:nvPicPr>
                <p:cNvPr id="38" name="Рукописный ввод 37">
                  <a:extLst>
                    <a:ext uri="{FF2B5EF4-FFF2-40B4-BE49-F238E27FC236}">
                      <a16:creationId xmlns:a16="http://schemas.microsoft.com/office/drawing/2014/main" id="{BBC449BA-139B-4214-A355-C0B6448AA6E8}"/>
                    </a:ext>
                  </a:extLst>
                </p:cNvPr>
                <p:cNvPicPr/>
                <p:nvPr/>
              </p:nvPicPr>
              <p:blipFill>
                <a:blip r:embed="rId61"/>
                <a:stretch>
                  <a:fillRect/>
                </a:stretch>
              </p:blipFill>
              <p:spPr>
                <a:xfrm>
                  <a:off x="6490952" y="2499558"/>
                  <a:ext cx="165240" cy="932040"/>
                </a:xfrm>
                <a:prstGeom prst="rect">
                  <a:avLst/>
                </a:prstGeom>
              </p:spPr>
            </p:pic>
          </mc:Fallback>
        </mc:AlternateContent>
      </p:grpSp>
      <p:grpSp>
        <p:nvGrpSpPr>
          <p:cNvPr id="49" name="Группа 48">
            <a:extLst>
              <a:ext uri="{FF2B5EF4-FFF2-40B4-BE49-F238E27FC236}">
                <a16:creationId xmlns:a16="http://schemas.microsoft.com/office/drawing/2014/main" id="{D6857AD3-5F7B-4EB9-8250-E4577CE2F378}"/>
              </a:ext>
            </a:extLst>
          </p:cNvPr>
          <p:cNvGrpSpPr/>
          <p:nvPr/>
        </p:nvGrpSpPr>
        <p:grpSpPr>
          <a:xfrm>
            <a:off x="6921152" y="2741118"/>
            <a:ext cx="331200" cy="405720"/>
            <a:chOff x="6921152" y="2741118"/>
            <a:chExt cx="331200" cy="405720"/>
          </a:xfrm>
        </p:grpSpPr>
        <mc:AlternateContent xmlns:mc="http://schemas.openxmlformats.org/markup-compatibility/2006" xmlns:p14="http://schemas.microsoft.com/office/powerpoint/2010/main">
          <mc:Choice Requires="p14">
            <p:contentPart p14:bwMode="auto" r:id="rId62">
              <p14:nvContentPartPr>
                <p14:cNvPr id="40" name="Рукописный ввод 39">
                  <a:extLst>
                    <a:ext uri="{FF2B5EF4-FFF2-40B4-BE49-F238E27FC236}">
                      <a16:creationId xmlns:a16="http://schemas.microsoft.com/office/drawing/2014/main" id="{02C830A4-A590-433D-A3CC-4CE5F2FE0C6B}"/>
                    </a:ext>
                  </a:extLst>
                </p14:cNvPr>
                <p14:cNvContentPartPr/>
                <p14:nvPr/>
              </p14:nvContentPartPr>
              <p14:xfrm>
                <a:off x="6921152" y="2741118"/>
                <a:ext cx="30600" cy="340560"/>
              </p14:xfrm>
            </p:contentPart>
          </mc:Choice>
          <mc:Fallback xmlns="">
            <p:pic>
              <p:nvPicPr>
                <p:cNvPr id="40" name="Рукописный ввод 39">
                  <a:extLst>
                    <a:ext uri="{FF2B5EF4-FFF2-40B4-BE49-F238E27FC236}">
                      <a16:creationId xmlns:a16="http://schemas.microsoft.com/office/drawing/2014/main" id="{02C830A4-A590-433D-A3CC-4CE5F2FE0C6B}"/>
                    </a:ext>
                  </a:extLst>
                </p:cNvPr>
                <p:cNvPicPr/>
                <p:nvPr/>
              </p:nvPicPr>
              <p:blipFill>
                <a:blip r:embed="rId63"/>
                <a:stretch>
                  <a:fillRect/>
                </a:stretch>
              </p:blipFill>
              <p:spPr>
                <a:xfrm>
                  <a:off x="6912152" y="2732478"/>
                  <a:ext cx="482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 name="Рукописный ввод 40">
                  <a:extLst>
                    <a:ext uri="{FF2B5EF4-FFF2-40B4-BE49-F238E27FC236}">
                      <a16:creationId xmlns:a16="http://schemas.microsoft.com/office/drawing/2014/main" id="{88609F53-59DE-4FF1-BC23-076B768ABF21}"/>
                    </a:ext>
                  </a:extLst>
                </p14:cNvPr>
                <p14:cNvContentPartPr/>
                <p14:nvPr/>
              </p14:nvContentPartPr>
              <p14:xfrm>
                <a:off x="7165952" y="2921838"/>
                <a:ext cx="86400" cy="163080"/>
              </p14:xfrm>
            </p:contentPart>
          </mc:Choice>
          <mc:Fallback xmlns="">
            <p:pic>
              <p:nvPicPr>
                <p:cNvPr id="41" name="Рукописный ввод 40">
                  <a:extLst>
                    <a:ext uri="{FF2B5EF4-FFF2-40B4-BE49-F238E27FC236}">
                      <a16:creationId xmlns:a16="http://schemas.microsoft.com/office/drawing/2014/main" id="{88609F53-59DE-4FF1-BC23-076B768ABF21}"/>
                    </a:ext>
                  </a:extLst>
                </p:cNvPr>
                <p:cNvPicPr/>
                <p:nvPr/>
              </p:nvPicPr>
              <p:blipFill>
                <a:blip r:embed="rId65"/>
                <a:stretch>
                  <a:fillRect/>
                </a:stretch>
              </p:blipFill>
              <p:spPr>
                <a:xfrm>
                  <a:off x="7157312" y="2912838"/>
                  <a:ext cx="1040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Рукописный ввод 41">
                  <a:extLst>
                    <a:ext uri="{FF2B5EF4-FFF2-40B4-BE49-F238E27FC236}">
                      <a16:creationId xmlns:a16="http://schemas.microsoft.com/office/drawing/2014/main" id="{E1CE5E9E-75D9-43BE-8C9A-40A67E12BD2D}"/>
                    </a:ext>
                  </a:extLst>
                </p14:cNvPr>
                <p14:cNvContentPartPr/>
                <p14:nvPr/>
              </p14:nvContentPartPr>
              <p14:xfrm>
                <a:off x="7127792" y="2928678"/>
                <a:ext cx="114840" cy="218160"/>
              </p14:xfrm>
            </p:contentPart>
          </mc:Choice>
          <mc:Fallback xmlns="">
            <p:pic>
              <p:nvPicPr>
                <p:cNvPr id="42" name="Рукописный ввод 41">
                  <a:extLst>
                    <a:ext uri="{FF2B5EF4-FFF2-40B4-BE49-F238E27FC236}">
                      <a16:creationId xmlns:a16="http://schemas.microsoft.com/office/drawing/2014/main" id="{E1CE5E9E-75D9-43BE-8C9A-40A67E12BD2D}"/>
                    </a:ext>
                  </a:extLst>
                </p:cNvPr>
                <p:cNvPicPr/>
                <p:nvPr/>
              </p:nvPicPr>
              <p:blipFill>
                <a:blip r:embed="rId67"/>
                <a:stretch>
                  <a:fillRect/>
                </a:stretch>
              </p:blipFill>
              <p:spPr>
                <a:xfrm>
                  <a:off x="7118792" y="2919678"/>
                  <a:ext cx="132480" cy="235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3" name="Рукописный ввод 42">
                <a:extLst>
                  <a:ext uri="{FF2B5EF4-FFF2-40B4-BE49-F238E27FC236}">
                    <a16:creationId xmlns:a16="http://schemas.microsoft.com/office/drawing/2014/main" id="{8080C3AD-4D50-4BDC-A969-C1009278F4C0}"/>
                  </a:ext>
                </a:extLst>
              </p14:cNvPr>
              <p14:cNvContentPartPr/>
              <p14:nvPr/>
            </p14:nvContentPartPr>
            <p14:xfrm>
              <a:off x="7503272" y="2791878"/>
              <a:ext cx="214200" cy="220680"/>
            </p14:xfrm>
          </p:contentPart>
        </mc:Choice>
        <mc:Fallback xmlns="">
          <p:pic>
            <p:nvPicPr>
              <p:cNvPr id="43" name="Рукописный ввод 42">
                <a:extLst>
                  <a:ext uri="{FF2B5EF4-FFF2-40B4-BE49-F238E27FC236}">
                    <a16:creationId xmlns:a16="http://schemas.microsoft.com/office/drawing/2014/main" id="{8080C3AD-4D50-4BDC-A969-C1009278F4C0}"/>
                  </a:ext>
                </a:extLst>
              </p:cNvPr>
              <p:cNvPicPr/>
              <p:nvPr/>
            </p:nvPicPr>
            <p:blipFill>
              <a:blip r:embed="rId69"/>
              <a:stretch>
                <a:fillRect/>
              </a:stretch>
            </p:blipFill>
            <p:spPr>
              <a:xfrm>
                <a:off x="7494272" y="2782878"/>
                <a:ext cx="231840" cy="238320"/>
              </a:xfrm>
              <a:prstGeom prst="rect">
                <a:avLst/>
              </a:prstGeom>
            </p:spPr>
          </p:pic>
        </mc:Fallback>
      </mc:AlternateContent>
      <p:grpSp>
        <p:nvGrpSpPr>
          <p:cNvPr id="48" name="Группа 47">
            <a:extLst>
              <a:ext uri="{FF2B5EF4-FFF2-40B4-BE49-F238E27FC236}">
                <a16:creationId xmlns:a16="http://schemas.microsoft.com/office/drawing/2014/main" id="{DB640B43-5AEB-4A59-AA1A-7B4A28D4FE7C}"/>
              </a:ext>
            </a:extLst>
          </p:cNvPr>
          <p:cNvGrpSpPr/>
          <p:nvPr/>
        </p:nvGrpSpPr>
        <p:grpSpPr>
          <a:xfrm>
            <a:off x="7990712" y="2473638"/>
            <a:ext cx="1078200" cy="1044000"/>
            <a:chOff x="7990712" y="2473638"/>
            <a:chExt cx="1078200" cy="1044000"/>
          </a:xfrm>
        </p:grpSpPr>
        <mc:AlternateContent xmlns:mc="http://schemas.openxmlformats.org/markup-compatibility/2006" xmlns:p14="http://schemas.microsoft.com/office/powerpoint/2010/main">
          <mc:Choice Requires="p14">
            <p:contentPart p14:bwMode="auto" r:id="rId70">
              <p14:nvContentPartPr>
                <p14:cNvPr id="44" name="Рукописный ввод 43">
                  <a:extLst>
                    <a:ext uri="{FF2B5EF4-FFF2-40B4-BE49-F238E27FC236}">
                      <a16:creationId xmlns:a16="http://schemas.microsoft.com/office/drawing/2014/main" id="{67F4F289-4E16-466D-A1CC-2D6B4C6F51A3}"/>
                    </a:ext>
                  </a:extLst>
                </p14:cNvPr>
                <p14:cNvContentPartPr/>
                <p14:nvPr/>
              </p14:nvContentPartPr>
              <p14:xfrm>
                <a:off x="7990712" y="2592798"/>
                <a:ext cx="364320" cy="432720"/>
              </p14:xfrm>
            </p:contentPart>
          </mc:Choice>
          <mc:Fallback xmlns="">
            <p:pic>
              <p:nvPicPr>
                <p:cNvPr id="44" name="Рукописный ввод 43">
                  <a:extLst>
                    <a:ext uri="{FF2B5EF4-FFF2-40B4-BE49-F238E27FC236}">
                      <a16:creationId xmlns:a16="http://schemas.microsoft.com/office/drawing/2014/main" id="{67F4F289-4E16-466D-A1CC-2D6B4C6F51A3}"/>
                    </a:ext>
                  </a:extLst>
                </p:cNvPr>
                <p:cNvPicPr/>
                <p:nvPr/>
              </p:nvPicPr>
              <p:blipFill>
                <a:blip r:embed="rId71"/>
                <a:stretch>
                  <a:fillRect/>
                </a:stretch>
              </p:blipFill>
              <p:spPr>
                <a:xfrm>
                  <a:off x="7982072" y="2583798"/>
                  <a:ext cx="3819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Рукописный ввод 44">
                  <a:extLst>
                    <a:ext uri="{FF2B5EF4-FFF2-40B4-BE49-F238E27FC236}">
                      <a16:creationId xmlns:a16="http://schemas.microsoft.com/office/drawing/2014/main" id="{097AA8B6-3E35-4A46-A93A-83A95E771FF1}"/>
                    </a:ext>
                  </a:extLst>
                </p14:cNvPr>
                <p14:cNvContentPartPr/>
                <p14:nvPr/>
              </p14:nvContentPartPr>
              <p14:xfrm>
                <a:off x="8387792" y="2893038"/>
                <a:ext cx="215280" cy="213120"/>
              </p14:xfrm>
            </p:contentPart>
          </mc:Choice>
          <mc:Fallback xmlns="">
            <p:pic>
              <p:nvPicPr>
                <p:cNvPr id="45" name="Рукописный ввод 44">
                  <a:extLst>
                    <a:ext uri="{FF2B5EF4-FFF2-40B4-BE49-F238E27FC236}">
                      <a16:creationId xmlns:a16="http://schemas.microsoft.com/office/drawing/2014/main" id="{097AA8B6-3E35-4A46-A93A-83A95E771FF1}"/>
                    </a:ext>
                  </a:extLst>
                </p:cNvPr>
                <p:cNvPicPr/>
                <p:nvPr/>
              </p:nvPicPr>
              <p:blipFill>
                <a:blip r:embed="rId73"/>
                <a:stretch>
                  <a:fillRect/>
                </a:stretch>
              </p:blipFill>
              <p:spPr>
                <a:xfrm>
                  <a:off x="8378792" y="2884038"/>
                  <a:ext cx="2329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Рукописный ввод 45">
                  <a:extLst>
                    <a:ext uri="{FF2B5EF4-FFF2-40B4-BE49-F238E27FC236}">
                      <a16:creationId xmlns:a16="http://schemas.microsoft.com/office/drawing/2014/main" id="{E66B1BC6-BDAA-44B5-B7DD-5FF17F36C437}"/>
                    </a:ext>
                  </a:extLst>
                </p14:cNvPr>
                <p14:cNvContentPartPr/>
                <p14:nvPr/>
              </p14:nvContentPartPr>
              <p14:xfrm>
                <a:off x="8355032" y="2913198"/>
                <a:ext cx="226440" cy="193680"/>
              </p14:xfrm>
            </p:contentPart>
          </mc:Choice>
          <mc:Fallback xmlns="">
            <p:pic>
              <p:nvPicPr>
                <p:cNvPr id="46" name="Рукописный ввод 45">
                  <a:extLst>
                    <a:ext uri="{FF2B5EF4-FFF2-40B4-BE49-F238E27FC236}">
                      <a16:creationId xmlns:a16="http://schemas.microsoft.com/office/drawing/2014/main" id="{E66B1BC6-BDAA-44B5-B7DD-5FF17F36C437}"/>
                    </a:ext>
                  </a:extLst>
                </p:cNvPr>
                <p:cNvPicPr/>
                <p:nvPr/>
              </p:nvPicPr>
              <p:blipFill>
                <a:blip r:embed="rId75"/>
                <a:stretch>
                  <a:fillRect/>
                </a:stretch>
              </p:blipFill>
              <p:spPr>
                <a:xfrm>
                  <a:off x="8346032" y="2904558"/>
                  <a:ext cx="2440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Рукописный ввод 46">
                  <a:extLst>
                    <a:ext uri="{FF2B5EF4-FFF2-40B4-BE49-F238E27FC236}">
                      <a16:creationId xmlns:a16="http://schemas.microsoft.com/office/drawing/2014/main" id="{541EA4BE-5790-443A-A06C-E7483C1756E2}"/>
                    </a:ext>
                  </a:extLst>
                </p14:cNvPr>
                <p14:cNvContentPartPr/>
                <p14:nvPr/>
              </p14:nvContentPartPr>
              <p14:xfrm>
                <a:off x="8508752" y="2473638"/>
                <a:ext cx="560160" cy="1044000"/>
              </p14:xfrm>
            </p:contentPart>
          </mc:Choice>
          <mc:Fallback xmlns="">
            <p:pic>
              <p:nvPicPr>
                <p:cNvPr id="47" name="Рукописный ввод 46">
                  <a:extLst>
                    <a:ext uri="{FF2B5EF4-FFF2-40B4-BE49-F238E27FC236}">
                      <a16:creationId xmlns:a16="http://schemas.microsoft.com/office/drawing/2014/main" id="{541EA4BE-5790-443A-A06C-E7483C1756E2}"/>
                    </a:ext>
                  </a:extLst>
                </p:cNvPr>
                <p:cNvPicPr/>
                <p:nvPr/>
              </p:nvPicPr>
              <p:blipFill>
                <a:blip r:embed="rId77"/>
                <a:stretch>
                  <a:fillRect/>
                </a:stretch>
              </p:blipFill>
              <p:spPr>
                <a:xfrm>
                  <a:off x="8500112" y="2464638"/>
                  <a:ext cx="577800" cy="10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0" name="Рукописный ввод 49">
                <a:extLst>
                  <a:ext uri="{FF2B5EF4-FFF2-40B4-BE49-F238E27FC236}">
                    <a16:creationId xmlns:a16="http://schemas.microsoft.com/office/drawing/2014/main" id="{EC2EB17D-7C93-41FB-A776-964E2AEC8579}"/>
                  </a:ext>
                </a:extLst>
              </p14:cNvPr>
              <p14:cNvContentPartPr/>
              <p14:nvPr/>
            </p14:nvContentPartPr>
            <p14:xfrm>
              <a:off x="717272" y="4538238"/>
              <a:ext cx="428760" cy="218880"/>
            </p14:xfrm>
          </p:contentPart>
        </mc:Choice>
        <mc:Fallback xmlns="">
          <p:pic>
            <p:nvPicPr>
              <p:cNvPr id="50" name="Рукописный ввод 49">
                <a:extLst>
                  <a:ext uri="{FF2B5EF4-FFF2-40B4-BE49-F238E27FC236}">
                    <a16:creationId xmlns:a16="http://schemas.microsoft.com/office/drawing/2014/main" id="{EC2EB17D-7C93-41FB-A776-964E2AEC8579}"/>
                  </a:ext>
                </a:extLst>
              </p:cNvPr>
              <p:cNvPicPr/>
              <p:nvPr/>
            </p:nvPicPr>
            <p:blipFill>
              <a:blip r:embed="rId79"/>
              <a:stretch>
                <a:fillRect/>
              </a:stretch>
            </p:blipFill>
            <p:spPr>
              <a:xfrm>
                <a:off x="708632" y="4529238"/>
                <a:ext cx="446400" cy="236520"/>
              </a:xfrm>
              <a:prstGeom prst="rect">
                <a:avLst/>
              </a:prstGeom>
            </p:spPr>
          </p:pic>
        </mc:Fallback>
      </mc:AlternateContent>
      <p:grpSp>
        <p:nvGrpSpPr>
          <p:cNvPr id="56" name="Группа 55">
            <a:extLst>
              <a:ext uri="{FF2B5EF4-FFF2-40B4-BE49-F238E27FC236}">
                <a16:creationId xmlns:a16="http://schemas.microsoft.com/office/drawing/2014/main" id="{DCE6025A-866D-4DF9-B642-2614F2DCD44D}"/>
              </a:ext>
            </a:extLst>
          </p:cNvPr>
          <p:cNvGrpSpPr/>
          <p:nvPr/>
        </p:nvGrpSpPr>
        <p:grpSpPr>
          <a:xfrm>
            <a:off x="429272" y="5068518"/>
            <a:ext cx="675360" cy="277200"/>
            <a:chOff x="429272" y="5068518"/>
            <a:chExt cx="675360" cy="277200"/>
          </a:xfrm>
        </p:grpSpPr>
        <mc:AlternateContent xmlns:mc="http://schemas.openxmlformats.org/markup-compatibility/2006" xmlns:p14="http://schemas.microsoft.com/office/powerpoint/2010/main">
          <mc:Choice Requires="p14">
            <p:contentPart p14:bwMode="auto" r:id="rId80">
              <p14:nvContentPartPr>
                <p14:cNvPr id="51" name="Рукописный ввод 50">
                  <a:extLst>
                    <a:ext uri="{FF2B5EF4-FFF2-40B4-BE49-F238E27FC236}">
                      <a16:creationId xmlns:a16="http://schemas.microsoft.com/office/drawing/2014/main" id="{39008B50-34B4-4E56-B205-25B1FA8C20C4}"/>
                    </a:ext>
                  </a:extLst>
                </p14:cNvPr>
                <p14:cNvContentPartPr/>
                <p14:nvPr/>
              </p14:nvContentPartPr>
              <p14:xfrm>
                <a:off x="429272" y="5068518"/>
                <a:ext cx="135360" cy="277200"/>
              </p14:xfrm>
            </p:contentPart>
          </mc:Choice>
          <mc:Fallback xmlns="">
            <p:pic>
              <p:nvPicPr>
                <p:cNvPr id="51" name="Рукописный ввод 50">
                  <a:extLst>
                    <a:ext uri="{FF2B5EF4-FFF2-40B4-BE49-F238E27FC236}">
                      <a16:creationId xmlns:a16="http://schemas.microsoft.com/office/drawing/2014/main" id="{39008B50-34B4-4E56-B205-25B1FA8C20C4}"/>
                    </a:ext>
                  </a:extLst>
                </p:cNvPr>
                <p:cNvPicPr/>
                <p:nvPr/>
              </p:nvPicPr>
              <p:blipFill>
                <a:blip r:embed="rId81"/>
                <a:stretch>
                  <a:fillRect/>
                </a:stretch>
              </p:blipFill>
              <p:spPr>
                <a:xfrm>
                  <a:off x="420272" y="5059878"/>
                  <a:ext cx="1530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Рукописный ввод 51">
                  <a:extLst>
                    <a:ext uri="{FF2B5EF4-FFF2-40B4-BE49-F238E27FC236}">
                      <a16:creationId xmlns:a16="http://schemas.microsoft.com/office/drawing/2014/main" id="{83E04937-BE60-44AF-8495-F8D8BF8FF8DD}"/>
                    </a:ext>
                  </a:extLst>
                </p14:cNvPr>
                <p14:cNvContentPartPr/>
                <p14:nvPr/>
              </p14:nvContentPartPr>
              <p14:xfrm>
                <a:off x="608552" y="5172558"/>
                <a:ext cx="96840" cy="124200"/>
              </p14:xfrm>
            </p:contentPart>
          </mc:Choice>
          <mc:Fallback xmlns="">
            <p:pic>
              <p:nvPicPr>
                <p:cNvPr id="52" name="Рукописный ввод 51">
                  <a:extLst>
                    <a:ext uri="{FF2B5EF4-FFF2-40B4-BE49-F238E27FC236}">
                      <a16:creationId xmlns:a16="http://schemas.microsoft.com/office/drawing/2014/main" id="{83E04937-BE60-44AF-8495-F8D8BF8FF8DD}"/>
                    </a:ext>
                  </a:extLst>
                </p:cNvPr>
                <p:cNvPicPr/>
                <p:nvPr/>
              </p:nvPicPr>
              <p:blipFill>
                <a:blip r:embed="rId83"/>
                <a:stretch>
                  <a:fillRect/>
                </a:stretch>
              </p:blipFill>
              <p:spPr>
                <a:xfrm>
                  <a:off x="599552" y="5163558"/>
                  <a:ext cx="1144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Рукописный ввод 52">
                  <a:extLst>
                    <a:ext uri="{FF2B5EF4-FFF2-40B4-BE49-F238E27FC236}">
                      <a16:creationId xmlns:a16="http://schemas.microsoft.com/office/drawing/2014/main" id="{043DF265-BE4B-40DE-A4C9-B9F1F359300E}"/>
                    </a:ext>
                  </a:extLst>
                </p14:cNvPr>
                <p14:cNvContentPartPr/>
                <p14:nvPr/>
              </p14:nvContentPartPr>
              <p14:xfrm>
                <a:off x="707912" y="5114598"/>
                <a:ext cx="255960" cy="183240"/>
              </p14:xfrm>
            </p:contentPart>
          </mc:Choice>
          <mc:Fallback xmlns="">
            <p:pic>
              <p:nvPicPr>
                <p:cNvPr id="53" name="Рукописный ввод 52">
                  <a:extLst>
                    <a:ext uri="{FF2B5EF4-FFF2-40B4-BE49-F238E27FC236}">
                      <a16:creationId xmlns:a16="http://schemas.microsoft.com/office/drawing/2014/main" id="{043DF265-BE4B-40DE-A4C9-B9F1F359300E}"/>
                    </a:ext>
                  </a:extLst>
                </p:cNvPr>
                <p:cNvPicPr/>
                <p:nvPr/>
              </p:nvPicPr>
              <p:blipFill>
                <a:blip r:embed="rId85"/>
                <a:stretch>
                  <a:fillRect/>
                </a:stretch>
              </p:blipFill>
              <p:spPr>
                <a:xfrm>
                  <a:off x="699272" y="5105958"/>
                  <a:ext cx="2736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Рукописный ввод 53">
                  <a:extLst>
                    <a:ext uri="{FF2B5EF4-FFF2-40B4-BE49-F238E27FC236}">
                      <a16:creationId xmlns:a16="http://schemas.microsoft.com/office/drawing/2014/main" id="{D2D1BE37-CFCC-4FE0-B1A1-8987818555EA}"/>
                    </a:ext>
                  </a:extLst>
                </p14:cNvPr>
                <p14:cNvContentPartPr/>
                <p14:nvPr/>
              </p14:nvContentPartPr>
              <p14:xfrm>
                <a:off x="972512" y="5203158"/>
                <a:ext cx="118800" cy="78480"/>
              </p14:xfrm>
            </p:contentPart>
          </mc:Choice>
          <mc:Fallback xmlns="">
            <p:pic>
              <p:nvPicPr>
                <p:cNvPr id="54" name="Рукописный ввод 53">
                  <a:extLst>
                    <a:ext uri="{FF2B5EF4-FFF2-40B4-BE49-F238E27FC236}">
                      <a16:creationId xmlns:a16="http://schemas.microsoft.com/office/drawing/2014/main" id="{D2D1BE37-CFCC-4FE0-B1A1-8987818555EA}"/>
                    </a:ext>
                  </a:extLst>
                </p:cNvPr>
                <p:cNvPicPr/>
                <p:nvPr/>
              </p:nvPicPr>
              <p:blipFill>
                <a:blip r:embed="rId87"/>
                <a:stretch>
                  <a:fillRect/>
                </a:stretch>
              </p:blipFill>
              <p:spPr>
                <a:xfrm>
                  <a:off x="963872" y="5194158"/>
                  <a:ext cx="1364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Рукописный ввод 54">
                  <a:extLst>
                    <a:ext uri="{FF2B5EF4-FFF2-40B4-BE49-F238E27FC236}">
                      <a16:creationId xmlns:a16="http://schemas.microsoft.com/office/drawing/2014/main" id="{8A5873E0-A2B8-45A9-8C68-BA5EA8E92224}"/>
                    </a:ext>
                  </a:extLst>
                </p14:cNvPr>
                <p14:cNvContentPartPr/>
                <p14:nvPr/>
              </p14:nvContentPartPr>
              <p14:xfrm>
                <a:off x="952352" y="5110278"/>
                <a:ext cx="152280" cy="133560"/>
              </p14:xfrm>
            </p:contentPart>
          </mc:Choice>
          <mc:Fallback xmlns="">
            <p:pic>
              <p:nvPicPr>
                <p:cNvPr id="55" name="Рукописный ввод 54">
                  <a:extLst>
                    <a:ext uri="{FF2B5EF4-FFF2-40B4-BE49-F238E27FC236}">
                      <a16:creationId xmlns:a16="http://schemas.microsoft.com/office/drawing/2014/main" id="{8A5873E0-A2B8-45A9-8C68-BA5EA8E92224}"/>
                    </a:ext>
                  </a:extLst>
                </p:cNvPr>
                <p:cNvPicPr/>
                <p:nvPr/>
              </p:nvPicPr>
              <p:blipFill>
                <a:blip r:embed="rId89"/>
                <a:stretch>
                  <a:fillRect/>
                </a:stretch>
              </p:blipFill>
              <p:spPr>
                <a:xfrm>
                  <a:off x="943352" y="5101638"/>
                  <a:ext cx="169920" cy="151200"/>
                </a:xfrm>
                <a:prstGeom prst="rect">
                  <a:avLst/>
                </a:prstGeom>
              </p:spPr>
            </p:pic>
          </mc:Fallback>
        </mc:AlternateContent>
      </p:grpSp>
      <p:grpSp>
        <p:nvGrpSpPr>
          <p:cNvPr id="59" name="Группа 58">
            <a:extLst>
              <a:ext uri="{FF2B5EF4-FFF2-40B4-BE49-F238E27FC236}">
                <a16:creationId xmlns:a16="http://schemas.microsoft.com/office/drawing/2014/main" id="{318BC049-83F1-4031-94B6-AF476B434A3C}"/>
              </a:ext>
            </a:extLst>
          </p:cNvPr>
          <p:cNvGrpSpPr/>
          <p:nvPr/>
        </p:nvGrpSpPr>
        <p:grpSpPr>
          <a:xfrm>
            <a:off x="2166272" y="3605838"/>
            <a:ext cx="4398480" cy="927720"/>
            <a:chOff x="2166272" y="3605838"/>
            <a:chExt cx="4398480" cy="927720"/>
          </a:xfrm>
        </p:grpSpPr>
        <mc:AlternateContent xmlns:mc="http://schemas.openxmlformats.org/markup-compatibility/2006" xmlns:p14="http://schemas.microsoft.com/office/powerpoint/2010/main">
          <mc:Choice Requires="p14">
            <p:contentPart p14:bwMode="auto" r:id="rId90">
              <p14:nvContentPartPr>
                <p14:cNvPr id="57" name="Рукописный ввод 56">
                  <a:extLst>
                    <a:ext uri="{FF2B5EF4-FFF2-40B4-BE49-F238E27FC236}">
                      <a16:creationId xmlns:a16="http://schemas.microsoft.com/office/drawing/2014/main" id="{151FEE7E-EB4E-4D32-8CC8-A54F436BB411}"/>
                    </a:ext>
                  </a:extLst>
                </p14:cNvPr>
                <p14:cNvContentPartPr/>
                <p14:nvPr/>
              </p14:nvContentPartPr>
              <p14:xfrm>
                <a:off x="2166272" y="3605838"/>
                <a:ext cx="4338720" cy="703800"/>
              </p14:xfrm>
            </p:contentPart>
          </mc:Choice>
          <mc:Fallback xmlns="">
            <p:pic>
              <p:nvPicPr>
                <p:cNvPr id="57" name="Рукописный ввод 56">
                  <a:extLst>
                    <a:ext uri="{FF2B5EF4-FFF2-40B4-BE49-F238E27FC236}">
                      <a16:creationId xmlns:a16="http://schemas.microsoft.com/office/drawing/2014/main" id="{151FEE7E-EB4E-4D32-8CC8-A54F436BB411}"/>
                    </a:ext>
                  </a:extLst>
                </p:cNvPr>
                <p:cNvPicPr/>
                <p:nvPr/>
              </p:nvPicPr>
              <p:blipFill>
                <a:blip r:embed="rId91"/>
                <a:stretch>
                  <a:fillRect/>
                </a:stretch>
              </p:blipFill>
              <p:spPr>
                <a:xfrm>
                  <a:off x="2157272" y="3596838"/>
                  <a:ext cx="435636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Рукописный ввод 57">
                  <a:extLst>
                    <a:ext uri="{FF2B5EF4-FFF2-40B4-BE49-F238E27FC236}">
                      <a16:creationId xmlns:a16="http://schemas.microsoft.com/office/drawing/2014/main" id="{4862CDAC-E1E9-4E93-8C80-CA029CD23747}"/>
                    </a:ext>
                  </a:extLst>
                </p14:cNvPr>
                <p14:cNvContentPartPr/>
                <p14:nvPr/>
              </p14:nvContentPartPr>
              <p14:xfrm>
                <a:off x="6359552" y="4297038"/>
                <a:ext cx="205200" cy="236520"/>
              </p14:xfrm>
            </p:contentPart>
          </mc:Choice>
          <mc:Fallback xmlns="">
            <p:pic>
              <p:nvPicPr>
                <p:cNvPr id="58" name="Рукописный ввод 57">
                  <a:extLst>
                    <a:ext uri="{FF2B5EF4-FFF2-40B4-BE49-F238E27FC236}">
                      <a16:creationId xmlns:a16="http://schemas.microsoft.com/office/drawing/2014/main" id="{4862CDAC-E1E9-4E93-8C80-CA029CD23747}"/>
                    </a:ext>
                  </a:extLst>
                </p:cNvPr>
                <p:cNvPicPr/>
                <p:nvPr/>
              </p:nvPicPr>
              <p:blipFill>
                <a:blip r:embed="rId93"/>
                <a:stretch>
                  <a:fillRect/>
                </a:stretch>
              </p:blipFill>
              <p:spPr>
                <a:xfrm>
                  <a:off x="6350552" y="4288038"/>
                  <a:ext cx="222840" cy="254160"/>
                </a:xfrm>
                <a:prstGeom prst="rect">
                  <a:avLst/>
                </a:prstGeom>
              </p:spPr>
            </p:pic>
          </mc:Fallback>
        </mc:AlternateContent>
      </p:grpSp>
      <p:grpSp>
        <p:nvGrpSpPr>
          <p:cNvPr id="70" name="Группа 69">
            <a:extLst>
              <a:ext uri="{FF2B5EF4-FFF2-40B4-BE49-F238E27FC236}">
                <a16:creationId xmlns:a16="http://schemas.microsoft.com/office/drawing/2014/main" id="{81C3B802-5362-4F69-9841-FA5FF6E817CB}"/>
              </a:ext>
            </a:extLst>
          </p:cNvPr>
          <p:cNvGrpSpPr/>
          <p:nvPr/>
        </p:nvGrpSpPr>
        <p:grpSpPr>
          <a:xfrm>
            <a:off x="6845192" y="3905358"/>
            <a:ext cx="1478520" cy="720720"/>
            <a:chOff x="6845192" y="3905358"/>
            <a:chExt cx="1478520" cy="720720"/>
          </a:xfrm>
        </p:grpSpPr>
        <mc:AlternateContent xmlns:mc="http://schemas.openxmlformats.org/markup-compatibility/2006" xmlns:p14="http://schemas.microsoft.com/office/powerpoint/2010/main">
          <mc:Choice Requires="p14">
            <p:contentPart p14:bwMode="auto" r:id="rId94">
              <p14:nvContentPartPr>
                <p14:cNvPr id="60" name="Рукописный ввод 59">
                  <a:extLst>
                    <a:ext uri="{FF2B5EF4-FFF2-40B4-BE49-F238E27FC236}">
                      <a16:creationId xmlns:a16="http://schemas.microsoft.com/office/drawing/2014/main" id="{1ED81C82-4459-40C1-A944-C1F7504C0DDF}"/>
                    </a:ext>
                  </a:extLst>
                </p14:cNvPr>
                <p14:cNvContentPartPr/>
                <p14:nvPr/>
              </p14:nvContentPartPr>
              <p14:xfrm>
                <a:off x="6987032" y="4055478"/>
                <a:ext cx="306360" cy="387000"/>
              </p14:xfrm>
            </p:contentPart>
          </mc:Choice>
          <mc:Fallback xmlns="">
            <p:pic>
              <p:nvPicPr>
                <p:cNvPr id="60" name="Рукописный ввод 59">
                  <a:extLst>
                    <a:ext uri="{FF2B5EF4-FFF2-40B4-BE49-F238E27FC236}">
                      <a16:creationId xmlns:a16="http://schemas.microsoft.com/office/drawing/2014/main" id="{1ED81C82-4459-40C1-A944-C1F7504C0DDF}"/>
                    </a:ext>
                  </a:extLst>
                </p:cNvPr>
                <p:cNvPicPr/>
                <p:nvPr/>
              </p:nvPicPr>
              <p:blipFill>
                <a:blip r:embed="rId95"/>
                <a:stretch>
                  <a:fillRect/>
                </a:stretch>
              </p:blipFill>
              <p:spPr>
                <a:xfrm>
                  <a:off x="6978032" y="4046838"/>
                  <a:ext cx="32400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Рукописный ввод 60">
                  <a:extLst>
                    <a:ext uri="{FF2B5EF4-FFF2-40B4-BE49-F238E27FC236}">
                      <a16:creationId xmlns:a16="http://schemas.microsoft.com/office/drawing/2014/main" id="{B77054C3-D336-4E50-87C2-F05A30D22CB5}"/>
                    </a:ext>
                  </a:extLst>
                </p14:cNvPr>
                <p14:cNvContentPartPr/>
                <p14:nvPr/>
              </p14:nvContentPartPr>
              <p14:xfrm>
                <a:off x="7140392" y="4427358"/>
                <a:ext cx="142560" cy="17640"/>
              </p14:xfrm>
            </p:contentPart>
          </mc:Choice>
          <mc:Fallback xmlns="">
            <p:pic>
              <p:nvPicPr>
                <p:cNvPr id="61" name="Рукописный ввод 60">
                  <a:extLst>
                    <a:ext uri="{FF2B5EF4-FFF2-40B4-BE49-F238E27FC236}">
                      <a16:creationId xmlns:a16="http://schemas.microsoft.com/office/drawing/2014/main" id="{B77054C3-D336-4E50-87C2-F05A30D22CB5}"/>
                    </a:ext>
                  </a:extLst>
                </p:cNvPr>
                <p:cNvPicPr/>
                <p:nvPr/>
              </p:nvPicPr>
              <p:blipFill>
                <a:blip r:embed="rId97"/>
                <a:stretch>
                  <a:fillRect/>
                </a:stretch>
              </p:blipFill>
              <p:spPr>
                <a:xfrm>
                  <a:off x="7131392" y="4418358"/>
                  <a:ext cx="1602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Рукописный ввод 61">
                  <a:extLst>
                    <a:ext uri="{FF2B5EF4-FFF2-40B4-BE49-F238E27FC236}">
                      <a16:creationId xmlns:a16="http://schemas.microsoft.com/office/drawing/2014/main" id="{A1EFFC40-E838-4381-A346-EE644C1E8C7B}"/>
                    </a:ext>
                  </a:extLst>
                </p14:cNvPr>
                <p14:cNvContentPartPr/>
                <p14:nvPr/>
              </p14:nvContentPartPr>
              <p14:xfrm>
                <a:off x="7069832" y="4253118"/>
                <a:ext cx="140400" cy="6480"/>
              </p14:xfrm>
            </p:contentPart>
          </mc:Choice>
          <mc:Fallback xmlns="">
            <p:pic>
              <p:nvPicPr>
                <p:cNvPr id="62" name="Рукописный ввод 61">
                  <a:extLst>
                    <a:ext uri="{FF2B5EF4-FFF2-40B4-BE49-F238E27FC236}">
                      <a16:creationId xmlns:a16="http://schemas.microsoft.com/office/drawing/2014/main" id="{A1EFFC40-E838-4381-A346-EE644C1E8C7B}"/>
                    </a:ext>
                  </a:extLst>
                </p:cNvPr>
                <p:cNvPicPr/>
                <p:nvPr/>
              </p:nvPicPr>
              <p:blipFill>
                <a:blip r:embed="rId99"/>
                <a:stretch>
                  <a:fillRect/>
                </a:stretch>
              </p:blipFill>
              <p:spPr>
                <a:xfrm>
                  <a:off x="7061192" y="4244478"/>
                  <a:ext cx="1580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Рукописный ввод 62">
                  <a:extLst>
                    <a:ext uri="{FF2B5EF4-FFF2-40B4-BE49-F238E27FC236}">
                      <a16:creationId xmlns:a16="http://schemas.microsoft.com/office/drawing/2014/main" id="{F50DDB4F-2F5C-4DE4-B457-65CBFC03BCC3}"/>
                    </a:ext>
                  </a:extLst>
                </p14:cNvPr>
                <p14:cNvContentPartPr/>
                <p14:nvPr/>
              </p14:nvContentPartPr>
              <p14:xfrm>
                <a:off x="6845192" y="3961518"/>
                <a:ext cx="250920" cy="568080"/>
              </p14:xfrm>
            </p:contentPart>
          </mc:Choice>
          <mc:Fallback xmlns="">
            <p:pic>
              <p:nvPicPr>
                <p:cNvPr id="63" name="Рукописный ввод 62">
                  <a:extLst>
                    <a:ext uri="{FF2B5EF4-FFF2-40B4-BE49-F238E27FC236}">
                      <a16:creationId xmlns:a16="http://schemas.microsoft.com/office/drawing/2014/main" id="{F50DDB4F-2F5C-4DE4-B457-65CBFC03BCC3}"/>
                    </a:ext>
                  </a:extLst>
                </p:cNvPr>
                <p:cNvPicPr/>
                <p:nvPr/>
              </p:nvPicPr>
              <p:blipFill>
                <a:blip r:embed="rId101"/>
                <a:stretch>
                  <a:fillRect/>
                </a:stretch>
              </p:blipFill>
              <p:spPr>
                <a:xfrm>
                  <a:off x="6836552" y="3952518"/>
                  <a:ext cx="268560"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4" name="Рукописный ввод 63">
                  <a:extLst>
                    <a:ext uri="{FF2B5EF4-FFF2-40B4-BE49-F238E27FC236}">
                      <a16:creationId xmlns:a16="http://schemas.microsoft.com/office/drawing/2014/main" id="{DAE73F78-AC94-43D2-88A6-D3C73BBC57A0}"/>
                    </a:ext>
                  </a:extLst>
                </p14:cNvPr>
                <p14:cNvContentPartPr/>
                <p14:nvPr/>
              </p14:nvContentPartPr>
              <p14:xfrm>
                <a:off x="7332272" y="3905358"/>
                <a:ext cx="164160" cy="551880"/>
              </p14:xfrm>
            </p:contentPart>
          </mc:Choice>
          <mc:Fallback xmlns="">
            <p:pic>
              <p:nvPicPr>
                <p:cNvPr id="64" name="Рукописный ввод 63">
                  <a:extLst>
                    <a:ext uri="{FF2B5EF4-FFF2-40B4-BE49-F238E27FC236}">
                      <a16:creationId xmlns:a16="http://schemas.microsoft.com/office/drawing/2014/main" id="{DAE73F78-AC94-43D2-88A6-D3C73BBC57A0}"/>
                    </a:ext>
                  </a:extLst>
                </p:cNvPr>
                <p:cNvPicPr/>
                <p:nvPr/>
              </p:nvPicPr>
              <p:blipFill>
                <a:blip r:embed="rId103"/>
                <a:stretch>
                  <a:fillRect/>
                </a:stretch>
              </p:blipFill>
              <p:spPr>
                <a:xfrm>
                  <a:off x="7323632" y="3896718"/>
                  <a:ext cx="18180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Рукописный ввод 64">
                  <a:extLst>
                    <a:ext uri="{FF2B5EF4-FFF2-40B4-BE49-F238E27FC236}">
                      <a16:creationId xmlns:a16="http://schemas.microsoft.com/office/drawing/2014/main" id="{71CE60DC-5239-444F-A807-5D87F92CAC34}"/>
                    </a:ext>
                  </a:extLst>
                </p14:cNvPr>
                <p14:cNvContentPartPr/>
                <p14:nvPr/>
              </p14:nvContentPartPr>
              <p14:xfrm>
                <a:off x="7738352" y="4141158"/>
                <a:ext cx="110520" cy="192600"/>
              </p14:xfrm>
            </p:contentPart>
          </mc:Choice>
          <mc:Fallback xmlns="">
            <p:pic>
              <p:nvPicPr>
                <p:cNvPr id="65" name="Рукописный ввод 64">
                  <a:extLst>
                    <a:ext uri="{FF2B5EF4-FFF2-40B4-BE49-F238E27FC236}">
                      <a16:creationId xmlns:a16="http://schemas.microsoft.com/office/drawing/2014/main" id="{71CE60DC-5239-444F-A807-5D87F92CAC34}"/>
                    </a:ext>
                  </a:extLst>
                </p:cNvPr>
                <p:cNvPicPr/>
                <p:nvPr/>
              </p:nvPicPr>
              <p:blipFill>
                <a:blip r:embed="rId105"/>
                <a:stretch>
                  <a:fillRect/>
                </a:stretch>
              </p:blipFill>
              <p:spPr>
                <a:xfrm>
                  <a:off x="7729712" y="4132518"/>
                  <a:ext cx="1281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Рукописный ввод 65">
                  <a:extLst>
                    <a:ext uri="{FF2B5EF4-FFF2-40B4-BE49-F238E27FC236}">
                      <a16:creationId xmlns:a16="http://schemas.microsoft.com/office/drawing/2014/main" id="{85BEFC6B-FD13-41D1-9688-F55317A64430}"/>
                    </a:ext>
                  </a:extLst>
                </p14:cNvPr>
                <p14:cNvContentPartPr/>
                <p14:nvPr/>
              </p14:nvContentPartPr>
              <p14:xfrm>
                <a:off x="7586792" y="4233678"/>
                <a:ext cx="251640" cy="188640"/>
              </p14:xfrm>
            </p:contentPart>
          </mc:Choice>
          <mc:Fallback xmlns="">
            <p:pic>
              <p:nvPicPr>
                <p:cNvPr id="66" name="Рукописный ввод 65">
                  <a:extLst>
                    <a:ext uri="{FF2B5EF4-FFF2-40B4-BE49-F238E27FC236}">
                      <a16:creationId xmlns:a16="http://schemas.microsoft.com/office/drawing/2014/main" id="{85BEFC6B-FD13-41D1-9688-F55317A64430}"/>
                    </a:ext>
                  </a:extLst>
                </p:cNvPr>
                <p:cNvPicPr/>
                <p:nvPr/>
              </p:nvPicPr>
              <p:blipFill>
                <a:blip r:embed="rId107"/>
                <a:stretch>
                  <a:fillRect/>
                </a:stretch>
              </p:blipFill>
              <p:spPr>
                <a:xfrm>
                  <a:off x="7578152" y="4225038"/>
                  <a:ext cx="269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Рукописный ввод 67">
                  <a:extLst>
                    <a:ext uri="{FF2B5EF4-FFF2-40B4-BE49-F238E27FC236}">
                      <a16:creationId xmlns:a16="http://schemas.microsoft.com/office/drawing/2014/main" id="{CB95AF95-94B9-4B8D-9C79-4A004EFA4895}"/>
                    </a:ext>
                  </a:extLst>
                </p14:cNvPr>
                <p14:cNvContentPartPr/>
                <p14:nvPr/>
              </p14:nvContentPartPr>
              <p14:xfrm>
                <a:off x="7658792" y="4164558"/>
                <a:ext cx="161640" cy="300600"/>
              </p14:xfrm>
            </p:contentPart>
          </mc:Choice>
          <mc:Fallback xmlns="">
            <p:pic>
              <p:nvPicPr>
                <p:cNvPr id="68" name="Рукописный ввод 67">
                  <a:extLst>
                    <a:ext uri="{FF2B5EF4-FFF2-40B4-BE49-F238E27FC236}">
                      <a16:creationId xmlns:a16="http://schemas.microsoft.com/office/drawing/2014/main" id="{CB95AF95-94B9-4B8D-9C79-4A004EFA4895}"/>
                    </a:ext>
                  </a:extLst>
                </p:cNvPr>
                <p:cNvPicPr/>
                <p:nvPr/>
              </p:nvPicPr>
              <p:blipFill>
                <a:blip r:embed="rId109"/>
                <a:stretch>
                  <a:fillRect/>
                </a:stretch>
              </p:blipFill>
              <p:spPr>
                <a:xfrm>
                  <a:off x="7649792" y="4155918"/>
                  <a:ext cx="17928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Рукописный ввод 68">
                  <a:extLst>
                    <a:ext uri="{FF2B5EF4-FFF2-40B4-BE49-F238E27FC236}">
                      <a16:creationId xmlns:a16="http://schemas.microsoft.com/office/drawing/2014/main" id="{44C6D59F-4EA4-4C1A-93D2-6B17063F98EC}"/>
                    </a:ext>
                  </a:extLst>
                </p14:cNvPr>
                <p14:cNvContentPartPr/>
                <p14:nvPr/>
              </p14:nvContentPartPr>
              <p14:xfrm>
                <a:off x="8067032" y="3952518"/>
                <a:ext cx="256680" cy="673560"/>
              </p14:xfrm>
            </p:contentPart>
          </mc:Choice>
          <mc:Fallback xmlns="">
            <p:pic>
              <p:nvPicPr>
                <p:cNvPr id="69" name="Рукописный ввод 68">
                  <a:extLst>
                    <a:ext uri="{FF2B5EF4-FFF2-40B4-BE49-F238E27FC236}">
                      <a16:creationId xmlns:a16="http://schemas.microsoft.com/office/drawing/2014/main" id="{44C6D59F-4EA4-4C1A-93D2-6B17063F98EC}"/>
                    </a:ext>
                  </a:extLst>
                </p:cNvPr>
                <p:cNvPicPr/>
                <p:nvPr/>
              </p:nvPicPr>
              <p:blipFill>
                <a:blip r:embed="rId111"/>
                <a:stretch>
                  <a:fillRect/>
                </a:stretch>
              </p:blipFill>
              <p:spPr>
                <a:xfrm>
                  <a:off x="8058032" y="3943878"/>
                  <a:ext cx="274320" cy="691200"/>
                </a:xfrm>
                <a:prstGeom prst="rect">
                  <a:avLst/>
                </a:prstGeom>
              </p:spPr>
            </p:pic>
          </mc:Fallback>
        </mc:AlternateContent>
      </p:grpSp>
      <p:grpSp>
        <p:nvGrpSpPr>
          <p:cNvPr id="77" name="Группа 76">
            <a:extLst>
              <a:ext uri="{FF2B5EF4-FFF2-40B4-BE49-F238E27FC236}">
                <a16:creationId xmlns:a16="http://schemas.microsoft.com/office/drawing/2014/main" id="{869A0A4B-6A57-488F-AF83-68EB82AC5D57}"/>
              </a:ext>
            </a:extLst>
          </p:cNvPr>
          <p:cNvGrpSpPr/>
          <p:nvPr/>
        </p:nvGrpSpPr>
        <p:grpSpPr>
          <a:xfrm>
            <a:off x="8342072" y="4064838"/>
            <a:ext cx="502560" cy="316800"/>
            <a:chOff x="8342072" y="4064838"/>
            <a:chExt cx="502560" cy="316800"/>
          </a:xfrm>
        </p:grpSpPr>
        <mc:AlternateContent xmlns:mc="http://schemas.openxmlformats.org/markup-compatibility/2006" xmlns:p14="http://schemas.microsoft.com/office/powerpoint/2010/main">
          <mc:Choice Requires="p14">
            <p:contentPart p14:bwMode="auto" r:id="rId112">
              <p14:nvContentPartPr>
                <p14:cNvPr id="71" name="Рукописный ввод 70">
                  <a:extLst>
                    <a:ext uri="{FF2B5EF4-FFF2-40B4-BE49-F238E27FC236}">
                      <a16:creationId xmlns:a16="http://schemas.microsoft.com/office/drawing/2014/main" id="{B678606E-5B98-4485-B0D2-4F2A9C8FBAA0}"/>
                    </a:ext>
                  </a:extLst>
                </p14:cNvPr>
                <p14:cNvContentPartPr/>
                <p14:nvPr/>
              </p14:nvContentPartPr>
              <p14:xfrm>
                <a:off x="8356112" y="4226118"/>
                <a:ext cx="252720" cy="142560"/>
              </p14:xfrm>
            </p:contentPart>
          </mc:Choice>
          <mc:Fallback xmlns="">
            <p:pic>
              <p:nvPicPr>
                <p:cNvPr id="71" name="Рукописный ввод 70">
                  <a:extLst>
                    <a:ext uri="{FF2B5EF4-FFF2-40B4-BE49-F238E27FC236}">
                      <a16:creationId xmlns:a16="http://schemas.microsoft.com/office/drawing/2014/main" id="{B678606E-5B98-4485-B0D2-4F2A9C8FBAA0}"/>
                    </a:ext>
                  </a:extLst>
                </p:cNvPr>
                <p:cNvPicPr/>
                <p:nvPr/>
              </p:nvPicPr>
              <p:blipFill>
                <a:blip r:embed="rId113"/>
                <a:stretch>
                  <a:fillRect/>
                </a:stretch>
              </p:blipFill>
              <p:spPr>
                <a:xfrm>
                  <a:off x="8347472" y="4217118"/>
                  <a:ext cx="2703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2" name="Рукописный ввод 71">
                  <a:extLst>
                    <a:ext uri="{FF2B5EF4-FFF2-40B4-BE49-F238E27FC236}">
                      <a16:creationId xmlns:a16="http://schemas.microsoft.com/office/drawing/2014/main" id="{1CFD2B2F-941D-48A0-9A17-EDD7EF75A50B}"/>
                    </a:ext>
                  </a:extLst>
                </p14:cNvPr>
                <p14:cNvContentPartPr/>
                <p14:nvPr/>
              </p14:nvContentPartPr>
              <p14:xfrm>
                <a:off x="8342072" y="4206318"/>
                <a:ext cx="216000" cy="43200"/>
              </p14:xfrm>
            </p:contentPart>
          </mc:Choice>
          <mc:Fallback xmlns="">
            <p:pic>
              <p:nvPicPr>
                <p:cNvPr id="72" name="Рукописный ввод 71">
                  <a:extLst>
                    <a:ext uri="{FF2B5EF4-FFF2-40B4-BE49-F238E27FC236}">
                      <a16:creationId xmlns:a16="http://schemas.microsoft.com/office/drawing/2014/main" id="{1CFD2B2F-941D-48A0-9A17-EDD7EF75A50B}"/>
                    </a:ext>
                  </a:extLst>
                </p:cNvPr>
                <p:cNvPicPr/>
                <p:nvPr/>
              </p:nvPicPr>
              <p:blipFill>
                <a:blip r:embed="rId115"/>
                <a:stretch>
                  <a:fillRect/>
                </a:stretch>
              </p:blipFill>
              <p:spPr>
                <a:xfrm>
                  <a:off x="8333072" y="4197678"/>
                  <a:ext cx="2336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3" name="Рукописный ввод 72">
                  <a:extLst>
                    <a:ext uri="{FF2B5EF4-FFF2-40B4-BE49-F238E27FC236}">
                      <a16:creationId xmlns:a16="http://schemas.microsoft.com/office/drawing/2014/main" id="{94E721CC-95CE-4703-B163-870DC7D70653}"/>
                    </a:ext>
                  </a:extLst>
                </p14:cNvPr>
                <p14:cNvContentPartPr/>
                <p14:nvPr/>
              </p14:nvContentPartPr>
              <p14:xfrm>
                <a:off x="8391032" y="4064838"/>
                <a:ext cx="190440" cy="37080"/>
              </p14:xfrm>
            </p:contentPart>
          </mc:Choice>
          <mc:Fallback xmlns="">
            <p:pic>
              <p:nvPicPr>
                <p:cNvPr id="73" name="Рукописный ввод 72">
                  <a:extLst>
                    <a:ext uri="{FF2B5EF4-FFF2-40B4-BE49-F238E27FC236}">
                      <a16:creationId xmlns:a16="http://schemas.microsoft.com/office/drawing/2014/main" id="{94E721CC-95CE-4703-B163-870DC7D70653}"/>
                    </a:ext>
                  </a:extLst>
                </p:cNvPr>
                <p:cNvPicPr/>
                <p:nvPr/>
              </p:nvPicPr>
              <p:blipFill>
                <a:blip r:embed="rId117"/>
                <a:stretch>
                  <a:fillRect/>
                </a:stretch>
              </p:blipFill>
              <p:spPr>
                <a:xfrm>
                  <a:off x="8382392" y="4056198"/>
                  <a:ext cx="2080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Рукописный ввод 73">
                  <a:extLst>
                    <a:ext uri="{FF2B5EF4-FFF2-40B4-BE49-F238E27FC236}">
                      <a16:creationId xmlns:a16="http://schemas.microsoft.com/office/drawing/2014/main" id="{E67281C3-A16E-4A7D-9226-A5A37F25920E}"/>
                    </a:ext>
                  </a:extLst>
                </p14:cNvPr>
                <p14:cNvContentPartPr/>
                <p14:nvPr/>
              </p14:nvContentPartPr>
              <p14:xfrm>
                <a:off x="8630072" y="4195158"/>
                <a:ext cx="167760" cy="185760"/>
              </p14:xfrm>
            </p:contentPart>
          </mc:Choice>
          <mc:Fallback xmlns="">
            <p:pic>
              <p:nvPicPr>
                <p:cNvPr id="74" name="Рукописный ввод 73">
                  <a:extLst>
                    <a:ext uri="{FF2B5EF4-FFF2-40B4-BE49-F238E27FC236}">
                      <a16:creationId xmlns:a16="http://schemas.microsoft.com/office/drawing/2014/main" id="{E67281C3-A16E-4A7D-9226-A5A37F25920E}"/>
                    </a:ext>
                  </a:extLst>
                </p:cNvPr>
                <p:cNvPicPr/>
                <p:nvPr/>
              </p:nvPicPr>
              <p:blipFill>
                <a:blip r:embed="rId119"/>
                <a:stretch>
                  <a:fillRect/>
                </a:stretch>
              </p:blipFill>
              <p:spPr>
                <a:xfrm>
                  <a:off x="8621072" y="4186158"/>
                  <a:ext cx="1854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Рукописный ввод 74">
                  <a:extLst>
                    <a:ext uri="{FF2B5EF4-FFF2-40B4-BE49-F238E27FC236}">
                      <a16:creationId xmlns:a16="http://schemas.microsoft.com/office/drawing/2014/main" id="{6B7AEFF3-2D1B-4EDD-A3A0-FB94C2395180}"/>
                    </a:ext>
                  </a:extLst>
                </p14:cNvPr>
                <p14:cNvContentPartPr/>
                <p14:nvPr/>
              </p14:nvContentPartPr>
              <p14:xfrm>
                <a:off x="8711432" y="4259238"/>
                <a:ext cx="133200" cy="122400"/>
              </p14:xfrm>
            </p:contentPart>
          </mc:Choice>
          <mc:Fallback xmlns="">
            <p:pic>
              <p:nvPicPr>
                <p:cNvPr id="75" name="Рукописный ввод 74">
                  <a:extLst>
                    <a:ext uri="{FF2B5EF4-FFF2-40B4-BE49-F238E27FC236}">
                      <a16:creationId xmlns:a16="http://schemas.microsoft.com/office/drawing/2014/main" id="{6B7AEFF3-2D1B-4EDD-A3A0-FB94C2395180}"/>
                    </a:ext>
                  </a:extLst>
                </p:cNvPr>
                <p:cNvPicPr/>
                <p:nvPr/>
              </p:nvPicPr>
              <p:blipFill>
                <a:blip r:embed="rId121"/>
                <a:stretch>
                  <a:fillRect/>
                </a:stretch>
              </p:blipFill>
              <p:spPr>
                <a:xfrm>
                  <a:off x="8702432" y="4250598"/>
                  <a:ext cx="150840" cy="14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76" name="Рукописный ввод 75">
                <a:extLst>
                  <a:ext uri="{FF2B5EF4-FFF2-40B4-BE49-F238E27FC236}">
                    <a16:creationId xmlns:a16="http://schemas.microsoft.com/office/drawing/2014/main" id="{6FBA8DD6-FCB9-494C-B275-5C29496CE3FD}"/>
                  </a:ext>
                </a:extLst>
              </p14:cNvPr>
              <p14:cNvContentPartPr/>
              <p14:nvPr/>
            </p14:nvContentPartPr>
            <p14:xfrm>
              <a:off x="9098072" y="4227198"/>
              <a:ext cx="51120" cy="24480"/>
            </p14:xfrm>
          </p:contentPart>
        </mc:Choice>
        <mc:Fallback xmlns="">
          <p:pic>
            <p:nvPicPr>
              <p:cNvPr id="76" name="Рукописный ввод 75">
                <a:extLst>
                  <a:ext uri="{FF2B5EF4-FFF2-40B4-BE49-F238E27FC236}">
                    <a16:creationId xmlns:a16="http://schemas.microsoft.com/office/drawing/2014/main" id="{6FBA8DD6-FCB9-494C-B275-5C29496CE3FD}"/>
                  </a:ext>
                </a:extLst>
              </p:cNvPr>
              <p:cNvPicPr/>
              <p:nvPr/>
            </p:nvPicPr>
            <p:blipFill>
              <a:blip r:embed="rId123"/>
              <a:stretch>
                <a:fillRect/>
              </a:stretch>
            </p:blipFill>
            <p:spPr>
              <a:xfrm>
                <a:off x="9089432" y="4218558"/>
                <a:ext cx="68760" cy="42120"/>
              </a:xfrm>
              <a:prstGeom prst="rect">
                <a:avLst/>
              </a:prstGeom>
            </p:spPr>
          </p:pic>
        </mc:Fallback>
      </mc:AlternateContent>
      <p:grpSp>
        <p:nvGrpSpPr>
          <p:cNvPr id="80" name="Группа 79">
            <a:extLst>
              <a:ext uri="{FF2B5EF4-FFF2-40B4-BE49-F238E27FC236}">
                <a16:creationId xmlns:a16="http://schemas.microsoft.com/office/drawing/2014/main" id="{0ED82167-14C8-4B74-8EB4-BA62C02C765E}"/>
              </a:ext>
            </a:extLst>
          </p:cNvPr>
          <p:cNvGrpSpPr/>
          <p:nvPr/>
        </p:nvGrpSpPr>
        <p:grpSpPr>
          <a:xfrm>
            <a:off x="9301832" y="4039638"/>
            <a:ext cx="259200" cy="401760"/>
            <a:chOff x="9301832" y="4039638"/>
            <a:chExt cx="259200" cy="401760"/>
          </a:xfrm>
        </p:grpSpPr>
        <mc:AlternateContent xmlns:mc="http://schemas.openxmlformats.org/markup-compatibility/2006" xmlns:p14="http://schemas.microsoft.com/office/powerpoint/2010/main">
          <mc:Choice Requires="p14">
            <p:contentPart p14:bwMode="auto" r:id="rId124">
              <p14:nvContentPartPr>
                <p14:cNvPr id="78" name="Рукописный ввод 77">
                  <a:extLst>
                    <a:ext uri="{FF2B5EF4-FFF2-40B4-BE49-F238E27FC236}">
                      <a16:creationId xmlns:a16="http://schemas.microsoft.com/office/drawing/2014/main" id="{2415380E-3439-413E-8A45-919D8925AB35}"/>
                    </a:ext>
                  </a:extLst>
                </p14:cNvPr>
                <p14:cNvContentPartPr/>
                <p14:nvPr/>
              </p14:nvContentPartPr>
              <p14:xfrm>
                <a:off x="9341432" y="4039638"/>
                <a:ext cx="219600" cy="401760"/>
              </p14:xfrm>
            </p:contentPart>
          </mc:Choice>
          <mc:Fallback xmlns="">
            <p:pic>
              <p:nvPicPr>
                <p:cNvPr id="78" name="Рукописный ввод 77">
                  <a:extLst>
                    <a:ext uri="{FF2B5EF4-FFF2-40B4-BE49-F238E27FC236}">
                      <a16:creationId xmlns:a16="http://schemas.microsoft.com/office/drawing/2014/main" id="{2415380E-3439-413E-8A45-919D8925AB35}"/>
                    </a:ext>
                  </a:extLst>
                </p:cNvPr>
                <p:cNvPicPr/>
                <p:nvPr/>
              </p:nvPicPr>
              <p:blipFill>
                <a:blip r:embed="rId125"/>
                <a:stretch>
                  <a:fillRect/>
                </a:stretch>
              </p:blipFill>
              <p:spPr>
                <a:xfrm>
                  <a:off x="9332792" y="4030638"/>
                  <a:ext cx="23724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Рукописный ввод 78">
                  <a:extLst>
                    <a:ext uri="{FF2B5EF4-FFF2-40B4-BE49-F238E27FC236}">
                      <a16:creationId xmlns:a16="http://schemas.microsoft.com/office/drawing/2014/main" id="{B62BA382-1FC8-4FA7-A128-D944FB345511}"/>
                    </a:ext>
                  </a:extLst>
                </p14:cNvPr>
                <p14:cNvContentPartPr/>
                <p14:nvPr/>
              </p14:nvContentPartPr>
              <p14:xfrm>
                <a:off x="9301832" y="4227558"/>
                <a:ext cx="182520" cy="17640"/>
              </p14:xfrm>
            </p:contentPart>
          </mc:Choice>
          <mc:Fallback xmlns="">
            <p:pic>
              <p:nvPicPr>
                <p:cNvPr id="79" name="Рукописный ввод 78">
                  <a:extLst>
                    <a:ext uri="{FF2B5EF4-FFF2-40B4-BE49-F238E27FC236}">
                      <a16:creationId xmlns:a16="http://schemas.microsoft.com/office/drawing/2014/main" id="{B62BA382-1FC8-4FA7-A128-D944FB345511}"/>
                    </a:ext>
                  </a:extLst>
                </p:cNvPr>
                <p:cNvPicPr/>
                <p:nvPr/>
              </p:nvPicPr>
              <p:blipFill>
                <a:blip r:embed="rId127"/>
                <a:stretch>
                  <a:fillRect/>
                </a:stretch>
              </p:blipFill>
              <p:spPr>
                <a:xfrm>
                  <a:off x="9292832" y="4218558"/>
                  <a:ext cx="200160" cy="3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81" name="Рукописный ввод 80">
                <a:extLst>
                  <a:ext uri="{FF2B5EF4-FFF2-40B4-BE49-F238E27FC236}">
                    <a16:creationId xmlns:a16="http://schemas.microsoft.com/office/drawing/2014/main" id="{C92917B5-B9F2-4810-8F22-166C6F0742E2}"/>
                  </a:ext>
                </a:extLst>
              </p14:cNvPr>
              <p14:cNvContentPartPr/>
              <p14:nvPr/>
            </p14:nvContentPartPr>
            <p14:xfrm>
              <a:off x="9183752" y="3978078"/>
              <a:ext cx="177480" cy="56880"/>
            </p14:xfrm>
          </p:contentPart>
        </mc:Choice>
        <mc:Fallback xmlns="">
          <p:pic>
            <p:nvPicPr>
              <p:cNvPr id="81" name="Рукописный ввод 80">
                <a:extLst>
                  <a:ext uri="{FF2B5EF4-FFF2-40B4-BE49-F238E27FC236}">
                    <a16:creationId xmlns:a16="http://schemas.microsoft.com/office/drawing/2014/main" id="{C92917B5-B9F2-4810-8F22-166C6F0742E2}"/>
                  </a:ext>
                </a:extLst>
              </p:cNvPr>
              <p:cNvPicPr/>
              <p:nvPr/>
            </p:nvPicPr>
            <p:blipFill>
              <a:blip r:embed="rId129"/>
              <a:stretch>
                <a:fillRect/>
              </a:stretch>
            </p:blipFill>
            <p:spPr>
              <a:xfrm>
                <a:off x="9174752" y="3969438"/>
                <a:ext cx="195120" cy="74520"/>
              </a:xfrm>
              <a:prstGeom prst="rect">
                <a:avLst/>
              </a:prstGeom>
            </p:spPr>
          </p:pic>
        </mc:Fallback>
      </mc:AlternateContent>
      <p:grpSp>
        <p:nvGrpSpPr>
          <p:cNvPr id="85" name="Группа 84">
            <a:extLst>
              <a:ext uri="{FF2B5EF4-FFF2-40B4-BE49-F238E27FC236}">
                <a16:creationId xmlns:a16="http://schemas.microsoft.com/office/drawing/2014/main" id="{44416079-AC8D-492A-925E-C7EFB71EFBE6}"/>
              </a:ext>
            </a:extLst>
          </p:cNvPr>
          <p:cNvGrpSpPr/>
          <p:nvPr/>
        </p:nvGrpSpPr>
        <p:grpSpPr>
          <a:xfrm>
            <a:off x="9787112" y="3878358"/>
            <a:ext cx="452880" cy="837360"/>
            <a:chOff x="9787112" y="3878358"/>
            <a:chExt cx="452880" cy="837360"/>
          </a:xfrm>
        </p:grpSpPr>
        <mc:AlternateContent xmlns:mc="http://schemas.openxmlformats.org/markup-compatibility/2006" xmlns:p14="http://schemas.microsoft.com/office/powerpoint/2010/main">
          <mc:Choice Requires="p14">
            <p:contentPart p14:bwMode="auto" r:id="rId130">
              <p14:nvContentPartPr>
                <p14:cNvPr id="82" name="Рукописный ввод 81">
                  <a:extLst>
                    <a:ext uri="{FF2B5EF4-FFF2-40B4-BE49-F238E27FC236}">
                      <a16:creationId xmlns:a16="http://schemas.microsoft.com/office/drawing/2014/main" id="{D08E9BA2-5472-4199-B303-52DCA162A6EF}"/>
                    </a:ext>
                  </a:extLst>
                </p14:cNvPr>
                <p14:cNvContentPartPr/>
                <p14:nvPr/>
              </p14:nvContentPartPr>
              <p14:xfrm>
                <a:off x="9815552" y="4172838"/>
                <a:ext cx="113400" cy="148680"/>
              </p14:xfrm>
            </p:contentPart>
          </mc:Choice>
          <mc:Fallback xmlns="">
            <p:pic>
              <p:nvPicPr>
                <p:cNvPr id="82" name="Рукописный ввод 81">
                  <a:extLst>
                    <a:ext uri="{FF2B5EF4-FFF2-40B4-BE49-F238E27FC236}">
                      <a16:creationId xmlns:a16="http://schemas.microsoft.com/office/drawing/2014/main" id="{D08E9BA2-5472-4199-B303-52DCA162A6EF}"/>
                    </a:ext>
                  </a:extLst>
                </p:cNvPr>
                <p:cNvPicPr/>
                <p:nvPr/>
              </p:nvPicPr>
              <p:blipFill>
                <a:blip r:embed="rId131"/>
                <a:stretch>
                  <a:fillRect/>
                </a:stretch>
              </p:blipFill>
              <p:spPr>
                <a:xfrm>
                  <a:off x="9806552" y="4164198"/>
                  <a:ext cx="1310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3" name="Рукописный ввод 82">
                  <a:extLst>
                    <a:ext uri="{FF2B5EF4-FFF2-40B4-BE49-F238E27FC236}">
                      <a16:creationId xmlns:a16="http://schemas.microsoft.com/office/drawing/2014/main" id="{F2DA7C55-6292-4486-B992-CA259AD6A290}"/>
                    </a:ext>
                  </a:extLst>
                </p14:cNvPr>
                <p14:cNvContentPartPr/>
                <p14:nvPr/>
              </p14:nvContentPartPr>
              <p14:xfrm>
                <a:off x="9787112" y="4226838"/>
                <a:ext cx="134280" cy="130680"/>
              </p14:xfrm>
            </p:contentPart>
          </mc:Choice>
          <mc:Fallback xmlns="">
            <p:pic>
              <p:nvPicPr>
                <p:cNvPr id="83" name="Рукописный ввод 82">
                  <a:extLst>
                    <a:ext uri="{FF2B5EF4-FFF2-40B4-BE49-F238E27FC236}">
                      <a16:creationId xmlns:a16="http://schemas.microsoft.com/office/drawing/2014/main" id="{F2DA7C55-6292-4486-B992-CA259AD6A290}"/>
                    </a:ext>
                  </a:extLst>
                </p:cNvPr>
                <p:cNvPicPr/>
                <p:nvPr/>
              </p:nvPicPr>
              <p:blipFill>
                <a:blip r:embed="rId133"/>
                <a:stretch>
                  <a:fillRect/>
                </a:stretch>
              </p:blipFill>
              <p:spPr>
                <a:xfrm>
                  <a:off x="9778112" y="4217838"/>
                  <a:ext cx="1519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Рукописный ввод 83">
                  <a:extLst>
                    <a:ext uri="{FF2B5EF4-FFF2-40B4-BE49-F238E27FC236}">
                      <a16:creationId xmlns:a16="http://schemas.microsoft.com/office/drawing/2014/main" id="{9CE3FEF7-AA2B-46D0-A24D-4E5510542640}"/>
                    </a:ext>
                  </a:extLst>
                </p14:cNvPr>
                <p14:cNvContentPartPr/>
                <p14:nvPr/>
              </p14:nvContentPartPr>
              <p14:xfrm>
                <a:off x="9887912" y="3878358"/>
                <a:ext cx="352080" cy="837360"/>
              </p14:xfrm>
            </p:contentPart>
          </mc:Choice>
          <mc:Fallback xmlns="">
            <p:pic>
              <p:nvPicPr>
                <p:cNvPr id="84" name="Рукописный ввод 83">
                  <a:extLst>
                    <a:ext uri="{FF2B5EF4-FFF2-40B4-BE49-F238E27FC236}">
                      <a16:creationId xmlns:a16="http://schemas.microsoft.com/office/drawing/2014/main" id="{9CE3FEF7-AA2B-46D0-A24D-4E5510542640}"/>
                    </a:ext>
                  </a:extLst>
                </p:cNvPr>
                <p:cNvPicPr/>
                <p:nvPr/>
              </p:nvPicPr>
              <p:blipFill>
                <a:blip r:embed="rId135"/>
                <a:stretch>
                  <a:fillRect/>
                </a:stretch>
              </p:blipFill>
              <p:spPr>
                <a:xfrm>
                  <a:off x="9878912" y="3869358"/>
                  <a:ext cx="369720" cy="85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6">
            <p14:nvContentPartPr>
              <p14:cNvPr id="86" name="Рукописный ввод 85">
                <a:extLst>
                  <a:ext uri="{FF2B5EF4-FFF2-40B4-BE49-F238E27FC236}">
                    <a16:creationId xmlns:a16="http://schemas.microsoft.com/office/drawing/2014/main" id="{23682F96-172D-4BBD-B30D-2E7591C91B58}"/>
                  </a:ext>
                </a:extLst>
              </p14:cNvPr>
              <p14:cNvContentPartPr/>
              <p14:nvPr/>
            </p14:nvContentPartPr>
            <p14:xfrm>
              <a:off x="7086752" y="5143038"/>
              <a:ext cx="379440" cy="192600"/>
            </p14:xfrm>
          </p:contentPart>
        </mc:Choice>
        <mc:Fallback xmlns="">
          <p:pic>
            <p:nvPicPr>
              <p:cNvPr id="86" name="Рукописный ввод 85">
                <a:extLst>
                  <a:ext uri="{FF2B5EF4-FFF2-40B4-BE49-F238E27FC236}">
                    <a16:creationId xmlns:a16="http://schemas.microsoft.com/office/drawing/2014/main" id="{23682F96-172D-4BBD-B30D-2E7591C91B58}"/>
                  </a:ext>
                </a:extLst>
              </p:cNvPr>
              <p:cNvPicPr/>
              <p:nvPr/>
            </p:nvPicPr>
            <p:blipFill>
              <a:blip r:embed="rId137"/>
              <a:stretch>
                <a:fillRect/>
              </a:stretch>
            </p:blipFill>
            <p:spPr>
              <a:xfrm>
                <a:off x="7078112" y="5134038"/>
                <a:ext cx="397080" cy="210240"/>
              </a:xfrm>
              <a:prstGeom prst="rect">
                <a:avLst/>
              </a:prstGeom>
            </p:spPr>
          </p:pic>
        </mc:Fallback>
      </mc:AlternateContent>
    </p:spTree>
    <p:extLst>
      <p:ext uri="{BB962C8B-B14F-4D97-AF65-F5344CB8AC3E}">
        <p14:creationId xmlns:p14="http://schemas.microsoft.com/office/powerpoint/2010/main" val="343850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78EC5-083E-44E9-9C95-8F29794CC67B}"/>
              </a:ext>
            </a:extLst>
          </p:cNvPr>
          <p:cNvSpPr txBox="1"/>
          <p:nvPr/>
        </p:nvSpPr>
        <p:spPr>
          <a:xfrm>
            <a:off x="756500" y="248965"/>
            <a:ext cx="7256283" cy="7109639"/>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None but citizens are eligible to vote</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Sea lions live in these caves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Sea lions are mammals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It is not the case that every scout girl sells cookies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endParaRPr lang="en-GB" sz="2400" dirty="0"/>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530E56AC-E4B9-45A1-A50D-2A3D6607E09B}"/>
                  </a:ext>
                </a:extLst>
              </p14:cNvPr>
              <p14:cNvContentPartPr/>
              <p14:nvPr/>
            </p14:nvContentPartPr>
            <p14:xfrm>
              <a:off x="355112" y="315906"/>
              <a:ext cx="1440" cy="5400"/>
            </p14:xfrm>
          </p:contentPart>
        </mc:Choice>
        <mc:Fallback xmlns="">
          <p:pic>
            <p:nvPicPr>
              <p:cNvPr id="2" name="Рукописный ввод 1">
                <a:extLst>
                  <a:ext uri="{FF2B5EF4-FFF2-40B4-BE49-F238E27FC236}">
                    <a16:creationId xmlns:a16="http://schemas.microsoft.com/office/drawing/2014/main" id="{530E56AC-E4B9-45A1-A50D-2A3D6607E09B}"/>
                  </a:ext>
                </a:extLst>
              </p:cNvPr>
              <p:cNvPicPr/>
              <p:nvPr/>
            </p:nvPicPr>
            <p:blipFill>
              <a:blip r:embed="rId3"/>
              <a:stretch>
                <a:fillRect/>
              </a:stretch>
            </p:blipFill>
            <p:spPr>
              <a:xfrm>
                <a:off x="319112" y="244266"/>
                <a:ext cx="730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C499C184-49BA-400E-ADCA-974AD25DED3C}"/>
                  </a:ext>
                </a:extLst>
              </p14:cNvPr>
              <p14:cNvContentPartPr/>
              <p14:nvPr/>
            </p14:nvContentPartPr>
            <p14:xfrm>
              <a:off x="371312" y="467106"/>
              <a:ext cx="85320" cy="128520"/>
            </p14:xfrm>
          </p:contentPart>
        </mc:Choice>
        <mc:Fallback xmlns="">
          <p:pic>
            <p:nvPicPr>
              <p:cNvPr id="4" name="Рукописный ввод 3">
                <a:extLst>
                  <a:ext uri="{FF2B5EF4-FFF2-40B4-BE49-F238E27FC236}">
                    <a16:creationId xmlns:a16="http://schemas.microsoft.com/office/drawing/2014/main" id="{C499C184-49BA-400E-ADCA-974AD25DED3C}"/>
                  </a:ext>
                </a:extLst>
              </p:cNvPr>
              <p:cNvPicPr/>
              <p:nvPr/>
            </p:nvPicPr>
            <p:blipFill>
              <a:blip r:embed="rId5"/>
              <a:stretch>
                <a:fillRect/>
              </a:stretch>
            </p:blipFill>
            <p:spPr>
              <a:xfrm>
                <a:off x="335312" y="395106"/>
                <a:ext cx="156960" cy="272160"/>
              </a:xfrm>
              <a:prstGeom prst="rect">
                <a:avLst/>
              </a:prstGeom>
            </p:spPr>
          </p:pic>
        </mc:Fallback>
      </mc:AlternateContent>
      <p:grpSp>
        <p:nvGrpSpPr>
          <p:cNvPr id="18" name="Группа 17">
            <a:extLst>
              <a:ext uri="{FF2B5EF4-FFF2-40B4-BE49-F238E27FC236}">
                <a16:creationId xmlns:a16="http://schemas.microsoft.com/office/drawing/2014/main" id="{BF08515C-A8CD-4AF2-86C6-A610B32A90CE}"/>
              </a:ext>
            </a:extLst>
          </p:cNvPr>
          <p:cNvGrpSpPr/>
          <p:nvPr/>
        </p:nvGrpSpPr>
        <p:grpSpPr>
          <a:xfrm>
            <a:off x="1058552" y="812706"/>
            <a:ext cx="466560" cy="287640"/>
            <a:chOff x="1058552" y="812706"/>
            <a:chExt cx="466560" cy="287640"/>
          </a:xfrm>
        </p:grpSpPr>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1A09FFB4-6256-48D7-8D79-B0682CB0EC71}"/>
                    </a:ext>
                  </a:extLst>
                </p14:cNvPr>
                <p14:cNvContentPartPr/>
                <p14:nvPr/>
              </p14:nvContentPartPr>
              <p14:xfrm>
                <a:off x="1058552" y="848346"/>
                <a:ext cx="178920" cy="252000"/>
              </p14:xfrm>
            </p:contentPart>
          </mc:Choice>
          <mc:Fallback xmlns="">
            <p:pic>
              <p:nvPicPr>
                <p:cNvPr id="5" name="Рукописный ввод 4">
                  <a:extLst>
                    <a:ext uri="{FF2B5EF4-FFF2-40B4-BE49-F238E27FC236}">
                      <a16:creationId xmlns:a16="http://schemas.microsoft.com/office/drawing/2014/main" id="{1A09FFB4-6256-48D7-8D79-B0682CB0EC71}"/>
                    </a:ext>
                  </a:extLst>
                </p:cNvPr>
                <p:cNvPicPr/>
                <p:nvPr/>
              </p:nvPicPr>
              <p:blipFill>
                <a:blip r:embed="rId7"/>
                <a:stretch>
                  <a:fillRect/>
                </a:stretch>
              </p:blipFill>
              <p:spPr>
                <a:xfrm>
                  <a:off x="1049552" y="839706"/>
                  <a:ext cx="1965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Рукописный ввод 5">
                  <a:extLst>
                    <a:ext uri="{FF2B5EF4-FFF2-40B4-BE49-F238E27FC236}">
                      <a16:creationId xmlns:a16="http://schemas.microsoft.com/office/drawing/2014/main" id="{B0ABF32A-F117-4A9E-9795-BE92E808571A}"/>
                    </a:ext>
                  </a:extLst>
                </p14:cNvPr>
                <p14:cNvContentPartPr/>
                <p14:nvPr/>
              </p14:nvContentPartPr>
              <p14:xfrm>
                <a:off x="1066472" y="927906"/>
                <a:ext cx="140760" cy="60480"/>
              </p14:xfrm>
            </p:contentPart>
          </mc:Choice>
          <mc:Fallback xmlns="">
            <p:pic>
              <p:nvPicPr>
                <p:cNvPr id="6" name="Рукописный ввод 5">
                  <a:extLst>
                    <a:ext uri="{FF2B5EF4-FFF2-40B4-BE49-F238E27FC236}">
                      <a16:creationId xmlns:a16="http://schemas.microsoft.com/office/drawing/2014/main" id="{B0ABF32A-F117-4A9E-9795-BE92E808571A}"/>
                    </a:ext>
                  </a:extLst>
                </p:cNvPr>
                <p:cNvPicPr/>
                <p:nvPr/>
              </p:nvPicPr>
              <p:blipFill>
                <a:blip r:embed="rId9"/>
                <a:stretch>
                  <a:fillRect/>
                </a:stretch>
              </p:blipFill>
              <p:spPr>
                <a:xfrm>
                  <a:off x="1057832" y="918906"/>
                  <a:ext cx="1584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7916D8A7-39AE-4C75-BB24-D66214843B59}"/>
                    </a:ext>
                  </a:extLst>
                </p14:cNvPr>
                <p14:cNvContentPartPr/>
                <p14:nvPr/>
              </p14:nvContentPartPr>
              <p14:xfrm>
                <a:off x="1261232" y="812706"/>
                <a:ext cx="100080" cy="176040"/>
              </p14:xfrm>
            </p:contentPart>
          </mc:Choice>
          <mc:Fallback xmlns="">
            <p:pic>
              <p:nvPicPr>
                <p:cNvPr id="7" name="Рукописный ввод 6">
                  <a:extLst>
                    <a:ext uri="{FF2B5EF4-FFF2-40B4-BE49-F238E27FC236}">
                      <a16:creationId xmlns:a16="http://schemas.microsoft.com/office/drawing/2014/main" id="{7916D8A7-39AE-4C75-BB24-D66214843B59}"/>
                    </a:ext>
                  </a:extLst>
                </p:cNvPr>
                <p:cNvPicPr/>
                <p:nvPr/>
              </p:nvPicPr>
              <p:blipFill>
                <a:blip r:embed="rId11"/>
                <a:stretch>
                  <a:fillRect/>
                </a:stretch>
              </p:blipFill>
              <p:spPr>
                <a:xfrm>
                  <a:off x="1252232" y="804066"/>
                  <a:ext cx="1177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04A5BE6B-3D22-44A4-B7DC-C0F06AA5D047}"/>
                    </a:ext>
                  </a:extLst>
                </p14:cNvPr>
                <p14:cNvContentPartPr/>
                <p14:nvPr/>
              </p14:nvContentPartPr>
              <p14:xfrm>
                <a:off x="1401272" y="831066"/>
                <a:ext cx="123840" cy="137160"/>
              </p14:xfrm>
            </p:contentPart>
          </mc:Choice>
          <mc:Fallback xmlns="">
            <p:pic>
              <p:nvPicPr>
                <p:cNvPr id="8" name="Рукописный ввод 7">
                  <a:extLst>
                    <a:ext uri="{FF2B5EF4-FFF2-40B4-BE49-F238E27FC236}">
                      <a16:creationId xmlns:a16="http://schemas.microsoft.com/office/drawing/2014/main" id="{04A5BE6B-3D22-44A4-B7DC-C0F06AA5D047}"/>
                    </a:ext>
                  </a:extLst>
                </p:cNvPr>
                <p:cNvPicPr/>
                <p:nvPr/>
              </p:nvPicPr>
              <p:blipFill>
                <a:blip r:embed="rId13"/>
                <a:stretch>
                  <a:fillRect/>
                </a:stretch>
              </p:blipFill>
              <p:spPr>
                <a:xfrm>
                  <a:off x="1392632" y="822426"/>
                  <a:ext cx="141480" cy="154800"/>
                </a:xfrm>
                <a:prstGeom prst="rect">
                  <a:avLst/>
                </a:prstGeom>
              </p:spPr>
            </p:pic>
          </mc:Fallback>
        </mc:AlternateContent>
      </p:grpSp>
      <p:grpSp>
        <p:nvGrpSpPr>
          <p:cNvPr id="17" name="Группа 16">
            <a:extLst>
              <a:ext uri="{FF2B5EF4-FFF2-40B4-BE49-F238E27FC236}">
                <a16:creationId xmlns:a16="http://schemas.microsoft.com/office/drawing/2014/main" id="{21CD456E-2D69-48EF-A3E0-CEE383F386E9}"/>
              </a:ext>
            </a:extLst>
          </p:cNvPr>
          <p:cNvGrpSpPr/>
          <p:nvPr/>
        </p:nvGrpSpPr>
        <p:grpSpPr>
          <a:xfrm>
            <a:off x="1772072" y="778506"/>
            <a:ext cx="754200" cy="308520"/>
            <a:chOff x="1772072" y="778506"/>
            <a:chExt cx="754200" cy="308520"/>
          </a:xfrm>
        </p:grpSpPr>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A2AF982B-9790-4DCF-90D6-C495B617AF80}"/>
                    </a:ext>
                  </a:extLst>
                </p14:cNvPr>
                <p14:cNvContentPartPr/>
                <p14:nvPr/>
              </p14:nvContentPartPr>
              <p14:xfrm>
                <a:off x="1772072" y="778506"/>
                <a:ext cx="72000" cy="223920"/>
              </p14:xfrm>
            </p:contentPart>
          </mc:Choice>
          <mc:Fallback xmlns="">
            <p:pic>
              <p:nvPicPr>
                <p:cNvPr id="9" name="Рукописный ввод 8">
                  <a:extLst>
                    <a:ext uri="{FF2B5EF4-FFF2-40B4-BE49-F238E27FC236}">
                      <a16:creationId xmlns:a16="http://schemas.microsoft.com/office/drawing/2014/main" id="{A2AF982B-9790-4DCF-90D6-C495B617AF80}"/>
                    </a:ext>
                  </a:extLst>
                </p:cNvPr>
                <p:cNvPicPr/>
                <p:nvPr/>
              </p:nvPicPr>
              <p:blipFill>
                <a:blip r:embed="rId15"/>
                <a:stretch>
                  <a:fillRect/>
                </a:stretch>
              </p:blipFill>
              <p:spPr>
                <a:xfrm>
                  <a:off x="1763072" y="769506"/>
                  <a:ext cx="896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1EC8A41B-9975-4F80-ADB5-71837BA72C0D}"/>
                    </a:ext>
                  </a:extLst>
                </p14:cNvPr>
                <p14:cNvContentPartPr/>
                <p14:nvPr/>
              </p14:nvContentPartPr>
              <p14:xfrm>
                <a:off x="1870712" y="862746"/>
                <a:ext cx="111240" cy="85320"/>
              </p14:xfrm>
            </p:contentPart>
          </mc:Choice>
          <mc:Fallback xmlns="">
            <p:pic>
              <p:nvPicPr>
                <p:cNvPr id="10" name="Рукописный ввод 9">
                  <a:extLst>
                    <a:ext uri="{FF2B5EF4-FFF2-40B4-BE49-F238E27FC236}">
                      <a16:creationId xmlns:a16="http://schemas.microsoft.com/office/drawing/2014/main" id="{1EC8A41B-9975-4F80-ADB5-71837BA72C0D}"/>
                    </a:ext>
                  </a:extLst>
                </p:cNvPr>
                <p:cNvPicPr/>
                <p:nvPr/>
              </p:nvPicPr>
              <p:blipFill>
                <a:blip r:embed="rId17"/>
                <a:stretch>
                  <a:fillRect/>
                </a:stretch>
              </p:blipFill>
              <p:spPr>
                <a:xfrm>
                  <a:off x="1862072" y="853746"/>
                  <a:ext cx="1288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B63ACE17-20FE-4EF3-A839-41A0B697BED2}"/>
                    </a:ext>
                  </a:extLst>
                </p14:cNvPr>
                <p14:cNvContentPartPr/>
                <p14:nvPr/>
              </p14:nvContentPartPr>
              <p14:xfrm>
                <a:off x="1866392" y="820266"/>
                <a:ext cx="139680" cy="98640"/>
              </p14:xfrm>
            </p:contentPart>
          </mc:Choice>
          <mc:Fallback xmlns="">
            <p:pic>
              <p:nvPicPr>
                <p:cNvPr id="11" name="Рукописный ввод 10">
                  <a:extLst>
                    <a:ext uri="{FF2B5EF4-FFF2-40B4-BE49-F238E27FC236}">
                      <a16:creationId xmlns:a16="http://schemas.microsoft.com/office/drawing/2014/main" id="{B63ACE17-20FE-4EF3-A839-41A0B697BED2}"/>
                    </a:ext>
                  </a:extLst>
                </p:cNvPr>
                <p:cNvPicPr/>
                <p:nvPr/>
              </p:nvPicPr>
              <p:blipFill>
                <a:blip r:embed="rId19"/>
                <a:stretch>
                  <a:fillRect/>
                </a:stretch>
              </p:blipFill>
              <p:spPr>
                <a:xfrm>
                  <a:off x="1857392" y="811626"/>
                  <a:ext cx="1573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Рукописный ввод 11">
                  <a:extLst>
                    <a:ext uri="{FF2B5EF4-FFF2-40B4-BE49-F238E27FC236}">
                      <a16:creationId xmlns:a16="http://schemas.microsoft.com/office/drawing/2014/main" id="{DA73E931-3B5A-458E-AF23-38B392F263BB}"/>
                    </a:ext>
                  </a:extLst>
                </p14:cNvPr>
                <p14:cNvContentPartPr/>
                <p14:nvPr/>
              </p14:nvContentPartPr>
              <p14:xfrm>
                <a:off x="1984112" y="838266"/>
                <a:ext cx="108360" cy="178200"/>
              </p14:xfrm>
            </p:contentPart>
          </mc:Choice>
          <mc:Fallback xmlns="">
            <p:pic>
              <p:nvPicPr>
                <p:cNvPr id="12" name="Рукописный ввод 11">
                  <a:extLst>
                    <a:ext uri="{FF2B5EF4-FFF2-40B4-BE49-F238E27FC236}">
                      <a16:creationId xmlns:a16="http://schemas.microsoft.com/office/drawing/2014/main" id="{DA73E931-3B5A-458E-AF23-38B392F263BB}"/>
                    </a:ext>
                  </a:extLst>
                </p:cNvPr>
                <p:cNvPicPr/>
                <p:nvPr/>
              </p:nvPicPr>
              <p:blipFill>
                <a:blip r:embed="rId21"/>
                <a:stretch>
                  <a:fillRect/>
                </a:stretch>
              </p:blipFill>
              <p:spPr>
                <a:xfrm>
                  <a:off x="1975112" y="829626"/>
                  <a:ext cx="126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Рукописный ввод 12">
                  <a:extLst>
                    <a:ext uri="{FF2B5EF4-FFF2-40B4-BE49-F238E27FC236}">
                      <a16:creationId xmlns:a16="http://schemas.microsoft.com/office/drawing/2014/main" id="{6109B5FF-F69C-4A3F-AE40-E89A475F9B8F}"/>
                    </a:ext>
                  </a:extLst>
                </p14:cNvPr>
                <p14:cNvContentPartPr/>
                <p14:nvPr/>
              </p14:nvContentPartPr>
              <p14:xfrm>
                <a:off x="2141072" y="870666"/>
                <a:ext cx="69840" cy="216360"/>
              </p14:xfrm>
            </p:contentPart>
          </mc:Choice>
          <mc:Fallback xmlns="">
            <p:pic>
              <p:nvPicPr>
                <p:cNvPr id="13" name="Рукописный ввод 12">
                  <a:extLst>
                    <a:ext uri="{FF2B5EF4-FFF2-40B4-BE49-F238E27FC236}">
                      <a16:creationId xmlns:a16="http://schemas.microsoft.com/office/drawing/2014/main" id="{6109B5FF-F69C-4A3F-AE40-E89A475F9B8F}"/>
                    </a:ext>
                  </a:extLst>
                </p:cNvPr>
                <p:cNvPicPr/>
                <p:nvPr/>
              </p:nvPicPr>
              <p:blipFill>
                <a:blip r:embed="rId23"/>
                <a:stretch>
                  <a:fillRect/>
                </a:stretch>
              </p:blipFill>
              <p:spPr>
                <a:xfrm>
                  <a:off x="2132432" y="862026"/>
                  <a:ext cx="87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Рукописный ввод 13">
                  <a:extLst>
                    <a:ext uri="{FF2B5EF4-FFF2-40B4-BE49-F238E27FC236}">
                      <a16:creationId xmlns:a16="http://schemas.microsoft.com/office/drawing/2014/main" id="{8D1EE731-1BCB-442B-A649-C1192B67F5E3}"/>
                    </a:ext>
                  </a:extLst>
                </p14:cNvPr>
                <p14:cNvContentPartPr/>
                <p14:nvPr/>
              </p14:nvContentPartPr>
              <p14:xfrm>
                <a:off x="2249792" y="871026"/>
                <a:ext cx="121320" cy="92880"/>
              </p14:xfrm>
            </p:contentPart>
          </mc:Choice>
          <mc:Fallback xmlns="">
            <p:pic>
              <p:nvPicPr>
                <p:cNvPr id="14" name="Рукописный ввод 13">
                  <a:extLst>
                    <a:ext uri="{FF2B5EF4-FFF2-40B4-BE49-F238E27FC236}">
                      <a16:creationId xmlns:a16="http://schemas.microsoft.com/office/drawing/2014/main" id="{8D1EE731-1BCB-442B-A649-C1192B67F5E3}"/>
                    </a:ext>
                  </a:extLst>
                </p:cNvPr>
                <p:cNvPicPr/>
                <p:nvPr/>
              </p:nvPicPr>
              <p:blipFill>
                <a:blip r:embed="rId25"/>
                <a:stretch>
                  <a:fillRect/>
                </a:stretch>
              </p:blipFill>
              <p:spPr>
                <a:xfrm>
                  <a:off x="2241152" y="862026"/>
                  <a:ext cx="1389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Рукописный ввод 14">
                  <a:extLst>
                    <a:ext uri="{FF2B5EF4-FFF2-40B4-BE49-F238E27FC236}">
                      <a16:creationId xmlns:a16="http://schemas.microsoft.com/office/drawing/2014/main" id="{8194BBF6-8441-4D76-BD5F-C64CF0D78AB7}"/>
                    </a:ext>
                  </a:extLst>
                </p14:cNvPr>
                <p14:cNvContentPartPr/>
                <p14:nvPr/>
              </p14:nvContentPartPr>
              <p14:xfrm>
                <a:off x="2417912" y="892266"/>
                <a:ext cx="94680" cy="61560"/>
              </p14:xfrm>
            </p:contentPart>
          </mc:Choice>
          <mc:Fallback xmlns="">
            <p:pic>
              <p:nvPicPr>
                <p:cNvPr id="15" name="Рукописный ввод 14">
                  <a:extLst>
                    <a:ext uri="{FF2B5EF4-FFF2-40B4-BE49-F238E27FC236}">
                      <a16:creationId xmlns:a16="http://schemas.microsoft.com/office/drawing/2014/main" id="{8194BBF6-8441-4D76-BD5F-C64CF0D78AB7}"/>
                    </a:ext>
                  </a:extLst>
                </p:cNvPr>
                <p:cNvPicPr/>
                <p:nvPr/>
              </p:nvPicPr>
              <p:blipFill>
                <a:blip r:embed="rId27"/>
                <a:stretch>
                  <a:fillRect/>
                </a:stretch>
              </p:blipFill>
              <p:spPr>
                <a:xfrm>
                  <a:off x="2408912" y="883266"/>
                  <a:ext cx="1123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Рукописный ввод 15">
                  <a:extLst>
                    <a:ext uri="{FF2B5EF4-FFF2-40B4-BE49-F238E27FC236}">
                      <a16:creationId xmlns:a16="http://schemas.microsoft.com/office/drawing/2014/main" id="{550A6265-3A67-42E7-B788-3CAE0C3F90D5}"/>
                    </a:ext>
                  </a:extLst>
                </p14:cNvPr>
                <p14:cNvContentPartPr/>
                <p14:nvPr/>
              </p14:nvContentPartPr>
              <p14:xfrm>
                <a:off x="2223872" y="839346"/>
                <a:ext cx="302400" cy="123480"/>
              </p14:xfrm>
            </p:contentPart>
          </mc:Choice>
          <mc:Fallback xmlns="">
            <p:pic>
              <p:nvPicPr>
                <p:cNvPr id="16" name="Рукописный ввод 15">
                  <a:extLst>
                    <a:ext uri="{FF2B5EF4-FFF2-40B4-BE49-F238E27FC236}">
                      <a16:creationId xmlns:a16="http://schemas.microsoft.com/office/drawing/2014/main" id="{550A6265-3A67-42E7-B788-3CAE0C3F90D5}"/>
                    </a:ext>
                  </a:extLst>
                </p:cNvPr>
                <p:cNvPicPr/>
                <p:nvPr/>
              </p:nvPicPr>
              <p:blipFill>
                <a:blip r:embed="rId29"/>
                <a:stretch>
                  <a:fillRect/>
                </a:stretch>
              </p:blipFill>
              <p:spPr>
                <a:xfrm>
                  <a:off x="2214872" y="830706"/>
                  <a:ext cx="320040" cy="141120"/>
                </a:xfrm>
                <a:prstGeom prst="rect">
                  <a:avLst/>
                </a:prstGeom>
              </p:spPr>
            </p:pic>
          </mc:Fallback>
        </mc:AlternateContent>
      </p:grpSp>
      <p:grpSp>
        <p:nvGrpSpPr>
          <p:cNvPr id="38" name="Группа 37">
            <a:extLst>
              <a:ext uri="{FF2B5EF4-FFF2-40B4-BE49-F238E27FC236}">
                <a16:creationId xmlns:a16="http://schemas.microsoft.com/office/drawing/2014/main" id="{0FF72DE1-C8FD-400C-BE94-8B238AAEB654}"/>
              </a:ext>
            </a:extLst>
          </p:cNvPr>
          <p:cNvGrpSpPr/>
          <p:nvPr/>
        </p:nvGrpSpPr>
        <p:grpSpPr>
          <a:xfrm>
            <a:off x="2711312" y="786066"/>
            <a:ext cx="1062720" cy="236520"/>
            <a:chOff x="2711312" y="786066"/>
            <a:chExt cx="1062720" cy="236520"/>
          </a:xfrm>
        </p:grpSpPr>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ADDC17FD-12F8-44F2-AC30-B0080483C327}"/>
                    </a:ext>
                  </a:extLst>
                </p14:cNvPr>
                <p14:cNvContentPartPr/>
                <p14:nvPr/>
              </p14:nvContentPartPr>
              <p14:xfrm>
                <a:off x="2759552" y="882906"/>
                <a:ext cx="66240" cy="116640"/>
              </p14:xfrm>
            </p:contentPart>
          </mc:Choice>
          <mc:Fallback xmlns="">
            <p:pic>
              <p:nvPicPr>
                <p:cNvPr id="19" name="Рукописный ввод 18">
                  <a:extLst>
                    <a:ext uri="{FF2B5EF4-FFF2-40B4-BE49-F238E27FC236}">
                      <a16:creationId xmlns:a16="http://schemas.microsoft.com/office/drawing/2014/main" id="{ADDC17FD-12F8-44F2-AC30-B0080483C327}"/>
                    </a:ext>
                  </a:extLst>
                </p:cNvPr>
                <p:cNvPicPr/>
                <p:nvPr/>
              </p:nvPicPr>
              <p:blipFill>
                <a:blip r:embed="rId31"/>
                <a:stretch>
                  <a:fillRect/>
                </a:stretch>
              </p:blipFill>
              <p:spPr>
                <a:xfrm>
                  <a:off x="2750912" y="873906"/>
                  <a:ext cx="838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2DA1E304-C89D-4093-841F-88E7BBA571E9}"/>
                    </a:ext>
                  </a:extLst>
                </p14:cNvPr>
                <p14:cNvContentPartPr/>
                <p14:nvPr/>
              </p14:nvContentPartPr>
              <p14:xfrm>
                <a:off x="2711312" y="810186"/>
                <a:ext cx="145080" cy="115200"/>
              </p14:xfrm>
            </p:contentPart>
          </mc:Choice>
          <mc:Fallback xmlns="">
            <p:pic>
              <p:nvPicPr>
                <p:cNvPr id="20" name="Рукописный ввод 19">
                  <a:extLst>
                    <a:ext uri="{FF2B5EF4-FFF2-40B4-BE49-F238E27FC236}">
                      <a16:creationId xmlns:a16="http://schemas.microsoft.com/office/drawing/2014/main" id="{2DA1E304-C89D-4093-841F-88E7BBA571E9}"/>
                    </a:ext>
                  </a:extLst>
                </p:cNvPr>
                <p:cNvPicPr/>
                <p:nvPr/>
              </p:nvPicPr>
              <p:blipFill>
                <a:blip r:embed="rId33"/>
                <a:stretch>
                  <a:fillRect/>
                </a:stretch>
              </p:blipFill>
              <p:spPr>
                <a:xfrm>
                  <a:off x="2702672" y="801186"/>
                  <a:ext cx="1627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33139EF4-086F-4B34-9AB5-E8055E7D8A81}"/>
                    </a:ext>
                  </a:extLst>
                </p14:cNvPr>
                <p14:cNvContentPartPr/>
                <p14:nvPr/>
              </p14:nvContentPartPr>
              <p14:xfrm>
                <a:off x="2894552" y="786066"/>
                <a:ext cx="124920" cy="199800"/>
              </p14:xfrm>
            </p:contentPart>
          </mc:Choice>
          <mc:Fallback xmlns="">
            <p:pic>
              <p:nvPicPr>
                <p:cNvPr id="21" name="Рукописный ввод 20">
                  <a:extLst>
                    <a:ext uri="{FF2B5EF4-FFF2-40B4-BE49-F238E27FC236}">
                      <a16:creationId xmlns:a16="http://schemas.microsoft.com/office/drawing/2014/main" id="{33139EF4-086F-4B34-9AB5-E8055E7D8A81}"/>
                    </a:ext>
                  </a:extLst>
                </p:cNvPr>
                <p:cNvPicPr/>
                <p:nvPr/>
              </p:nvPicPr>
              <p:blipFill>
                <a:blip r:embed="rId35"/>
                <a:stretch>
                  <a:fillRect/>
                </a:stretch>
              </p:blipFill>
              <p:spPr>
                <a:xfrm>
                  <a:off x="2885912" y="777066"/>
                  <a:ext cx="1425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Рукописный ввод 21">
                  <a:extLst>
                    <a:ext uri="{FF2B5EF4-FFF2-40B4-BE49-F238E27FC236}">
                      <a16:creationId xmlns:a16="http://schemas.microsoft.com/office/drawing/2014/main" id="{EA486CD6-6808-4037-8BD3-7971F2F9C2F2}"/>
                    </a:ext>
                  </a:extLst>
                </p14:cNvPr>
                <p14:cNvContentPartPr/>
                <p14:nvPr/>
              </p14:nvContentPartPr>
              <p14:xfrm>
                <a:off x="3042872" y="863106"/>
                <a:ext cx="35280" cy="70560"/>
              </p14:xfrm>
            </p:contentPart>
          </mc:Choice>
          <mc:Fallback xmlns="">
            <p:pic>
              <p:nvPicPr>
                <p:cNvPr id="22" name="Рукописный ввод 21">
                  <a:extLst>
                    <a:ext uri="{FF2B5EF4-FFF2-40B4-BE49-F238E27FC236}">
                      <a16:creationId xmlns:a16="http://schemas.microsoft.com/office/drawing/2014/main" id="{EA486CD6-6808-4037-8BD3-7971F2F9C2F2}"/>
                    </a:ext>
                  </a:extLst>
                </p:cNvPr>
                <p:cNvPicPr/>
                <p:nvPr/>
              </p:nvPicPr>
              <p:blipFill>
                <a:blip r:embed="rId37"/>
                <a:stretch>
                  <a:fillRect/>
                </a:stretch>
              </p:blipFill>
              <p:spPr>
                <a:xfrm>
                  <a:off x="3034232" y="854466"/>
                  <a:ext cx="529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Рукописный ввод 22">
                  <a:extLst>
                    <a:ext uri="{FF2B5EF4-FFF2-40B4-BE49-F238E27FC236}">
                      <a16:creationId xmlns:a16="http://schemas.microsoft.com/office/drawing/2014/main" id="{C5855329-1422-4C43-B8B2-ADF384E61B75}"/>
                    </a:ext>
                  </a:extLst>
                </p14:cNvPr>
                <p14:cNvContentPartPr/>
                <p14:nvPr/>
              </p14:nvContentPartPr>
              <p14:xfrm>
                <a:off x="3123152" y="828186"/>
                <a:ext cx="111600" cy="177480"/>
              </p14:xfrm>
            </p:contentPart>
          </mc:Choice>
          <mc:Fallback xmlns="">
            <p:pic>
              <p:nvPicPr>
                <p:cNvPr id="23" name="Рукописный ввод 22">
                  <a:extLst>
                    <a:ext uri="{FF2B5EF4-FFF2-40B4-BE49-F238E27FC236}">
                      <a16:creationId xmlns:a16="http://schemas.microsoft.com/office/drawing/2014/main" id="{C5855329-1422-4C43-B8B2-ADF384E61B75}"/>
                    </a:ext>
                  </a:extLst>
                </p:cNvPr>
                <p:cNvPicPr/>
                <p:nvPr/>
              </p:nvPicPr>
              <p:blipFill>
                <a:blip r:embed="rId39"/>
                <a:stretch>
                  <a:fillRect/>
                </a:stretch>
              </p:blipFill>
              <p:spPr>
                <a:xfrm>
                  <a:off x="3114152" y="819546"/>
                  <a:ext cx="129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Рукописный ввод 23">
                  <a:extLst>
                    <a:ext uri="{FF2B5EF4-FFF2-40B4-BE49-F238E27FC236}">
                      <a16:creationId xmlns:a16="http://schemas.microsoft.com/office/drawing/2014/main" id="{62699C2E-DCCC-48D6-AA24-D60E6DE08FB9}"/>
                    </a:ext>
                  </a:extLst>
                </p14:cNvPr>
                <p14:cNvContentPartPr/>
                <p14:nvPr/>
              </p14:nvContentPartPr>
              <p14:xfrm>
                <a:off x="3268952" y="855546"/>
                <a:ext cx="38880" cy="128520"/>
              </p14:xfrm>
            </p:contentPart>
          </mc:Choice>
          <mc:Fallback xmlns="">
            <p:pic>
              <p:nvPicPr>
                <p:cNvPr id="24" name="Рукописный ввод 23">
                  <a:extLst>
                    <a:ext uri="{FF2B5EF4-FFF2-40B4-BE49-F238E27FC236}">
                      <a16:creationId xmlns:a16="http://schemas.microsoft.com/office/drawing/2014/main" id="{62699C2E-DCCC-48D6-AA24-D60E6DE08FB9}"/>
                    </a:ext>
                  </a:extLst>
                </p:cNvPr>
                <p:cNvPicPr/>
                <p:nvPr/>
              </p:nvPicPr>
              <p:blipFill>
                <a:blip r:embed="rId41"/>
                <a:stretch>
                  <a:fillRect/>
                </a:stretch>
              </p:blipFill>
              <p:spPr>
                <a:xfrm>
                  <a:off x="3260312" y="846906"/>
                  <a:ext cx="565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Рукописный ввод 24">
                  <a:extLst>
                    <a:ext uri="{FF2B5EF4-FFF2-40B4-BE49-F238E27FC236}">
                      <a16:creationId xmlns:a16="http://schemas.microsoft.com/office/drawing/2014/main" id="{191A670C-54EA-488A-BB03-66CA296377E3}"/>
                    </a:ext>
                  </a:extLst>
                </p14:cNvPr>
                <p14:cNvContentPartPr/>
                <p14:nvPr/>
              </p14:nvContentPartPr>
              <p14:xfrm>
                <a:off x="3368672" y="846546"/>
                <a:ext cx="95760" cy="173160"/>
              </p14:xfrm>
            </p:contentPart>
          </mc:Choice>
          <mc:Fallback xmlns="">
            <p:pic>
              <p:nvPicPr>
                <p:cNvPr id="25" name="Рукописный ввод 24">
                  <a:extLst>
                    <a:ext uri="{FF2B5EF4-FFF2-40B4-BE49-F238E27FC236}">
                      <a16:creationId xmlns:a16="http://schemas.microsoft.com/office/drawing/2014/main" id="{191A670C-54EA-488A-BB03-66CA296377E3}"/>
                    </a:ext>
                  </a:extLst>
                </p:cNvPr>
                <p:cNvPicPr/>
                <p:nvPr/>
              </p:nvPicPr>
              <p:blipFill>
                <a:blip r:embed="rId43"/>
                <a:stretch>
                  <a:fillRect/>
                </a:stretch>
              </p:blipFill>
              <p:spPr>
                <a:xfrm>
                  <a:off x="3359672" y="837906"/>
                  <a:ext cx="1134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Рукописный ввод 25">
                  <a:extLst>
                    <a:ext uri="{FF2B5EF4-FFF2-40B4-BE49-F238E27FC236}">
                      <a16:creationId xmlns:a16="http://schemas.microsoft.com/office/drawing/2014/main" id="{8497EC9B-3BBE-4A57-B432-1C29D5B3D707}"/>
                    </a:ext>
                  </a:extLst>
                </p14:cNvPr>
                <p14:cNvContentPartPr/>
                <p14:nvPr/>
              </p14:nvContentPartPr>
              <p14:xfrm>
                <a:off x="3490712" y="881826"/>
                <a:ext cx="111240" cy="111600"/>
              </p14:xfrm>
            </p:contentPart>
          </mc:Choice>
          <mc:Fallback xmlns="">
            <p:pic>
              <p:nvPicPr>
                <p:cNvPr id="26" name="Рукописный ввод 25">
                  <a:extLst>
                    <a:ext uri="{FF2B5EF4-FFF2-40B4-BE49-F238E27FC236}">
                      <a16:creationId xmlns:a16="http://schemas.microsoft.com/office/drawing/2014/main" id="{8497EC9B-3BBE-4A57-B432-1C29D5B3D707}"/>
                    </a:ext>
                  </a:extLst>
                </p:cNvPr>
                <p:cNvPicPr/>
                <p:nvPr/>
              </p:nvPicPr>
              <p:blipFill>
                <a:blip r:embed="rId45"/>
                <a:stretch>
                  <a:fillRect/>
                </a:stretch>
              </p:blipFill>
              <p:spPr>
                <a:xfrm>
                  <a:off x="3482072" y="872826"/>
                  <a:ext cx="1288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Рукописный ввод 26">
                  <a:extLst>
                    <a:ext uri="{FF2B5EF4-FFF2-40B4-BE49-F238E27FC236}">
                      <a16:creationId xmlns:a16="http://schemas.microsoft.com/office/drawing/2014/main" id="{D9D91AB1-9ACB-4015-8591-BBB9D01F2F68}"/>
                    </a:ext>
                  </a:extLst>
                </p14:cNvPr>
                <p14:cNvContentPartPr/>
                <p14:nvPr/>
              </p14:nvContentPartPr>
              <p14:xfrm>
                <a:off x="3639032" y="919986"/>
                <a:ext cx="87480" cy="102600"/>
              </p14:xfrm>
            </p:contentPart>
          </mc:Choice>
          <mc:Fallback xmlns="">
            <p:pic>
              <p:nvPicPr>
                <p:cNvPr id="27" name="Рукописный ввод 26">
                  <a:extLst>
                    <a:ext uri="{FF2B5EF4-FFF2-40B4-BE49-F238E27FC236}">
                      <a16:creationId xmlns:a16="http://schemas.microsoft.com/office/drawing/2014/main" id="{D9D91AB1-9ACB-4015-8591-BBB9D01F2F68}"/>
                    </a:ext>
                  </a:extLst>
                </p:cNvPr>
                <p:cNvPicPr/>
                <p:nvPr/>
              </p:nvPicPr>
              <p:blipFill>
                <a:blip r:embed="rId47"/>
                <a:stretch>
                  <a:fillRect/>
                </a:stretch>
              </p:blipFill>
              <p:spPr>
                <a:xfrm>
                  <a:off x="3630032" y="910986"/>
                  <a:ext cx="105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F23EF7B7-7479-479E-BD09-DA2E0AD6E63E}"/>
                    </a:ext>
                  </a:extLst>
                </p14:cNvPr>
                <p14:cNvContentPartPr/>
                <p14:nvPr/>
              </p14:nvContentPartPr>
              <p14:xfrm>
                <a:off x="3630032" y="850146"/>
                <a:ext cx="144000" cy="172440"/>
              </p14:xfrm>
            </p:contentPart>
          </mc:Choice>
          <mc:Fallback xmlns="">
            <p:pic>
              <p:nvPicPr>
                <p:cNvPr id="28" name="Рукописный ввод 27">
                  <a:extLst>
                    <a:ext uri="{FF2B5EF4-FFF2-40B4-BE49-F238E27FC236}">
                      <a16:creationId xmlns:a16="http://schemas.microsoft.com/office/drawing/2014/main" id="{F23EF7B7-7479-479E-BD09-DA2E0AD6E63E}"/>
                    </a:ext>
                  </a:extLst>
                </p:cNvPr>
                <p:cNvPicPr/>
                <p:nvPr/>
              </p:nvPicPr>
              <p:blipFill>
                <a:blip r:embed="rId49"/>
                <a:stretch>
                  <a:fillRect/>
                </a:stretch>
              </p:blipFill>
              <p:spPr>
                <a:xfrm>
                  <a:off x="3621032" y="841146"/>
                  <a:ext cx="161640" cy="190080"/>
                </a:xfrm>
                <a:prstGeom prst="rect">
                  <a:avLst/>
                </a:prstGeom>
              </p:spPr>
            </p:pic>
          </mc:Fallback>
        </mc:AlternateContent>
      </p:grpSp>
      <p:grpSp>
        <p:nvGrpSpPr>
          <p:cNvPr id="37" name="Группа 36">
            <a:extLst>
              <a:ext uri="{FF2B5EF4-FFF2-40B4-BE49-F238E27FC236}">
                <a16:creationId xmlns:a16="http://schemas.microsoft.com/office/drawing/2014/main" id="{34EDC937-1C38-48F7-B816-BBC2EB25FC40}"/>
              </a:ext>
            </a:extLst>
          </p:cNvPr>
          <p:cNvGrpSpPr/>
          <p:nvPr/>
        </p:nvGrpSpPr>
        <p:grpSpPr>
          <a:xfrm>
            <a:off x="3950072" y="827106"/>
            <a:ext cx="259200" cy="147600"/>
            <a:chOff x="3950072" y="827106"/>
            <a:chExt cx="259200" cy="147600"/>
          </a:xfrm>
        </p:grpSpPr>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BF6D66CD-6A6D-4638-91E3-169362DE55B3}"/>
                    </a:ext>
                  </a:extLst>
                </p14:cNvPr>
                <p14:cNvContentPartPr/>
                <p14:nvPr/>
              </p14:nvContentPartPr>
              <p14:xfrm>
                <a:off x="3950072" y="827106"/>
                <a:ext cx="124560" cy="147600"/>
              </p14:xfrm>
            </p:contentPart>
          </mc:Choice>
          <mc:Fallback xmlns="">
            <p:pic>
              <p:nvPicPr>
                <p:cNvPr id="29" name="Рукописный ввод 28">
                  <a:extLst>
                    <a:ext uri="{FF2B5EF4-FFF2-40B4-BE49-F238E27FC236}">
                      <a16:creationId xmlns:a16="http://schemas.microsoft.com/office/drawing/2014/main" id="{BF6D66CD-6A6D-4638-91E3-169362DE55B3}"/>
                    </a:ext>
                  </a:extLst>
                </p:cNvPr>
                <p:cNvPicPr/>
                <p:nvPr/>
              </p:nvPicPr>
              <p:blipFill>
                <a:blip r:embed="rId51"/>
                <a:stretch>
                  <a:fillRect/>
                </a:stretch>
              </p:blipFill>
              <p:spPr>
                <a:xfrm>
                  <a:off x="3941072" y="818106"/>
                  <a:ext cx="1422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A447B8D6-E73B-4211-9439-B9ACA0529C3D}"/>
                    </a:ext>
                  </a:extLst>
                </p14:cNvPr>
                <p14:cNvContentPartPr/>
                <p14:nvPr/>
              </p14:nvContentPartPr>
              <p14:xfrm>
                <a:off x="4104872" y="859506"/>
                <a:ext cx="104400" cy="106920"/>
              </p14:xfrm>
            </p:contentPart>
          </mc:Choice>
          <mc:Fallback xmlns="">
            <p:pic>
              <p:nvPicPr>
                <p:cNvPr id="30" name="Рукописный ввод 29">
                  <a:extLst>
                    <a:ext uri="{FF2B5EF4-FFF2-40B4-BE49-F238E27FC236}">
                      <a16:creationId xmlns:a16="http://schemas.microsoft.com/office/drawing/2014/main" id="{A447B8D6-E73B-4211-9439-B9ACA0529C3D}"/>
                    </a:ext>
                  </a:extLst>
                </p:cNvPr>
                <p:cNvPicPr/>
                <p:nvPr/>
              </p:nvPicPr>
              <p:blipFill>
                <a:blip r:embed="rId53"/>
                <a:stretch>
                  <a:fillRect/>
                </a:stretch>
              </p:blipFill>
              <p:spPr>
                <a:xfrm>
                  <a:off x="4096232" y="850866"/>
                  <a:ext cx="122040" cy="124560"/>
                </a:xfrm>
                <a:prstGeom prst="rect">
                  <a:avLst/>
                </a:prstGeom>
              </p:spPr>
            </p:pic>
          </mc:Fallback>
        </mc:AlternateContent>
      </p:grpSp>
      <p:grpSp>
        <p:nvGrpSpPr>
          <p:cNvPr id="53" name="Группа 52">
            <a:extLst>
              <a:ext uri="{FF2B5EF4-FFF2-40B4-BE49-F238E27FC236}">
                <a16:creationId xmlns:a16="http://schemas.microsoft.com/office/drawing/2014/main" id="{85B693BA-886B-4D44-AB69-4DFC045ACB4A}"/>
              </a:ext>
            </a:extLst>
          </p:cNvPr>
          <p:cNvGrpSpPr/>
          <p:nvPr/>
        </p:nvGrpSpPr>
        <p:grpSpPr>
          <a:xfrm>
            <a:off x="4425272" y="752586"/>
            <a:ext cx="1274040" cy="259920"/>
            <a:chOff x="4425272" y="752586"/>
            <a:chExt cx="1274040" cy="259920"/>
          </a:xfrm>
        </p:grpSpPr>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DB462CC0-45E4-414B-B698-E6F071BBF332}"/>
                    </a:ext>
                  </a:extLst>
                </p14:cNvPr>
                <p14:cNvContentPartPr/>
                <p14:nvPr/>
              </p14:nvContentPartPr>
              <p14:xfrm>
                <a:off x="4425272" y="811986"/>
                <a:ext cx="157680" cy="127800"/>
              </p14:xfrm>
            </p:contentPart>
          </mc:Choice>
          <mc:Fallback xmlns="">
            <p:pic>
              <p:nvPicPr>
                <p:cNvPr id="31" name="Рукописный ввод 30">
                  <a:extLst>
                    <a:ext uri="{FF2B5EF4-FFF2-40B4-BE49-F238E27FC236}">
                      <a16:creationId xmlns:a16="http://schemas.microsoft.com/office/drawing/2014/main" id="{DB462CC0-45E4-414B-B698-E6F071BBF332}"/>
                    </a:ext>
                  </a:extLst>
                </p:cNvPr>
                <p:cNvPicPr/>
                <p:nvPr/>
              </p:nvPicPr>
              <p:blipFill>
                <a:blip r:embed="rId55"/>
                <a:stretch>
                  <a:fillRect/>
                </a:stretch>
              </p:blipFill>
              <p:spPr>
                <a:xfrm>
                  <a:off x="4416272" y="802986"/>
                  <a:ext cx="175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65D6A18F-928B-4D09-840E-66C337EC6B55}"/>
                    </a:ext>
                  </a:extLst>
                </p14:cNvPr>
                <p14:cNvContentPartPr/>
                <p14:nvPr/>
              </p14:nvContentPartPr>
              <p14:xfrm>
                <a:off x="4602752" y="836826"/>
                <a:ext cx="120240" cy="108000"/>
              </p14:xfrm>
            </p:contentPart>
          </mc:Choice>
          <mc:Fallback xmlns="">
            <p:pic>
              <p:nvPicPr>
                <p:cNvPr id="32" name="Рукописный ввод 31">
                  <a:extLst>
                    <a:ext uri="{FF2B5EF4-FFF2-40B4-BE49-F238E27FC236}">
                      <a16:creationId xmlns:a16="http://schemas.microsoft.com/office/drawing/2014/main" id="{65D6A18F-928B-4D09-840E-66C337EC6B55}"/>
                    </a:ext>
                  </a:extLst>
                </p:cNvPr>
                <p:cNvPicPr/>
                <p:nvPr/>
              </p:nvPicPr>
              <p:blipFill>
                <a:blip r:embed="rId57"/>
                <a:stretch>
                  <a:fillRect/>
                </a:stretch>
              </p:blipFill>
              <p:spPr>
                <a:xfrm>
                  <a:off x="4593752" y="828186"/>
                  <a:ext cx="137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Рукописный ввод 32">
                  <a:extLst>
                    <a:ext uri="{FF2B5EF4-FFF2-40B4-BE49-F238E27FC236}">
                      <a16:creationId xmlns:a16="http://schemas.microsoft.com/office/drawing/2014/main" id="{6717F13C-673A-40C3-A688-6C4DFF0E2BC3}"/>
                    </a:ext>
                  </a:extLst>
                </p14:cNvPr>
                <p14:cNvContentPartPr/>
                <p14:nvPr/>
              </p14:nvContentPartPr>
              <p14:xfrm>
                <a:off x="4674032" y="820626"/>
                <a:ext cx="209160" cy="136080"/>
              </p14:xfrm>
            </p:contentPart>
          </mc:Choice>
          <mc:Fallback xmlns="">
            <p:pic>
              <p:nvPicPr>
                <p:cNvPr id="33" name="Рукописный ввод 32">
                  <a:extLst>
                    <a:ext uri="{FF2B5EF4-FFF2-40B4-BE49-F238E27FC236}">
                      <a16:creationId xmlns:a16="http://schemas.microsoft.com/office/drawing/2014/main" id="{6717F13C-673A-40C3-A688-6C4DFF0E2BC3}"/>
                    </a:ext>
                  </a:extLst>
                </p:cNvPr>
                <p:cNvPicPr/>
                <p:nvPr/>
              </p:nvPicPr>
              <p:blipFill>
                <a:blip r:embed="rId59"/>
                <a:stretch>
                  <a:fillRect/>
                </a:stretch>
              </p:blipFill>
              <p:spPr>
                <a:xfrm>
                  <a:off x="4665032" y="811986"/>
                  <a:ext cx="2268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Рукописный ввод 33">
                  <a:extLst>
                    <a:ext uri="{FF2B5EF4-FFF2-40B4-BE49-F238E27FC236}">
                      <a16:creationId xmlns:a16="http://schemas.microsoft.com/office/drawing/2014/main" id="{535369B6-369C-446F-88A6-99B7E5A03887}"/>
                    </a:ext>
                  </a:extLst>
                </p14:cNvPr>
                <p14:cNvContentPartPr/>
                <p14:nvPr/>
              </p14:nvContentPartPr>
              <p14:xfrm>
                <a:off x="4915952" y="829626"/>
                <a:ext cx="104400" cy="182880"/>
              </p14:xfrm>
            </p:contentPart>
          </mc:Choice>
          <mc:Fallback xmlns="">
            <p:pic>
              <p:nvPicPr>
                <p:cNvPr id="34" name="Рукописный ввод 33">
                  <a:extLst>
                    <a:ext uri="{FF2B5EF4-FFF2-40B4-BE49-F238E27FC236}">
                      <a16:creationId xmlns:a16="http://schemas.microsoft.com/office/drawing/2014/main" id="{535369B6-369C-446F-88A6-99B7E5A03887}"/>
                    </a:ext>
                  </a:extLst>
                </p:cNvPr>
                <p:cNvPicPr/>
                <p:nvPr/>
              </p:nvPicPr>
              <p:blipFill>
                <a:blip r:embed="rId61"/>
                <a:stretch>
                  <a:fillRect/>
                </a:stretch>
              </p:blipFill>
              <p:spPr>
                <a:xfrm>
                  <a:off x="4907312" y="820986"/>
                  <a:ext cx="1220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Рукописный ввод 34">
                  <a:extLst>
                    <a:ext uri="{FF2B5EF4-FFF2-40B4-BE49-F238E27FC236}">
                      <a16:creationId xmlns:a16="http://schemas.microsoft.com/office/drawing/2014/main" id="{2FD74F8E-D87C-478B-8FC5-7023ED76BD2D}"/>
                    </a:ext>
                  </a:extLst>
                </p14:cNvPr>
                <p14:cNvContentPartPr/>
                <p14:nvPr/>
              </p14:nvContentPartPr>
              <p14:xfrm>
                <a:off x="4877792" y="901266"/>
                <a:ext cx="188280" cy="45000"/>
              </p14:xfrm>
            </p:contentPart>
          </mc:Choice>
          <mc:Fallback xmlns="">
            <p:pic>
              <p:nvPicPr>
                <p:cNvPr id="35" name="Рукописный ввод 34">
                  <a:extLst>
                    <a:ext uri="{FF2B5EF4-FFF2-40B4-BE49-F238E27FC236}">
                      <a16:creationId xmlns:a16="http://schemas.microsoft.com/office/drawing/2014/main" id="{2FD74F8E-D87C-478B-8FC5-7023ED76BD2D}"/>
                    </a:ext>
                  </a:extLst>
                </p:cNvPr>
                <p:cNvPicPr/>
                <p:nvPr/>
              </p:nvPicPr>
              <p:blipFill>
                <a:blip r:embed="rId63"/>
                <a:stretch>
                  <a:fillRect/>
                </a:stretch>
              </p:blipFill>
              <p:spPr>
                <a:xfrm>
                  <a:off x="4868792" y="892626"/>
                  <a:ext cx="2059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Рукописный ввод 38">
                  <a:extLst>
                    <a:ext uri="{FF2B5EF4-FFF2-40B4-BE49-F238E27FC236}">
                      <a16:creationId xmlns:a16="http://schemas.microsoft.com/office/drawing/2014/main" id="{554A9E97-3247-4972-B6A8-33119804D99A}"/>
                    </a:ext>
                  </a:extLst>
                </p14:cNvPr>
                <p14:cNvContentPartPr/>
                <p14:nvPr/>
              </p14:nvContentPartPr>
              <p14:xfrm>
                <a:off x="5205752" y="826026"/>
                <a:ext cx="129960" cy="170280"/>
              </p14:xfrm>
            </p:contentPart>
          </mc:Choice>
          <mc:Fallback xmlns="">
            <p:pic>
              <p:nvPicPr>
                <p:cNvPr id="39" name="Рукописный ввод 38">
                  <a:extLst>
                    <a:ext uri="{FF2B5EF4-FFF2-40B4-BE49-F238E27FC236}">
                      <a16:creationId xmlns:a16="http://schemas.microsoft.com/office/drawing/2014/main" id="{554A9E97-3247-4972-B6A8-33119804D99A}"/>
                    </a:ext>
                  </a:extLst>
                </p:cNvPr>
                <p:cNvPicPr/>
                <p:nvPr/>
              </p:nvPicPr>
              <p:blipFill>
                <a:blip r:embed="rId65"/>
                <a:stretch>
                  <a:fillRect/>
                </a:stretch>
              </p:blipFill>
              <p:spPr>
                <a:xfrm>
                  <a:off x="5196752" y="817386"/>
                  <a:ext cx="1476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Рукописный ввод 39">
                  <a:extLst>
                    <a:ext uri="{FF2B5EF4-FFF2-40B4-BE49-F238E27FC236}">
                      <a16:creationId xmlns:a16="http://schemas.microsoft.com/office/drawing/2014/main" id="{F1192FC2-047B-4466-8241-56718F61E6E2}"/>
                    </a:ext>
                  </a:extLst>
                </p14:cNvPr>
                <p14:cNvContentPartPr/>
                <p14:nvPr/>
              </p14:nvContentPartPr>
              <p14:xfrm>
                <a:off x="5201072" y="845466"/>
                <a:ext cx="121320" cy="55440"/>
              </p14:xfrm>
            </p:contentPart>
          </mc:Choice>
          <mc:Fallback xmlns="">
            <p:pic>
              <p:nvPicPr>
                <p:cNvPr id="40" name="Рукописный ввод 39">
                  <a:extLst>
                    <a:ext uri="{FF2B5EF4-FFF2-40B4-BE49-F238E27FC236}">
                      <a16:creationId xmlns:a16="http://schemas.microsoft.com/office/drawing/2014/main" id="{F1192FC2-047B-4466-8241-56718F61E6E2}"/>
                    </a:ext>
                  </a:extLst>
                </p:cNvPr>
                <p:cNvPicPr/>
                <p:nvPr/>
              </p:nvPicPr>
              <p:blipFill>
                <a:blip r:embed="rId67"/>
                <a:stretch>
                  <a:fillRect/>
                </a:stretch>
              </p:blipFill>
              <p:spPr>
                <a:xfrm>
                  <a:off x="5192432" y="836466"/>
                  <a:ext cx="138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Рукописный ввод 40">
                  <a:extLst>
                    <a:ext uri="{FF2B5EF4-FFF2-40B4-BE49-F238E27FC236}">
                      <a16:creationId xmlns:a16="http://schemas.microsoft.com/office/drawing/2014/main" id="{1B16BB95-B12A-4C3C-AEE2-F342BED2E4B2}"/>
                    </a:ext>
                  </a:extLst>
                </p14:cNvPr>
                <p14:cNvContentPartPr/>
                <p14:nvPr/>
              </p14:nvContentPartPr>
              <p14:xfrm>
                <a:off x="5367392" y="785346"/>
                <a:ext cx="176760" cy="156240"/>
              </p14:xfrm>
            </p:contentPart>
          </mc:Choice>
          <mc:Fallback xmlns="">
            <p:pic>
              <p:nvPicPr>
                <p:cNvPr id="41" name="Рукописный ввод 40">
                  <a:extLst>
                    <a:ext uri="{FF2B5EF4-FFF2-40B4-BE49-F238E27FC236}">
                      <a16:creationId xmlns:a16="http://schemas.microsoft.com/office/drawing/2014/main" id="{1B16BB95-B12A-4C3C-AEE2-F342BED2E4B2}"/>
                    </a:ext>
                  </a:extLst>
                </p:cNvPr>
                <p:cNvPicPr/>
                <p:nvPr/>
              </p:nvPicPr>
              <p:blipFill>
                <a:blip r:embed="rId69"/>
                <a:stretch>
                  <a:fillRect/>
                </a:stretch>
              </p:blipFill>
              <p:spPr>
                <a:xfrm>
                  <a:off x="5358752" y="776346"/>
                  <a:ext cx="1944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Рукописный ввод 41">
                  <a:extLst>
                    <a:ext uri="{FF2B5EF4-FFF2-40B4-BE49-F238E27FC236}">
                      <a16:creationId xmlns:a16="http://schemas.microsoft.com/office/drawing/2014/main" id="{C4938192-19A4-48F2-8342-5C6C34F21953}"/>
                    </a:ext>
                  </a:extLst>
                </p14:cNvPr>
                <p14:cNvContentPartPr/>
                <p14:nvPr/>
              </p14:nvContentPartPr>
              <p14:xfrm>
                <a:off x="5572232" y="908466"/>
                <a:ext cx="76320" cy="46440"/>
              </p14:xfrm>
            </p:contentPart>
          </mc:Choice>
          <mc:Fallback xmlns="">
            <p:pic>
              <p:nvPicPr>
                <p:cNvPr id="42" name="Рукописный ввод 41">
                  <a:extLst>
                    <a:ext uri="{FF2B5EF4-FFF2-40B4-BE49-F238E27FC236}">
                      <a16:creationId xmlns:a16="http://schemas.microsoft.com/office/drawing/2014/main" id="{C4938192-19A4-48F2-8342-5C6C34F21953}"/>
                    </a:ext>
                  </a:extLst>
                </p:cNvPr>
                <p:cNvPicPr/>
                <p:nvPr/>
              </p:nvPicPr>
              <p:blipFill>
                <a:blip r:embed="rId71"/>
                <a:stretch>
                  <a:fillRect/>
                </a:stretch>
              </p:blipFill>
              <p:spPr>
                <a:xfrm>
                  <a:off x="5563232" y="899826"/>
                  <a:ext cx="93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Рукописный ввод 42">
                  <a:extLst>
                    <a:ext uri="{FF2B5EF4-FFF2-40B4-BE49-F238E27FC236}">
                      <a16:creationId xmlns:a16="http://schemas.microsoft.com/office/drawing/2014/main" id="{35CA0929-39C7-4549-B97D-AB75E83E1FEA}"/>
                    </a:ext>
                  </a:extLst>
                </p14:cNvPr>
                <p14:cNvContentPartPr/>
                <p14:nvPr/>
              </p14:nvContentPartPr>
              <p14:xfrm>
                <a:off x="5567552" y="752586"/>
                <a:ext cx="131760" cy="161280"/>
              </p14:xfrm>
            </p:contentPart>
          </mc:Choice>
          <mc:Fallback xmlns="">
            <p:pic>
              <p:nvPicPr>
                <p:cNvPr id="43" name="Рукописный ввод 42">
                  <a:extLst>
                    <a:ext uri="{FF2B5EF4-FFF2-40B4-BE49-F238E27FC236}">
                      <a16:creationId xmlns:a16="http://schemas.microsoft.com/office/drawing/2014/main" id="{35CA0929-39C7-4549-B97D-AB75E83E1FEA}"/>
                    </a:ext>
                  </a:extLst>
                </p:cNvPr>
                <p:cNvPicPr/>
                <p:nvPr/>
              </p:nvPicPr>
              <p:blipFill>
                <a:blip r:embed="rId73"/>
                <a:stretch>
                  <a:fillRect/>
                </a:stretch>
              </p:blipFill>
              <p:spPr>
                <a:xfrm>
                  <a:off x="5558912" y="743946"/>
                  <a:ext cx="149400" cy="178920"/>
                </a:xfrm>
                <a:prstGeom prst="rect">
                  <a:avLst/>
                </a:prstGeom>
              </p:spPr>
            </p:pic>
          </mc:Fallback>
        </mc:AlternateContent>
      </p:grpSp>
      <p:grpSp>
        <p:nvGrpSpPr>
          <p:cNvPr id="52" name="Группа 51">
            <a:extLst>
              <a:ext uri="{FF2B5EF4-FFF2-40B4-BE49-F238E27FC236}">
                <a16:creationId xmlns:a16="http://schemas.microsoft.com/office/drawing/2014/main" id="{96908773-22B5-493A-A703-655BE42BBE4F}"/>
              </a:ext>
            </a:extLst>
          </p:cNvPr>
          <p:cNvGrpSpPr/>
          <p:nvPr/>
        </p:nvGrpSpPr>
        <p:grpSpPr>
          <a:xfrm>
            <a:off x="5874632" y="705786"/>
            <a:ext cx="1206000" cy="214200"/>
            <a:chOff x="5874632" y="705786"/>
            <a:chExt cx="1206000" cy="214200"/>
          </a:xfrm>
        </p:grpSpPr>
        <mc:AlternateContent xmlns:mc="http://schemas.openxmlformats.org/markup-compatibility/2006" xmlns:p14="http://schemas.microsoft.com/office/powerpoint/2010/main">
          <mc:Choice Requires="p14">
            <p:contentPart p14:bwMode="auto" r:id="rId74">
              <p14:nvContentPartPr>
                <p14:cNvPr id="44" name="Рукописный ввод 43">
                  <a:extLst>
                    <a:ext uri="{FF2B5EF4-FFF2-40B4-BE49-F238E27FC236}">
                      <a16:creationId xmlns:a16="http://schemas.microsoft.com/office/drawing/2014/main" id="{5C46BB30-EE27-470F-A1A8-FE29B6E0E3D1}"/>
                    </a:ext>
                  </a:extLst>
                </p14:cNvPr>
                <p14:cNvContentPartPr/>
                <p14:nvPr/>
              </p14:nvContentPartPr>
              <p14:xfrm>
                <a:off x="5874632" y="728826"/>
                <a:ext cx="152640" cy="183240"/>
              </p14:xfrm>
            </p:contentPart>
          </mc:Choice>
          <mc:Fallback xmlns="">
            <p:pic>
              <p:nvPicPr>
                <p:cNvPr id="44" name="Рукописный ввод 43">
                  <a:extLst>
                    <a:ext uri="{FF2B5EF4-FFF2-40B4-BE49-F238E27FC236}">
                      <a16:creationId xmlns:a16="http://schemas.microsoft.com/office/drawing/2014/main" id="{5C46BB30-EE27-470F-A1A8-FE29B6E0E3D1}"/>
                    </a:ext>
                  </a:extLst>
                </p:cNvPr>
                <p:cNvPicPr/>
                <p:nvPr/>
              </p:nvPicPr>
              <p:blipFill>
                <a:blip r:embed="rId75"/>
                <a:stretch>
                  <a:fillRect/>
                </a:stretch>
              </p:blipFill>
              <p:spPr>
                <a:xfrm>
                  <a:off x="5865992" y="720186"/>
                  <a:ext cx="170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Рукописный ввод 44">
                  <a:extLst>
                    <a:ext uri="{FF2B5EF4-FFF2-40B4-BE49-F238E27FC236}">
                      <a16:creationId xmlns:a16="http://schemas.microsoft.com/office/drawing/2014/main" id="{2A75AB2C-C14E-49EF-8D2B-7D0E272194D8}"/>
                    </a:ext>
                  </a:extLst>
                </p14:cNvPr>
                <p14:cNvContentPartPr/>
                <p14:nvPr/>
              </p14:nvContentPartPr>
              <p14:xfrm>
                <a:off x="6075512" y="781386"/>
                <a:ext cx="163080" cy="92880"/>
              </p14:xfrm>
            </p:contentPart>
          </mc:Choice>
          <mc:Fallback xmlns="">
            <p:pic>
              <p:nvPicPr>
                <p:cNvPr id="45" name="Рукописный ввод 44">
                  <a:extLst>
                    <a:ext uri="{FF2B5EF4-FFF2-40B4-BE49-F238E27FC236}">
                      <a16:creationId xmlns:a16="http://schemas.microsoft.com/office/drawing/2014/main" id="{2A75AB2C-C14E-49EF-8D2B-7D0E272194D8}"/>
                    </a:ext>
                  </a:extLst>
                </p:cNvPr>
                <p:cNvPicPr/>
                <p:nvPr/>
              </p:nvPicPr>
              <p:blipFill>
                <a:blip r:embed="rId77"/>
                <a:stretch>
                  <a:fillRect/>
                </a:stretch>
              </p:blipFill>
              <p:spPr>
                <a:xfrm>
                  <a:off x="6066872" y="772386"/>
                  <a:ext cx="1807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Рукописный ввод 45">
                  <a:extLst>
                    <a:ext uri="{FF2B5EF4-FFF2-40B4-BE49-F238E27FC236}">
                      <a16:creationId xmlns:a16="http://schemas.microsoft.com/office/drawing/2014/main" id="{6F35C980-A4F9-405F-A7B9-E8DBE9D2979D}"/>
                    </a:ext>
                  </a:extLst>
                </p14:cNvPr>
                <p14:cNvContentPartPr/>
                <p14:nvPr/>
              </p14:nvContentPartPr>
              <p14:xfrm>
                <a:off x="6136712" y="813786"/>
                <a:ext cx="150840" cy="28800"/>
              </p14:xfrm>
            </p:contentPart>
          </mc:Choice>
          <mc:Fallback xmlns="">
            <p:pic>
              <p:nvPicPr>
                <p:cNvPr id="46" name="Рукописный ввод 45">
                  <a:extLst>
                    <a:ext uri="{FF2B5EF4-FFF2-40B4-BE49-F238E27FC236}">
                      <a16:creationId xmlns:a16="http://schemas.microsoft.com/office/drawing/2014/main" id="{6F35C980-A4F9-405F-A7B9-E8DBE9D2979D}"/>
                    </a:ext>
                  </a:extLst>
                </p:cNvPr>
                <p:cNvPicPr/>
                <p:nvPr/>
              </p:nvPicPr>
              <p:blipFill>
                <a:blip r:embed="rId79"/>
                <a:stretch>
                  <a:fillRect/>
                </a:stretch>
              </p:blipFill>
              <p:spPr>
                <a:xfrm>
                  <a:off x="6127712" y="805146"/>
                  <a:ext cx="1684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Рукописный ввод 46">
                  <a:extLst>
                    <a:ext uri="{FF2B5EF4-FFF2-40B4-BE49-F238E27FC236}">
                      <a16:creationId xmlns:a16="http://schemas.microsoft.com/office/drawing/2014/main" id="{8F73396A-C0AA-4E2D-AC88-0EE125A08FB1}"/>
                    </a:ext>
                  </a:extLst>
                </p14:cNvPr>
                <p14:cNvContentPartPr/>
                <p14:nvPr/>
              </p14:nvContentPartPr>
              <p14:xfrm>
                <a:off x="6279272" y="784266"/>
                <a:ext cx="42840" cy="101160"/>
              </p14:xfrm>
            </p:contentPart>
          </mc:Choice>
          <mc:Fallback xmlns="">
            <p:pic>
              <p:nvPicPr>
                <p:cNvPr id="47" name="Рукописный ввод 46">
                  <a:extLst>
                    <a:ext uri="{FF2B5EF4-FFF2-40B4-BE49-F238E27FC236}">
                      <a16:creationId xmlns:a16="http://schemas.microsoft.com/office/drawing/2014/main" id="{8F73396A-C0AA-4E2D-AC88-0EE125A08FB1}"/>
                    </a:ext>
                  </a:extLst>
                </p:cNvPr>
                <p:cNvPicPr/>
                <p:nvPr/>
              </p:nvPicPr>
              <p:blipFill>
                <a:blip r:embed="rId81"/>
                <a:stretch>
                  <a:fillRect/>
                </a:stretch>
              </p:blipFill>
              <p:spPr>
                <a:xfrm>
                  <a:off x="6270272" y="775626"/>
                  <a:ext cx="60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Рукописный ввод 47">
                  <a:extLst>
                    <a:ext uri="{FF2B5EF4-FFF2-40B4-BE49-F238E27FC236}">
                      <a16:creationId xmlns:a16="http://schemas.microsoft.com/office/drawing/2014/main" id="{16D6BA83-1135-4262-9BF4-1AE25534B34E}"/>
                    </a:ext>
                  </a:extLst>
                </p14:cNvPr>
                <p14:cNvContentPartPr/>
                <p14:nvPr/>
              </p14:nvContentPartPr>
              <p14:xfrm>
                <a:off x="6408152" y="769506"/>
                <a:ext cx="198360" cy="143280"/>
              </p14:xfrm>
            </p:contentPart>
          </mc:Choice>
          <mc:Fallback xmlns="">
            <p:pic>
              <p:nvPicPr>
                <p:cNvPr id="48" name="Рукописный ввод 47">
                  <a:extLst>
                    <a:ext uri="{FF2B5EF4-FFF2-40B4-BE49-F238E27FC236}">
                      <a16:creationId xmlns:a16="http://schemas.microsoft.com/office/drawing/2014/main" id="{16D6BA83-1135-4262-9BF4-1AE25534B34E}"/>
                    </a:ext>
                  </a:extLst>
                </p:cNvPr>
                <p:cNvPicPr/>
                <p:nvPr/>
              </p:nvPicPr>
              <p:blipFill>
                <a:blip r:embed="rId83"/>
                <a:stretch>
                  <a:fillRect/>
                </a:stretch>
              </p:blipFill>
              <p:spPr>
                <a:xfrm>
                  <a:off x="6399512" y="760866"/>
                  <a:ext cx="216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Рукописный ввод 48">
                  <a:extLst>
                    <a:ext uri="{FF2B5EF4-FFF2-40B4-BE49-F238E27FC236}">
                      <a16:creationId xmlns:a16="http://schemas.microsoft.com/office/drawing/2014/main" id="{D9381A6C-EB92-4BD5-8287-55605AEF841E}"/>
                    </a:ext>
                  </a:extLst>
                </p14:cNvPr>
                <p14:cNvContentPartPr/>
                <p14:nvPr/>
              </p14:nvContentPartPr>
              <p14:xfrm>
                <a:off x="6571592" y="745026"/>
                <a:ext cx="73080" cy="133200"/>
              </p14:xfrm>
            </p:contentPart>
          </mc:Choice>
          <mc:Fallback xmlns="">
            <p:pic>
              <p:nvPicPr>
                <p:cNvPr id="49" name="Рукописный ввод 48">
                  <a:extLst>
                    <a:ext uri="{FF2B5EF4-FFF2-40B4-BE49-F238E27FC236}">
                      <a16:creationId xmlns:a16="http://schemas.microsoft.com/office/drawing/2014/main" id="{D9381A6C-EB92-4BD5-8287-55605AEF841E}"/>
                    </a:ext>
                  </a:extLst>
                </p:cNvPr>
                <p:cNvPicPr/>
                <p:nvPr/>
              </p:nvPicPr>
              <p:blipFill>
                <a:blip r:embed="rId85"/>
                <a:stretch>
                  <a:fillRect/>
                </a:stretch>
              </p:blipFill>
              <p:spPr>
                <a:xfrm>
                  <a:off x="6562592" y="736386"/>
                  <a:ext cx="907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Рукописный ввод 49">
                  <a:extLst>
                    <a:ext uri="{FF2B5EF4-FFF2-40B4-BE49-F238E27FC236}">
                      <a16:creationId xmlns:a16="http://schemas.microsoft.com/office/drawing/2014/main" id="{EFCCAE4C-4E49-4C29-AD39-E86DAE345836}"/>
                    </a:ext>
                  </a:extLst>
                </p14:cNvPr>
                <p14:cNvContentPartPr/>
                <p14:nvPr/>
              </p14:nvContentPartPr>
              <p14:xfrm>
                <a:off x="6676352" y="705786"/>
                <a:ext cx="268200" cy="214200"/>
              </p14:xfrm>
            </p:contentPart>
          </mc:Choice>
          <mc:Fallback xmlns="">
            <p:pic>
              <p:nvPicPr>
                <p:cNvPr id="50" name="Рукописный ввод 49">
                  <a:extLst>
                    <a:ext uri="{FF2B5EF4-FFF2-40B4-BE49-F238E27FC236}">
                      <a16:creationId xmlns:a16="http://schemas.microsoft.com/office/drawing/2014/main" id="{EFCCAE4C-4E49-4C29-AD39-E86DAE345836}"/>
                    </a:ext>
                  </a:extLst>
                </p:cNvPr>
                <p:cNvPicPr/>
                <p:nvPr/>
              </p:nvPicPr>
              <p:blipFill>
                <a:blip r:embed="rId87"/>
                <a:stretch>
                  <a:fillRect/>
                </a:stretch>
              </p:blipFill>
              <p:spPr>
                <a:xfrm>
                  <a:off x="6667352" y="697146"/>
                  <a:ext cx="285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Рукописный ввод 50">
                  <a:extLst>
                    <a:ext uri="{FF2B5EF4-FFF2-40B4-BE49-F238E27FC236}">
                      <a16:creationId xmlns:a16="http://schemas.microsoft.com/office/drawing/2014/main" id="{AB87A066-E1D7-4FCE-BB27-4189A577B0C3}"/>
                    </a:ext>
                  </a:extLst>
                </p14:cNvPr>
                <p14:cNvContentPartPr/>
                <p14:nvPr/>
              </p14:nvContentPartPr>
              <p14:xfrm>
                <a:off x="7057592" y="857706"/>
                <a:ext cx="23040" cy="25920"/>
              </p14:xfrm>
            </p:contentPart>
          </mc:Choice>
          <mc:Fallback xmlns="">
            <p:pic>
              <p:nvPicPr>
                <p:cNvPr id="51" name="Рукописный ввод 50">
                  <a:extLst>
                    <a:ext uri="{FF2B5EF4-FFF2-40B4-BE49-F238E27FC236}">
                      <a16:creationId xmlns:a16="http://schemas.microsoft.com/office/drawing/2014/main" id="{AB87A066-E1D7-4FCE-BB27-4189A577B0C3}"/>
                    </a:ext>
                  </a:extLst>
                </p:cNvPr>
                <p:cNvPicPr/>
                <p:nvPr/>
              </p:nvPicPr>
              <p:blipFill>
                <a:blip r:embed="rId89"/>
                <a:stretch>
                  <a:fillRect/>
                </a:stretch>
              </p:blipFill>
              <p:spPr>
                <a:xfrm>
                  <a:off x="7048592" y="848706"/>
                  <a:ext cx="40680" cy="4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54" name="Рукописный ввод 53">
                <a:extLst>
                  <a:ext uri="{FF2B5EF4-FFF2-40B4-BE49-F238E27FC236}">
                    <a16:creationId xmlns:a16="http://schemas.microsoft.com/office/drawing/2014/main" id="{E502A141-0451-4774-8B11-9B884F6E5A47}"/>
                  </a:ext>
                </a:extLst>
              </p14:cNvPr>
              <p14:cNvContentPartPr/>
              <p14:nvPr/>
            </p14:nvContentPartPr>
            <p14:xfrm>
              <a:off x="987272" y="1171266"/>
              <a:ext cx="499680" cy="138600"/>
            </p14:xfrm>
          </p:contentPart>
        </mc:Choice>
        <mc:Fallback xmlns="">
          <p:pic>
            <p:nvPicPr>
              <p:cNvPr id="54" name="Рукописный ввод 53">
                <a:extLst>
                  <a:ext uri="{FF2B5EF4-FFF2-40B4-BE49-F238E27FC236}">
                    <a16:creationId xmlns:a16="http://schemas.microsoft.com/office/drawing/2014/main" id="{E502A141-0451-4774-8B11-9B884F6E5A47}"/>
                  </a:ext>
                </a:extLst>
              </p:cNvPr>
              <p:cNvPicPr/>
              <p:nvPr/>
            </p:nvPicPr>
            <p:blipFill>
              <a:blip r:embed="rId91"/>
              <a:stretch>
                <a:fillRect/>
              </a:stretch>
            </p:blipFill>
            <p:spPr>
              <a:xfrm>
                <a:off x="978272" y="1162626"/>
                <a:ext cx="517320" cy="156240"/>
              </a:xfrm>
              <a:prstGeom prst="rect">
                <a:avLst/>
              </a:prstGeom>
            </p:spPr>
          </p:pic>
        </mc:Fallback>
      </mc:AlternateContent>
      <p:grpSp>
        <p:nvGrpSpPr>
          <p:cNvPr id="58" name="Группа 57">
            <a:extLst>
              <a:ext uri="{FF2B5EF4-FFF2-40B4-BE49-F238E27FC236}">
                <a16:creationId xmlns:a16="http://schemas.microsoft.com/office/drawing/2014/main" id="{9CCDD5A7-F2AF-4A0F-9A0C-429070C926E3}"/>
              </a:ext>
            </a:extLst>
          </p:cNvPr>
          <p:cNvGrpSpPr/>
          <p:nvPr/>
        </p:nvGrpSpPr>
        <p:grpSpPr>
          <a:xfrm>
            <a:off x="2022272" y="1294386"/>
            <a:ext cx="576360" cy="617400"/>
            <a:chOff x="2022272" y="1294386"/>
            <a:chExt cx="576360" cy="617400"/>
          </a:xfrm>
        </p:grpSpPr>
        <mc:AlternateContent xmlns:mc="http://schemas.openxmlformats.org/markup-compatibility/2006" xmlns:p14="http://schemas.microsoft.com/office/powerpoint/2010/main">
          <mc:Choice Requires="p14">
            <p:contentPart p14:bwMode="auto" r:id="rId92">
              <p14:nvContentPartPr>
                <p14:cNvPr id="55" name="Рукописный ввод 54">
                  <a:extLst>
                    <a:ext uri="{FF2B5EF4-FFF2-40B4-BE49-F238E27FC236}">
                      <a16:creationId xmlns:a16="http://schemas.microsoft.com/office/drawing/2014/main" id="{575E4641-7E6D-4260-8AA0-E4983EE6E46B}"/>
                    </a:ext>
                  </a:extLst>
                </p14:cNvPr>
                <p14:cNvContentPartPr/>
                <p14:nvPr/>
              </p14:nvContentPartPr>
              <p14:xfrm>
                <a:off x="2068712" y="1453146"/>
                <a:ext cx="162000" cy="305640"/>
              </p14:xfrm>
            </p:contentPart>
          </mc:Choice>
          <mc:Fallback xmlns="">
            <p:pic>
              <p:nvPicPr>
                <p:cNvPr id="55" name="Рукописный ввод 54">
                  <a:extLst>
                    <a:ext uri="{FF2B5EF4-FFF2-40B4-BE49-F238E27FC236}">
                      <a16:creationId xmlns:a16="http://schemas.microsoft.com/office/drawing/2014/main" id="{575E4641-7E6D-4260-8AA0-E4983EE6E46B}"/>
                    </a:ext>
                  </a:extLst>
                </p:cNvPr>
                <p:cNvPicPr/>
                <p:nvPr/>
              </p:nvPicPr>
              <p:blipFill>
                <a:blip r:embed="rId93"/>
                <a:stretch>
                  <a:fillRect/>
                </a:stretch>
              </p:blipFill>
              <p:spPr>
                <a:xfrm>
                  <a:off x="2060072" y="1444506"/>
                  <a:ext cx="1796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Рукописный ввод 55">
                  <a:extLst>
                    <a:ext uri="{FF2B5EF4-FFF2-40B4-BE49-F238E27FC236}">
                      <a16:creationId xmlns:a16="http://schemas.microsoft.com/office/drawing/2014/main" id="{5C171409-9006-4F7B-AD36-EC1B582EDFAC}"/>
                    </a:ext>
                  </a:extLst>
                </p14:cNvPr>
                <p14:cNvContentPartPr/>
                <p14:nvPr/>
              </p14:nvContentPartPr>
              <p14:xfrm>
                <a:off x="2022272" y="1518306"/>
                <a:ext cx="251280" cy="265320"/>
              </p14:xfrm>
            </p:contentPart>
          </mc:Choice>
          <mc:Fallback xmlns="">
            <p:pic>
              <p:nvPicPr>
                <p:cNvPr id="56" name="Рукописный ввод 55">
                  <a:extLst>
                    <a:ext uri="{FF2B5EF4-FFF2-40B4-BE49-F238E27FC236}">
                      <a16:creationId xmlns:a16="http://schemas.microsoft.com/office/drawing/2014/main" id="{5C171409-9006-4F7B-AD36-EC1B582EDFAC}"/>
                    </a:ext>
                  </a:extLst>
                </p:cNvPr>
                <p:cNvPicPr/>
                <p:nvPr/>
              </p:nvPicPr>
              <p:blipFill>
                <a:blip r:embed="rId95"/>
                <a:stretch>
                  <a:fillRect/>
                </a:stretch>
              </p:blipFill>
              <p:spPr>
                <a:xfrm>
                  <a:off x="2013632" y="1509666"/>
                  <a:ext cx="2689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Рукописный ввод 56">
                  <a:extLst>
                    <a:ext uri="{FF2B5EF4-FFF2-40B4-BE49-F238E27FC236}">
                      <a16:creationId xmlns:a16="http://schemas.microsoft.com/office/drawing/2014/main" id="{ADDB29FA-2AA4-4167-9FB8-C9BDF0FC4A97}"/>
                    </a:ext>
                  </a:extLst>
                </p14:cNvPr>
                <p14:cNvContentPartPr/>
                <p14:nvPr/>
              </p14:nvContentPartPr>
              <p14:xfrm>
                <a:off x="2370032" y="1294386"/>
                <a:ext cx="228600" cy="617400"/>
              </p14:xfrm>
            </p:contentPart>
          </mc:Choice>
          <mc:Fallback xmlns="">
            <p:pic>
              <p:nvPicPr>
                <p:cNvPr id="57" name="Рукописный ввод 56">
                  <a:extLst>
                    <a:ext uri="{FF2B5EF4-FFF2-40B4-BE49-F238E27FC236}">
                      <a16:creationId xmlns:a16="http://schemas.microsoft.com/office/drawing/2014/main" id="{ADDB29FA-2AA4-4167-9FB8-C9BDF0FC4A97}"/>
                    </a:ext>
                  </a:extLst>
                </p:cNvPr>
                <p:cNvPicPr/>
                <p:nvPr/>
              </p:nvPicPr>
              <p:blipFill>
                <a:blip r:embed="rId97"/>
                <a:stretch>
                  <a:fillRect/>
                </a:stretch>
              </p:blipFill>
              <p:spPr>
                <a:xfrm>
                  <a:off x="2361032" y="1285386"/>
                  <a:ext cx="246240" cy="635040"/>
                </a:xfrm>
                <a:prstGeom prst="rect">
                  <a:avLst/>
                </a:prstGeom>
              </p:spPr>
            </p:pic>
          </mc:Fallback>
        </mc:AlternateContent>
      </p:grpSp>
      <p:grpSp>
        <p:nvGrpSpPr>
          <p:cNvPr id="64" name="Группа 63">
            <a:extLst>
              <a:ext uri="{FF2B5EF4-FFF2-40B4-BE49-F238E27FC236}">
                <a16:creationId xmlns:a16="http://schemas.microsoft.com/office/drawing/2014/main" id="{2B3DC9E8-8159-4B91-9E2D-C6948B17315C}"/>
              </a:ext>
            </a:extLst>
          </p:cNvPr>
          <p:cNvGrpSpPr/>
          <p:nvPr/>
        </p:nvGrpSpPr>
        <p:grpSpPr>
          <a:xfrm>
            <a:off x="2638592" y="1434426"/>
            <a:ext cx="808560" cy="360000"/>
            <a:chOff x="2638592" y="1434426"/>
            <a:chExt cx="808560" cy="360000"/>
          </a:xfrm>
        </p:grpSpPr>
        <mc:AlternateContent xmlns:mc="http://schemas.openxmlformats.org/markup-compatibility/2006" xmlns:p14="http://schemas.microsoft.com/office/powerpoint/2010/main">
          <mc:Choice Requires="p14">
            <p:contentPart p14:bwMode="auto" r:id="rId98">
              <p14:nvContentPartPr>
                <p14:cNvPr id="59" name="Рукописный ввод 58">
                  <a:extLst>
                    <a:ext uri="{FF2B5EF4-FFF2-40B4-BE49-F238E27FC236}">
                      <a16:creationId xmlns:a16="http://schemas.microsoft.com/office/drawing/2014/main" id="{D3CE3E15-F1DD-4D78-B836-2A33189893E3}"/>
                    </a:ext>
                  </a:extLst>
                </p14:cNvPr>
                <p14:cNvContentPartPr/>
                <p14:nvPr/>
              </p14:nvContentPartPr>
              <p14:xfrm>
                <a:off x="2659832" y="1572666"/>
                <a:ext cx="201240" cy="191160"/>
              </p14:xfrm>
            </p:contentPart>
          </mc:Choice>
          <mc:Fallback xmlns="">
            <p:pic>
              <p:nvPicPr>
                <p:cNvPr id="59" name="Рукописный ввод 58">
                  <a:extLst>
                    <a:ext uri="{FF2B5EF4-FFF2-40B4-BE49-F238E27FC236}">
                      <a16:creationId xmlns:a16="http://schemas.microsoft.com/office/drawing/2014/main" id="{D3CE3E15-F1DD-4D78-B836-2A33189893E3}"/>
                    </a:ext>
                  </a:extLst>
                </p:cNvPr>
                <p:cNvPicPr/>
                <p:nvPr/>
              </p:nvPicPr>
              <p:blipFill>
                <a:blip r:embed="rId99"/>
                <a:stretch>
                  <a:fillRect/>
                </a:stretch>
              </p:blipFill>
              <p:spPr>
                <a:xfrm>
                  <a:off x="2650832" y="1564026"/>
                  <a:ext cx="218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Рукописный ввод 59">
                  <a:extLst>
                    <a:ext uri="{FF2B5EF4-FFF2-40B4-BE49-F238E27FC236}">
                      <a16:creationId xmlns:a16="http://schemas.microsoft.com/office/drawing/2014/main" id="{CE03F9F9-D884-4FB4-9517-7C850FDBFC48}"/>
                    </a:ext>
                  </a:extLst>
                </p14:cNvPr>
                <p14:cNvContentPartPr/>
                <p14:nvPr/>
              </p14:nvContentPartPr>
              <p14:xfrm>
                <a:off x="2638592" y="1445226"/>
                <a:ext cx="182160" cy="141840"/>
              </p14:xfrm>
            </p:contentPart>
          </mc:Choice>
          <mc:Fallback xmlns="">
            <p:pic>
              <p:nvPicPr>
                <p:cNvPr id="60" name="Рукописный ввод 59">
                  <a:extLst>
                    <a:ext uri="{FF2B5EF4-FFF2-40B4-BE49-F238E27FC236}">
                      <a16:creationId xmlns:a16="http://schemas.microsoft.com/office/drawing/2014/main" id="{CE03F9F9-D884-4FB4-9517-7C850FDBFC48}"/>
                    </a:ext>
                  </a:extLst>
                </p:cNvPr>
                <p:cNvPicPr/>
                <p:nvPr/>
              </p:nvPicPr>
              <p:blipFill>
                <a:blip r:embed="rId101"/>
                <a:stretch>
                  <a:fillRect/>
                </a:stretch>
              </p:blipFill>
              <p:spPr>
                <a:xfrm>
                  <a:off x="2629952" y="1436226"/>
                  <a:ext cx="1998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Рукописный ввод 60">
                  <a:extLst>
                    <a:ext uri="{FF2B5EF4-FFF2-40B4-BE49-F238E27FC236}">
                      <a16:creationId xmlns:a16="http://schemas.microsoft.com/office/drawing/2014/main" id="{1ABFB47C-0954-4CA4-88EB-465C3414DB51}"/>
                    </a:ext>
                  </a:extLst>
                </p14:cNvPr>
                <p14:cNvContentPartPr/>
                <p14:nvPr/>
              </p14:nvContentPartPr>
              <p14:xfrm>
                <a:off x="3004712" y="1533786"/>
                <a:ext cx="83520" cy="252720"/>
              </p14:xfrm>
            </p:contentPart>
          </mc:Choice>
          <mc:Fallback xmlns="">
            <p:pic>
              <p:nvPicPr>
                <p:cNvPr id="61" name="Рукописный ввод 60">
                  <a:extLst>
                    <a:ext uri="{FF2B5EF4-FFF2-40B4-BE49-F238E27FC236}">
                      <a16:creationId xmlns:a16="http://schemas.microsoft.com/office/drawing/2014/main" id="{1ABFB47C-0954-4CA4-88EB-465C3414DB51}"/>
                    </a:ext>
                  </a:extLst>
                </p:cNvPr>
                <p:cNvPicPr/>
                <p:nvPr/>
              </p:nvPicPr>
              <p:blipFill>
                <a:blip r:embed="rId103"/>
                <a:stretch>
                  <a:fillRect/>
                </a:stretch>
              </p:blipFill>
              <p:spPr>
                <a:xfrm>
                  <a:off x="2995712" y="1524786"/>
                  <a:ext cx="1011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 name="Рукописный ввод 61">
                  <a:extLst>
                    <a:ext uri="{FF2B5EF4-FFF2-40B4-BE49-F238E27FC236}">
                      <a16:creationId xmlns:a16="http://schemas.microsoft.com/office/drawing/2014/main" id="{26FB9749-D09A-43BF-9B8F-A1DA453F499E}"/>
                    </a:ext>
                  </a:extLst>
                </p14:cNvPr>
                <p14:cNvContentPartPr/>
                <p14:nvPr/>
              </p14:nvContentPartPr>
              <p14:xfrm>
                <a:off x="2913992" y="1623066"/>
                <a:ext cx="247680" cy="171360"/>
              </p14:xfrm>
            </p:contentPart>
          </mc:Choice>
          <mc:Fallback xmlns="">
            <p:pic>
              <p:nvPicPr>
                <p:cNvPr id="62" name="Рукописный ввод 61">
                  <a:extLst>
                    <a:ext uri="{FF2B5EF4-FFF2-40B4-BE49-F238E27FC236}">
                      <a16:creationId xmlns:a16="http://schemas.microsoft.com/office/drawing/2014/main" id="{26FB9749-D09A-43BF-9B8F-A1DA453F499E}"/>
                    </a:ext>
                  </a:extLst>
                </p:cNvPr>
                <p:cNvPicPr/>
                <p:nvPr/>
              </p:nvPicPr>
              <p:blipFill>
                <a:blip r:embed="rId105"/>
                <a:stretch>
                  <a:fillRect/>
                </a:stretch>
              </p:blipFill>
              <p:spPr>
                <a:xfrm>
                  <a:off x="2904992" y="1614426"/>
                  <a:ext cx="2653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3" name="Рукописный ввод 62">
                  <a:extLst>
                    <a:ext uri="{FF2B5EF4-FFF2-40B4-BE49-F238E27FC236}">
                      <a16:creationId xmlns:a16="http://schemas.microsoft.com/office/drawing/2014/main" id="{0E01D92C-CC1C-4C72-8EE4-22D167BBDE31}"/>
                    </a:ext>
                  </a:extLst>
                </p14:cNvPr>
                <p14:cNvContentPartPr/>
                <p14:nvPr/>
              </p14:nvContentPartPr>
              <p14:xfrm>
                <a:off x="3265712" y="1434426"/>
                <a:ext cx="181440" cy="188280"/>
              </p14:xfrm>
            </p:contentPart>
          </mc:Choice>
          <mc:Fallback xmlns="">
            <p:pic>
              <p:nvPicPr>
                <p:cNvPr id="63" name="Рукописный ввод 62">
                  <a:extLst>
                    <a:ext uri="{FF2B5EF4-FFF2-40B4-BE49-F238E27FC236}">
                      <a16:creationId xmlns:a16="http://schemas.microsoft.com/office/drawing/2014/main" id="{0E01D92C-CC1C-4C72-8EE4-22D167BBDE31}"/>
                    </a:ext>
                  </a:extLst>
                </p:cNvPr>
                <p:cNvPicPr/>
                <p:nvPr/>
              </p:nvPicPr>
              <p:blipFill>
                <a:blip r:embed="rId107"/>
                <a:stretch>
                  <a:fillRect/>
                </a:stretch>
              </p:blipFill>
              <p:spPr>
                <a:xfrm>
                  <a:off x="3257072" y="1425426"/>
                  <a:ext cx="199080" cy="205920"/>
                </a:xfrm>
                <a:prstGeom prst="rect">
                  <a:avLst/>
                </a:prstGeom>
              </p:spPr>
            </p:pic>
          </mc:Fallback>
        </mc:AlternateContent>
      </p:grpSp>
      <p:grpSp>
        <p:nvGrpSpPr>
          <p:cNvPr id="69" name="Группа 68">
            <a:extLst>
              <a:ext uri="{FF2B5EF4-FFF2-40B4-BE49-F238E27FC236}">
                <a16:creationId xmlns:a16="http://schemas.microsoft.com/office/drawing/2014/main" id="{A19F0088-053B-42A1-B2F8-4E4E27D4C7F8}"/>
              </a:ext>
            </a:extLst>
          </p:cNvPr>
          <p:cNvGrpSpPr/>
          <p:nvPr/>
        </p:nvGrpSpPr>
        <p:grpSpPr>
          <a:xfrm>
            <a:off x="3724352" y="1265586"/>
            <a:ext cx="698760" cy="604440"/>
            <a:chOff x="3724352" y="1265586"/>
            <a:chExt cx="698760" cy="604440"/>
          </a:xfrm>
        </p:grpSpPr>
        <mc:AlternateContent xmlns:mc="http://schemas.openxmlformats.org/markup-compatibility/2006" xmlns:p14="http://schemas.microsoft.com/office/powerpoint/2010/main">
          <mc:Choice Requires="p14">
            <p:contentPart p14:bwMode="auto" r:id="rId108">
              <p14:nvContentPartPr>
                <p14:cNvPr id="65" name="Рукописный ввод 64">
                  <a:extLst>
                    <a:ext uri="{FF2B5EF4-FFF2-40B4-BE49-F238E27FC236}">
                      <a16:creationId xmlns:a16="http://schemas.microsoft.com/office/drawing/2014/main" id="{ECC1B635-35D1-4112-B8C5-943399DE9D06}"/>
                    </a:ext>
                  </a:extLst>
                </p14:cNvPr>
                <p14:cNvContentPartPr/>
                <p14:nvPr/>
              </p14:nvContentPartPr>
              <p14:xfrm>
                <a:off x="3724352" y="1411746"/>
                <a:ext cx="218160" cy="288720"/>
              </p14:xfrm>
            </p:contentPart>
          </mc:Choice>
          <mc:Fallback xmlns="">
            <p:pic>
              <p:nvPicPr>
                <p:cNvPr id="65" name="Рукописный ввод 64">
                  <a:extLst>
                    <a:ext uri="{FF2B5EF4-FFF2-40B4-BE49-F238E27FC236}">
                      <a16:creationId xmlns:a16="http://schemas.microsoft.com/office/drawing/2014/main" id="{ECC1B635-35D1-4112-B8C5-943399DE9D06}"/>
                    </a:ext>
                  </a:extLst>
                </p:cNvPr>
                <p:cNvPicPr/>
                <p:nvPr/>
              </p:nvPicPr>
              <p:blipFill>
                <a:blip r:embed="rId109"/>
                <a:stretch>
                  <a:fillRect/>
                </a:stretch>
              </p:blipFill>
              <p:spPr>
                <a:xfrm>
                  <a:off x="3715352" y="1402746"/>
                  <a:ext cx="2358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Рукописный ввод 65">
                  <a:extLst>
                    <a:ext uri="{FF2B5EF4-FFF2-40B4-BE49-F238E27FC236}">
                      <a16:creationId xmlns:a16="http://schemas.microsoft.com/office/drawing/2014/main" id="{0B4A2320-372F-4003-82AF-8EB945E5F4F8}"/>
                    </a:ext>
                  </a:extLst>
                </p14:cNvPr>
                <p14:cNvContentPartPr/>
                <p14:nvPr/>
              </p14:nvContentPartPr>
              <p14:xfrm>
                <a:off x="4098032" y="1474746"/>
                <a:ext cx="77400" cy="147960"/>
              </p14:xfrm>
            </p:contentPart>
          </mc:Choice>
          <mc:Fallback xmlns="">
            <p:pic>
              <p:nvPicPr>
                <p:cNvPr id="66" name="Рукописный ввод 65">
                  <a:extLst>
                    <a:ext uri="{FF2B5EF4-FFF2-40B4-BE49-F238E27FC236}">
                      <a16:creationId xmlns:a16="http://schemas.microsoft.com/office/drawing/2014/main" id="{0B4A2320-372F-4003-82AF-8EB945E5F4F8}"/>
                    </a:ext>
                  </a:extLst>
                </p:cNvPr>
                <p:cNvPicPr/>
                <p:nvPr/>
              </p:nvPicPr>
              <p:blipFill>
                <a:blip r:embed="rId111"/>
                <a:stretch>
                  <a:fillRect/>
                </a:stretch>
              </p:blipFill>
              <p:spPr>
                <a:xfrm>
                  <a:off x="4089392" y="1465746"/>
                  <a:ext cx="950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Рукописный ввод 66">
                  <a:extLst>
                    <a:ext uri="{FF2B5EF4-FFF2-40B4-BE49-F238E27FC236}">
                      <a16:creationId xmlns:a16="http://schemas.microsoft.com/office/drawing/2014/main" id="{6D4F6DD5-BAC3-46DA-BBFE-1ADD7538D6AA}"/>
                    </a:ext>
                  </a:extLst>
                </p14:cNvPr>
                <p14:cNvContentPartPr/>
                <p14:nvPr/>
              </p14:nvContentPartPr>
              <p14:xfrm>
                <a:off x="4071032" y="1484826"/>
                <a:ext cx="194760" cy="123480"/>
              </p14:xfrm>
            </p:contentPart>
          </mc:Choice>
          <mc:Fallback xmlns="">
            <p:pic>
              <p:nvPicPr>
                <p:cNvPr id="67" name="Рукописный ввод 66">
                  <a:extLst>
                    <a:ext uri="{FF2B5EF4-FFF2-40B4-BE49-F238E27FC236}">
                      <a16:creationId xmlns:a16="http://schemas.microsoft.com/office/drawing/2014/main" id="{6D4F6DD5-BAC3-46DA-BBFE-1ADD7538D6AA}"/>
                    </a:ext>
                  </a:extLst>
                </p:cNvPr>
                <p:cNvPicPr/>
                <p:nvPr/>
              </p:nvPicPr>
              <p:blipFill>
                <a:blip r:embed="rId113"/>
                <a:stretch>
                  <a:fillRect/>
                </a:stretch>
              </p:blipFill>
              <p:spPr>
                <a:xfrm>
                  <a:off x="4062392" y="1475826"/>
                  <a:ext cx="2124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Рукописный ввод 67">
                  <a:extLst>
                    <a:ext uri="{FF2B5EF4-FFF2-40B4-BE49-F238E27FC236}">
                      <a16:creationId xmlns:a16="http://schemas.microsoft.com/office/drawing/2014/main" id="{45FA6C0B-729F-4187-B00A-BFC61C816E28}"/>
                    </a:ext>
                  </a:extLst>
                </p14:cNvPr>
                <p14:cNvContentPartPr/>
                <p14:nvPr/>
              </p14:nvContentPartPr>
              <p14:xfrm>
                <a:off x="4163912" y="1265586"/>
                <a:ext cx="259200" cy="604440"/>
              </p14:xfrm>
            </p:contentPart>
          </mc:Choice>
          <mc:Fallback xmlns="">
            <p:pic>
              <p:nvPicPr>
                <p:cNvPr id="68" name="Рукописный ввод 67">
                  <a:extLst>
                    <a:ext uri="{FF2B5EF4-FFF2-40B4-BE49-F238E27FC236}">
                      <a16:creationId xmlns:a16="http://schemas.microsoft.com/office/drawing/2014/main" id="{45FA6C0B-729F-4187-B00A-BFC61C816E28}"/>
                    </a:ext>
                  </a:extLst>
                </p:cNvPr>
                <p:cNvPicPr/>
                <p:nvPr/>
              </p:nvPicPr>
              <p:blipFill>
                <a:blip r:embed="rId115"/>
                <a:stretch>
                  <a:fillRect/>
                </a:stretch>
              </p:blipFill>
              <p:spPr>
                <a:xfrm>
                  <a:off x="4154912" y="1256586"/>
                  <a:ext cx="276840" cy="622080"/>
                </a:xfrm>
                <a:prstGeom prst="rect">
                  <a:avLst/>
                </a:prstGeom>
              </p:spPr>
            </p:pic>
          </mc:Fallback>
        </mc:AlternateContent>
      </p:grpSp>
      <p:grpSp>
        <p:nvGrpSpPr>
          <p:cNvPr id="72" name="Группа 71">
            <a:extLst>
              <a:ext uri="{FF2B5EF4-FFF2-40B4-BE49-F238E27FC236}">
                <a16:creationId xmlns:a16="http://schemas.microsoft.com/office/drawing/2014/main" id="{4917DFDD-69D1-4FAD-BF46-8F3DE3B5942C}"/>
              </a:ext>
            </a:extLst>
          </p:cNvPr>
          <p:cNvGrpSpPr/>
          <p:nvPr/>
        </p:nvGrpSpPr>
        <p:grpSpPr>
          <a:xfrm>
            <a:off x="286712" y="2371506"/>
            <a:ext cx="809280" cy="1032840"/>
            <a:chOff x="286712" y="2371506"/>
            <a:chExt cx="809280" cy="1032840"/>
          </a:xfrm>
        </p:grpSpPr>
        <mc:AlternateContent xmlns:mc="http://schemas.openxmlformats.org/markup-compatibility/2006" xmlns:p14="http://schemas.microsoft.com/office/powerpoint/2010/main">
          <mc:Choice Requires="p14">
            <p:contentPart p14:bwMode="auto" r:id="rId116">
              <p14:nvContentPartPr>
                <p14:cNvPr id="70" name="Рукописный ввод 69">
                  <a:extLst>
                    <a:ext uri="{FF2B5EF4-FFF2-40B4-BE49-F238E27FC236}">
                      <a16:creationId xmlns:a16="http://schemas.microsoft.com/office/drawing/2014/main" id="{CBCDD579-132F-42DC-AC0E-DAFA2BDF607E}"/>
                    </a:ext>
                  </a:extLst>
                </p14:cNvPr>
                <p14:cNvContentPartPr/>
                <p14:nvPr/>
              </p14:nvContentPartPr>
              <p14:xfrm>
                <a:off x="286712" y="2371506"/>
                <a:ext cx="524880" cy="920520"/>
              </p14:xfrm>
            </p:contentPart>
          </mc:Choice>
          <mc:Fallback xmlns="">
            <p:pic>
              <p:nvPicPr>
                <p:cNvPr id="70" name="Рукописный ввод 69">
                  <a:extLst>
                    <a:ext uri="{FF2B5EF4-FFF2-40B4-BE49-F238E27FC236}">
                      <a16:creationId xmlns:a16="http://schemas.microsoft.com/office/drawing/2014/main" id="{CBCDD579-132F-42DC-AC0E-DAFA2BDF607E}"/>
                    </a:ext>
                  </a:extLst>
                </p:cNvPr>
                <p:cNvPicPr/>
                <p:nvPr/>
              </p:nvPicPr>
              <p:blipFill>
                <a:blip r:embed="rId117"/>
                <a:stretch>
                  <a:fillRect/>
                </a:stretch>
              </p:blipFill>
              <p:spPr>
                <a:xfrm>
                  <a:off x="277712" y="2362866"/>
                  <a:ext cx="542520" cy="938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Рукописный ввод 70">
                  <a:extLst>
                    <a:ext uri="{FF2B5EF4-FFF2-40B4-BE49-F238E27FC236}">
                      <a16:creationId xmlns:a16="http://schemas.microsoft.com/office/drawing/2014/main" id="{EEC2CCDB-8435-4FB5-9521-FEE008C53F82}"/>
                    </a:ext>
                  </a:extLst>
                </p14:cNvPr>
                <p14:cNvContentPartPr/>
                <p14:nvPr/>
              </p14:nvContentPartPr>
              <p14:xfrm>
                <a:off x="892232" y="3056946"/>
                <a:ext cx="203760" cy="347400"/>
              </p14:xfrm>
            </p:contentPart>
          </mc:Choice>
          <mc:Fallback xmlns="">
            <p:pic>
              <p:nvPicPr>
                <p:cNvPr id="71" name="Рукописный ввод 70">
                  <a:extLst>
                    <a:ext uri="{FF2B5EF4-FFF2-40B4-BE49-F238E27FC236}">
                      <a16:creationId xmlns:a16="http://schemas.microsoft.com/office/drawing/2014/main" id="{EEC2CCDB-8435-4FB5-9521-FEE008C53F82}"/>
                    </a:ext>
                  </a:extLst>
                </p:cNvPr>
                <p:cNvPicPr/>
                <p:nvPr/>
              </p:nvPicPr>
              <p:blipFill>
                <a:blip r:embed="rId119"/>
                <a:stretch>
                  <a:fillRect/>
                </a:stretch>
              </p:blipFill>
              <p:spPr>
                <a:xfrm>
                  <a:off x="883592" y="3048306"/>
                  <a:ext cx="221400" cy="365040"/>
                </a:xfrm>
                <a:prstGeom prst="rect">
                  <a:avLst/>
                </a:prstGeom>
              </p:spPr>
            </p:pic>
          </mc:Fallback>
        </mc:AlternateContent>
      </p:grpSp>
      <p:grpSp>
        <p:nvGrpSpPr>
          <p:cNvPr id="75" name="Группа 74">
            <a:extLst>
              <a:ext uri="{FF2B5EF4-FFF2-40B4-BE49-F238E27FC236}">
                <a16:creationId xmlns:a16="http://schemas.microsoft.com/office/drawing/2014/main" id="{96E435EF-F05B-4A01-8F1E-B4CCE07189F4}"/>
              </a:ext>
            </a:extLst>
          </p:cNvPr>
          <p:cNvGrpSpPr/>
          <p:nvPr/>
        </p:nvGrpSpPr>
        <p:grpSpPr>
          <a:xfrm>
            <a:off x="2989592" y="1981626"/>
            <a:ext cx="912960" cy="574200"/>
            <a:chOff x="2989592" y="1981626"/>
            <a:chExt cx="912960" cy="574200"/>
          </a:xfrm>
        </p:grpSpPr>
        <mc:AlternateContent xmlns:mc="http://schemas.openxmlformats.org/markup-compatibility/2006" xmlns:p14="http://schemas.microsoft.com/office/powerpoint/2010/main">
          <mc:Choice Requires="p14">
            <p:contentPart p14:bwMode="auto" r:id="rId120">
              <p14:nvContentPartPr>
                <p14:cNvPr id="73" name="Рукописный ввод 72">
                  <a:extLst>
                    <a:ext uri="{FF2B5EF4-FFF2-40B4-BE49-F238E27FC236}">
                      <a16:creationId xmlns:a16="http://schemas.microsoft.com/office/drawing/2014/main" id="{2F3B082A-A3DB-4205-BAD2-534E4913FC3F}"/>
                    </a:ext>
                  </a:extLst>
                </p14:cNvPr>
                <p14:cNvContentPartPr/>
                <p14:nvPr/>
              </p14:nvContentPartPr>
              <p14:xfrm>
                <a:off x="2989592" y="2003946"/>
                <a:ext cx="912960" cy="551880"/>
              </p14:xfrm>
            </p:contentPart>
          </mc:Choice>
          <mc:Fallback xmlns="">
            <p:pic>
              <p:nvPicPr>
                <p:cNvPr id="73" name="Рукописный ввод 72">
                  <a:extLst>
                    <a:ext uri="{FF2B5EF4-FFF2-40B4-BE49-F238E27FC236}">
                      <a16:creationId xmlns:a16="http://schemas.microsoft.com/office/drawing/2014/main" id="{2F3B082A-A3DB-4205-BAD2-534E4913FC3F}"/>
                    </a:ext>
                  </a:extLst>
                </p:cNvPr>
                <p:cNvPicPr/>
                <p:nvPr/>
              </p:nvPicPr>
              <p:blipFill>
                <a:blip r:embed="rId121"/>
                <a:stretch>
                  <a:fillRect/>
                </a:stretch>
              </p:blipFill>
              <p:spPr>
                <a:xfrm>
                  <a:off x="2980952" y="1995306"/>
                  <a:ext cx="93060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4" name="Рукописный ввод 73">
                  <a:extLst>
                    <a:ext uri="{FF2B5EF4-FFF2-40B4-BE49-F238E27FC236}">
                      <a16:creationId xmlns:a16="http://schemas.microsoft.com/office/drawing/2014/main" id="{8629632D-7D0C-485A-B2DC-23F94E6BE14B}"/>
                    </a:ext>
                  </a:extLst>
                </p14:cNvPr>
                <p14:cNvContentPartPr/>
                <p14:nvPr/>
              </p14:nvContentPartPr>
              <p14:xfrm>
                <a:off x="2994272" y="1981626"/>
                <a:ext cx="324720" cy="536040"/>
              </p14:xfrm>
            </p:contentPart>
          </mc:Choice>
          <mc:Fallback xmlns="">
            <p:pic>
              <p:nvPicPr>
                <p:cNvPr id="74" name="Рукописный ввод 73">
                  <a:extLst>
                    <a:ext uri="{FF2B5EF4-FFF2-40B4-BE49-F238E27FC236}">
                      <a16:creationId xmlns:a16="http://schemas.microsoft.com/office/drawing/2014/main" id="{8629632D-7D0C-485A-B2DC-23F94E6BE14B}"/>
                    </a:ext>
                  </a:extLst>
                </p:cNvPr>
                <p:cNvPicPr/>
                <p:nvPr/>
              </p:nvPicPr>
              <p:blipFill>
                <a:blip r:embed="rId123"/>
                <a:stretch>
                  <a:fillRect/>
                </a:stretch>
              </p:blipFill>
              <p:spPr>
                <a:xfrm>
                  <a:off x="2985632" y="1972626"/>
                  <a:ext cx="342360" cy="553680"/>
                </a:xfrm>
                <a:prstGeom prst="rect">
                  <a:avLst/>
                </a:prstGeom>
              </p:spPr>
            </p:pic>
          </mc:Fallback>
        </mc:AlternateContent>
      </p:grpSp>
      <p:grpSp>
        <p:nvGrpSpPr>
          <p:cNvPr id="81" name="Группа 80">
            <a:extLst>
              <a:ext uri="{FF2B5EF4-FFF2-40B4-BE49-F238E27FC236}">
                <a16:creationId xmlns:a16="http://schemas.microsoft.com/office/drawing/2014/main" id="{50444A90-975D-4B82-87B1-E94886626FD3}"/>
              </a:ext>
            </a:extLst>
          </p:cNvPr>
          <p:cNvGrpSpPr/>
          <p:nvPr/>
        </p:nvGrpSpPr>
        <p:grpSpPr>
          <a:xfrm>
            <a:off x="1427192" y="2604786"/>
            <a:ext cx="708120" cy="368640"/>
            <a:chOff x="1427192" y="2604786"/>
            <a:chExt cx="708120" cy="368640"/>
          </a:xfrm>
        </p:grpSpPr>
        <mc:AlternateContent xmlns:mc="http://schemas.openxmlformats.org/markup-compatibility/2006" xmlns:p14="http://schemas.microsoft.com/office/powerpoint/2010/main">
          <mc:Choice Requires="p14">
            <p:contentPart p14:bwMode="auto" r:id="rId124">
              <p14:nvContentPartPr>
                <p14:cNvPr id="76" name="Рукописный ввод 75">
                  <a:extLst>
                    <a:ext uri="{FF2B5EF4-FFF2-40B4-BE49-F238E27FC236}">
                      <a16:creationId xmlns:a16="http://schemas.microsoft.com/office/drawing/2014/main" id="{1E9D1AB1-E9B1-4E2F-B43F-5BE205EBA614}"/>
                    </a:ext>
                  </a:extLst>
                </p14:cNvPr>
                <p14:cNvContentPartPr/>
                <p14:nvPr/>
              </p14:nvContentPartPr>
              <p14:xfrm>
                <a:off x="1427192" y="2604786"/>
                <a:ext cx="124200" cy="368640"/>
              </p14:xfrm>
            </p:contentPart>
          </mc:Choice>
          <mc:Fallback xmlns="">
            <p:pic>
              <p:nvPicPr>
                <p:cNvPr id="76" name="Рукописный ввод 75">
                  <a:extLst>
                    <a:ext uri="{FF2B5EF4-FFF2-40B4-BE49-F238E27FC236}">
                      <a16:creationId xmlns:a16="http://schemas.microsoft.com/office/drawing/2014/main" id="{1E9D1AB1-E9B1-4E2F-B43F-5BE205EBA614}"/>
                    </a:ext>
                  </a:extLst>
                </p:cNvPr>
                <p:cNvPicPr/>
                <p:nvPr/>
              </p:nvPicPr>
              <p:blipFill>
                <a:blip r:embed="rId125"/>
                <a:stretch>
                  <a:fillRect/>
                </a:stretch>
              </p:blipFill>
              <p:spPr>
                <a:xfrm>
                  <a:off x="1418552" y="2595786"/>
                  <a:ext cx="1418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Рукописный ввод 76">
                  <a:extLst>
                    <a:ext uri="{FF2B5EF4-FFF2-40B4-BE49-F238E27FC236}">
                      <a16:creationId xmlns:a16="http://schemas.microsoft.com/office/drawing/2014/main" id="{08733424-BB52-4B48-9167-9980402E9477}"/>
                    </a:ext>
                  </a:extLst>
                </p14:cNvPr>
                <p14:cNvContentPartPr/>
                <p14:nvPr/>
              </p14:nvContentPartPr>
              <p14:xfrm>
                <a:off x="1633832" y="2772186"/>
                <a:ext cx="75960" cy="138600"/>
              </p14:xfrm>
            </p:contentPart>
          </mc:Choice>
          <mc:Fallback xmlns="">
            <p:pic>
              <p:nvPicPr>
                <p:cNvPr id="77" name="Рукописный ввод 76">
                  <a:extLst>
                    <a:ext uri="{FF2B5EF4-FFF2-40B4-BE49-F238E27FC236}">
                      <a16:creationId xmlns:a16="http://schemas.microsoft.com/office/drawing/2014/main" id="{08733424-BB52-4B48-9167-9980402E9477}"/>
                    </a:ext>
                  </a:extLst>
                </p:cNvPr>
                <p:cNvPicPr/>
                <p:nvPr/>
              </p:nvPicPr>
              <p:blipFill>
                <a:blip r:embed="rId127"/>
                <a:stretch>
                  <a:fillRect/>
                </a:stretch>
              </p:blipFill>
              <p:spPr>
                <a:xfrm>
                  <a:off x="1624832" y="2763546"/>
                  <a:ext cx="936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Рукописный ввод 77">
                  <a:extLst>
                    <a:ext uri="{FF2B5EF4-FFF2-40B4-BE49-F238E27FC236}">
                      <a16:creationId xmlns:a16="http://schemas.microsoft.com/office/drawing/2014/main" id="{365736C2-3651-4BFA-9FE1-7DDB51D937BF}"/>
                    </a:ext>
                  </a:extLst>
                </p14:cNvPr>
                <p14:cNvContentPartPr/>
                <p14:nvPr/>
              </p14:nvContentPartPr>
              <p14:xfrm>
                <a:off x="1741832" y="2768226"/>
                <a:ext cx="263880" cy="168480"/>
              </p14:xfrm>
            </p:contentPart>
          </mc:Choice>
          <mc:Fallback xmlns="">
            <p:pic>
              <p:nvPicPr>
                <p:cNvPr id="78" name="Рукописный ввод 77">
                  <a:extLst>
                    <a:ext uri="{FF2B5EF4-FFF2-40B4-BE49-F238E27FC236}">
                      <a16:creationId xmlns:a16="http://schemas.microsoft.com/office/drawing/2014/main" id="{365736C2-3651-4BFA-9FE1-7DDB51D937BF}"/>
                    </a:ext>
                  </a:extLst>
                </p:cNvPr>
                <p:cNvPicPr/>
                <p:nvPr/>
              </p:nvPicPr>
              <p:blipFill>
                <a:blip r:embed="rId129"/>
                <a:stretch>
                  <a:fillRect/>
                </a:stretch>
              </p:blipFill>
              <p:spPr>
                <a:xfrm>
                  <a:off x="1733192" y="2759226"/>
                  <a:ext cx="281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Рукописный ввод 78">
                  <a:extLst>
                    <a:ext uri="{FF2B5EF4-FFF2-40B4-BE49-F238E27FC236}">
                      <a16:creationId xmlns:a16="http://schemas.microsoft.com/office/drawing/2014/main" id="{CD52B0E7-40B5-4BCC-914B-BC192BCEE257}"/>
                    </a:ext>
                  </a:extLst>
                </p14:cNvPr>
                <p14:cNvContentPartPr/>
                <p14:nvPr/>
              </p14:nvContentPartPr>
              <p14:xfrm>
                <a:off x="2011112" y="2842746"/>
                <a:ext cx="110160" cy="93240"/>
              </p14:xfrm>
            </p:contentPart>
          </mc:Choice>
          <mc:Fallback xmlns="">
            <p:pic>
              <p:nvPicPr>
                <p:cNvPr id="79" name="Рукописный ввод 78">
                  <a:extLst>
                    <a:ext uri="{FF2B5EF4-FFF2-40B4-BE49-F238E27FC236}">
                      <a16:creationId xmlns:a16="http://schemas.microsoft.com/office/drawing/2014/main" id="{CD52B0E7-40B5-4BCC-914B-BC192BCEE257}"/>
                    </a:ext>
                  </a:extLst>
                </p:cNvPr>
                <p:cNvPicPr/>
                <p:nvPr/>
              </p:nvPicPr>
              <p:blipFill>
                <a:blip r:embed="rId131"/>
                <a:stretch>
                  <a:fillRect/>
                </a:stretch>
              </p:blipFill>
              <p:spPr>
                <a:xfrm>
                  <a:off x="2002472" y="2834106"/>
                  <a:ext cx="1278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Рукописный ввод 79">
                  <a:extLst>
                    <a:ext uri="{FF2B5EF4-FFF2-40B4-BE49-F238E27FC236}">
                      <a16:creationId xmlns:a16="http://schemas.microsoft.com/office/drawing/2014/main" id="{9BC76B0E-9C8D-4184-809E-33F5AFB462FA}"/>
                    </a:ext>
                  </a:extLst>
                </p14:cNvPr>
                <p14:cNvContentPartPr/>
                <p14:nvPr/>
              </p14:nvContentPartPr>
              <p14:xfrm>
                <a:off x="1957832" y="2713866"/>
                <a:ext cx="177480" cy="144720"/>
              </p14:xfrm>
            </p:contentPart>
          </mc:Choice>
          <mc:Fallback xmlns="">
            <p:pic>
              <p:nvPicPr>
                <p:cNvPr id="80" name="Рукописный ввод 79">
                  <a:extLst>
                    <a:ext uri="{FF2B5EF4-FFF2-40B4-BE49-F238E27FC236}">
                      <a16:creationId xmlns:a16="http://schemas.microsoft.com/office/drawing/2014/main" id="{9BC76B0E-9C8D-4184-809E-33F5AFB462FA}"/>
                    </a:ext>
                  </a:extLst>
                </p:cNvPr>
                <p:cNvPicPr/>
                <p:nvPr/>
              </p:nvPicPr>
              <p:blipFill>
                <a:blip r:embed="rId133"/>
                <a:stretch>
                  <a:fillRect/>
                </a:stretch>
              </p:blipFill>
              <p:spPr>
                <a:xfrm>
                  <a:off x="1949192" y="2705226"/>
                  <a:ext cx="195120" cy="162360"/>
                </a:xfrm>
                <a:prstGeom prst="rect">
                  <a:avLst/>
                </a:prstGeom>
              </p:spPr>
            </p:pic>
          </mc:Fallback>
        </mc:AlternateContent>
      </p:grpSp>
      <p:grpSp>
        <p:nvGrpSpPr>
          <p:cNvPr id="89" name="Группа 88">
            <a:extLst>
              <a:ext uri="{FF2B5EF4-FFF2-40B4-BE49-F238E27FC236}">
                <a16:creationId xmlns:a16="http://schemas.microsoft.com/office/drawing/2014/main" id="{6F1018BD-BB65-404D-BAA7-D0B6F3A976E2}"/>
              </a:ext>
            </a:extLst>
          </p:cNvPr>
          <p:cNvGrpSpPr/>
          <p:nvPr/>
        </p:nvGrpSpPr>
        <p:grpSpPr>
          <a:xfrm>
            <a:off x="3930272" y="2376186"/>
            <a:ext cx="1038240" cy="726840"/>
            <a:chOff x="3930272" y="2376186"/>
            <a:chExt cx="1038240" cy="726840"/>
          </a:xfrm>
        </p:grpSpPr>
        <mc:AlternateContent xmlns:mc="http://schemas.openxmlformats.org/markup-compatibility/2006" xmlns:p14="http://schemas.microsoft.com/office/powerpoint/2010/main">
          <mc:Choice Requires="p14">
            <p:contentPart p14:bwMode="auto" r:id="rId134">
              <p14:nvContentPartPr>
                <p14:cNvPr id="82" name="Рукописный ввод 81">
                  <a:extLst>
                    <a:ext uri="{FF2B5EF4-FFF2-40B4-BE49-F238E27FC236}">
                      <a16:creationId xmlns:a16="http://schemas.microsoft.com/office/drawing/2014/main" id="{E52C33B3-89BF-49AA-B56C-165D463B3414}"/>
                    </a:ext>
                  </a:extLst>
                </p14:cNvPr>
                <p14:cNvContentPartPr/>
                <p14:nvPr/>
              </p14:nvContentPartPr>
              <p14:xfrm>
                <a:off x="4024592" y="2508306"/>
                <a:ext cx="312480" cy="496800"/>
              </p14:xfrm>
            </p:contentPart>
          </mc:Choice>
          <mc:Fallback xmlns="">
            <p:pic>
              <p:nvPicPr>
                <p:cNvPr id="82" name="Рукописный ввод 81">
                  <a:extLst>
                    <a:ext uri="{FF2B5EF4-FFF2-40B4-BE49-F238E27FC236}">
                      <a16:creationId xmlns:a16="http://schemas.microsoft.com/office/drawing/2014/main" id="{E52C33B3-89BF-49AA-B56C-165D463B3414}"/>
                    </a:ext>
                  </a:extLst>
                </p:cNvPr>
                <p:cNvPicPr/>
                <p:nvPr/>
              </p:nvPicPr>
              <p:blipFill>
                <a:blip r:embed="rId135"/>
                <a:stretch>
                  <a:fillRect/>
                </a:stretch>
              </p:blipFill>
              <p:spPr>
                <a:xfrm>
                  <a:off x="4015952" y="2499666"/>
                  <a:ext cx="33012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Рукописный ввод 82">
                  <a:extLst>
                    <a:ext uri="{FF2B5EF4-FFF2-40B4-BE49-F238E27FC236}">
                      <a16:creationId xmlns:a16="http://schemas.microsoft.com/office/drawing/2014/main" id="{A8143B82-9C2B-4D9A-95E5-4469D55BB1DF}"/>
                    </a:ext>
                  </a:extLst>
                </p14:cNvPr>
                <p14:cNvContentPartPr/>
                <p14:nvPr/>
              </p14:nvContentPartPr>
              <p14:xfrm>
                <a:off x="4164992" y="2726826"/>
                <a:ext cx="141840" cy="24840"/>
              </p14:xfrm>
            </p:contentPart>
          </mc:Choice>
          <mc:Fallback xmlns="">
            <p:pic>
              <p:nvPicPr>
                <p:cNvPr id="83" name="Рукописный ввод 82">
                  <a:extLst>
                    <a:ext uri="{FF2B5EF4-FFF2-40B4-BE49-F238E27FC236}">
                      <a16:creationId xmlns:a16="http://schemas.microsoft.com/office/drawing/2014/main" id="{A8143B82-9C2B-4D9A-95E5-4469D55BB1DF}"/>
                    </a:ext>
                  </a:extLst>
                </p:cNvPr>
                <p:cNvPicPr/>
                <p:nvPr/>
              </p:nvPicPr>
              <p:blipFill>
                <a:blip r:embed="rId137"/>
                <a:stretch>
                  <a:fillRect/>
                </a:stretch>
              </p:blipFill>
              <p:spPr>
                <a:xfrm>
                  <a:off x="4155992" y="2718186"/>
                  <a:ext cx="159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Рукописный ввод 83">
                  <a:extLst>
                    <a:ext uri="{FF2B5EF4-FFF2-40B4-BE49-F238E27FC236}">
                      <a16:creationId xmlns:a16="http://schemas.microsoft.com/office/drawing/2014/main" id="{39C65D3C-FC27-43A9-A98F-C2FDA1CFB1C2}"/>
                    </a:ext>
                  </a:extLst>
                </p14:cNvPr>
                <p14:cNvContentPartPr/>
                <p14:nvPr/>
              </p14:nvContentPartPr>
              <p14:xfrm>
                <a:off x="3930272" y="2450706"/>
                <a:ext cx="178560" cy="652320"/>
              </p14:xfrm>
            </p:contentPart>
          </mc:Choice>
          <mc:Fallback xmlns="">
            <p:pic>
              <p:nvPicPr>
                <p:cNvPr id="84" name="Рукописный ввод 83">
                  <a:extLst>
                    <a:ext uri="{FF2B5EF4-FFF2-40B4-BE49-F238E27FC236}">
                      <a16:creationId xmlns:a16="http://schemas.microsoft.com/office/drawing/2014/main" id="{39C65D3C-FC27-43A9-A98F-C2FDA1CFB1C2}"/>
                    </a:ext>
                  </a:extLst>
                </p:cNvPr>
                <p:cNvPicPr/>
                <p:nvPr/>
              </p:nvPicPr>
              <p:blipFill>
                <a:blip r:embed="rId139"/>
                <a:stretch>
                  <a:fillRect/>
                </a:stretch>
              </p:blipFill>
              <p:spPr>
                <a:xfrm>
                  <a:off x="3921632" y="2441706"/>
                  <a:ext cx="19620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5" name="Рукописный ввод 84">
                  <a:extLst>
                    <a:ext uri="{FF2B5EF4-FFF2-40B4-BE49-F238E27FC236}">
                      <a16:creationId xmlns:a16="http://schemas.microsoft.com/office/drawing/2014/main" id="{B462401F-BAD7-4C6B-ADF7-942EBD2535CB}"/>
                    </a:ext>
                  </a:extLst>
                </p14:cNvPr>
                <p14:cNvContentPartPr/>
                <p14:nvPr/>
              </p14:nvContentPartPr>
              <p14:xfrm>
                <a:off x="4296032" y="2472306"/>
                <a:ext cx="126720" cy="558000"/>
              </p14:xfrm>
            </p:contentPart>
          </mc:Choice>
          <mc:Fallback xmlns="">
            <p:pic>
              <p:nvPicPr>
                <p:cNvPr id="85" name="Рукописный ввод 84">
                  <a:extLst>
                    <a:ext uri="{FF2B5EF4-FFF2-40B4-BE49-F238E27FC236}">
                      <a16:creationId xmlns:a16="http://schemas.microsoft.com/office/drawing/2014/main" id="{B462401F-BAD7-4C6B-ADF7-942EBD2535CB}"/>
                    </a:ext>
                  </a:extLst>
                </p:cNvPr>
                <p:cNvPicPr/>
                <p:nvPr/>
              </p:nvPicPr>
              <p:blipFill>
                <a:blip r:embed="rId141"/>
                <a:stretch>
                  <a:fillRect/>
                </a:stretch>
              </p:blipFill>
              <p:spPr>
                <a:xfrm>
                  <a:off x="4287392" y="2463666"/>
                  <a:ext cx="144360" cy="575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Рукописный ввод 85">
                  <a:extLst>
                    <a:ext uri="{FF2B5EF4-FFF2-40B4-BE49-F238E27FC236}">
                      <a16:creationId xmlns:a16="http://schemas.microsoft.com/office/drawing/2014/main" id="{FC3A00B1-CDEC-4CBE-AA8A-CBEF9CD7991C}"/>
                    </a:ext>
                  </a:extLst>
                </p14:cNvPr>
                <p14:cNvContentPartPr/>
                <p14:nvPr/>
              </p14:nvContentPartPr>
              <p14:xfrm>
                <a:off x="4577192" y="2715306"/>
                <a:ext cx="79920" cy="219600"/>
              </p14:xfrm>
            </p:contentPart>
          </mc:Choice>
          <mc:Fallback xmlns="">
            <p:pic>
              <p:nvPicPr>
                <p:cNvPr id="86" name="Рукописный ввод 85">
                  <a:extLst>
                    <a:ext uri="{FF2B5EF4-FFF2-40B4-BE49-F238E27FC236}">
                      <a16:creationId xmlns:a16="http://schemas.microsoft.com/office/drawing/2014/main" id="{FC3A00B1-CDEC-4CBE-AA8A-CBEF9CD7991C}"/>
                    </a:ext>
                  </a:extLst>
                </p:cNvPr>
                <p:cNvPicPr/>
                <p:nvPr/>
              </p:nvPicPr>
              <p:blipFill>
                <a:blip r:embed="rId143"/>
                <a:stretch>
                  <a:fillRect/>
                </a:stretch>
              </p:blipFill>
              <p:spPr>
                <a:xfrm>
                  <a:off x="4568552" y="2706306"/>
                  <a:ext cx="975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Рукописный ввод 86">
                  <a:extLst>
                    <a:ext uri="{FF2B5EF4-FFF2-40B4-BE49-F238E27FC236}">
                      <a16:creationId xmlns:a16="http://schemas.microsoft.com/office/drawing/2014/main" id="{4D288F10-9EAA-4BA2-8525-EF9A0EC7A435}"/>
                    </a:ext>
                  </a:extLst>
                </p14:cNvPr>
                <p14:cNvContentPartPr/>
                <p14:nvPr/>
              </p14:nvContentPartPr>
              <p14:xfrm>
                <a:off x="4537232" y="2730786"/>
                <a:ext cx="178920" cy="223200"/>
              </p14:xfrm>
            </p:contentPart>
          </mc:Choice>
          <mc:Fallback xmlns="">
            <p:pic>
              <p:nvPicPr>
                <p:cNvPr id="87" name="Рукописный ввод 86">
                  <a:extLst>
                    <a:ext uri="{FF2B5EF4-FFF2-40B4-BE49-F238E27FC236}">
                      <a16:creationId xmlns:a16="http://schemas.microsoft.com/office/drawing/2014/main" id="{4D288F10-9EAA-4BA2-8525-EF9A0EC7A435}"/>
                    </a:ext>
                  </a:extLst>
                </p:cNvPr>
                <p:cNvPicPr/>
                <p:nvPr/>
              </p:nvPicPr>
              <p:blipFill>
                <a:blip r:embed="rId145"/>
                <a:stretch>
                  <a:fillRect/>
                </a:stretch>
              </p:blipFill>
              <p:spPr>
                <a:xfrm>
                  <a:off x="4528232" y="2722146"/>
                  <a:ext cx="1965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Рукописный ввод 87">
                  <a:extLst>
                    <a:ext uri="{FF2B5EF4-FFF2-40B4-BE49-F238E27FC236}">
                      <a16:creationId xmlns:a16="http://schemas.microsoft.com/office/drawing/2014/main" id="{165037A5-D45B-472C-8481-4464E6FB67E1}"/>
                    </a:ext>
                  </a:extLst>
                </p14:cNvPr>
                <p14:cNvContentPartPr/>
                <p14:nvPr/>
              </p14:nvContentPartPr>
              <p14:xfrm>
                <a:off x="4799672" y="2376186"/>
                <a:ext cx="168840" cy="715320"/>
              </p14:xfrm>
            </p:contentPart>
          </mc:Choice>
          <mc:Fallback xmlns="">
            <p:pic>
              <p:nvPicPr>
                <p:cNvPr id="88" name="Рукописный ввод 87">
                  <a:extLst>
                    <a:ext uri="{FF2B5EF4-FFF2-40B4-BE49-F238E27FC236}">
                      <a16:creationId xmlns:a16="http://schemas.microsoft.com/office/drawing/2014/main" id="{165037A5-D45B-472C-8481-4464E6FB67E1}"/>
                    </a:ext>
                  </a:extLst>
                </p:cNvPr>
                <p:cNvPicPr/>
                <p:nvPr/>
              </p:nvPicPr>
              <p:blipFill>
                <a:blip r:embed="rId147"/>
                <a:stretch>
                  <a:fillRect/>
                </a:stretch>
              </p:blipFill>
              <p:spPr>
                <a:xfrm>
                  <a:off x="4790672" y="2367546"/>
                  <a:ext cx="186480" cy="732960"/>
                </a:xfrm>
                <a:prstGeom prst="rect">
                  <a:avLst/>
                </a:prstGeom>
              </p:spPr>
            </p:pic>
          </mc:Fallback>
        </mc:AlternateContent>
      </p:grpSp>
      <p:grpSp>
        <p:nvGrpSpPr>
          <p:cNvPr id="99" name="Группа 98">
            <a:extLst>
              <a:ext uri="{FF2B5EF4-FFF2-40B4-BE49-F238E27FC236}">
                <a16:creationId xmlns:a16="http://schemas.microsoft.com/office/drawing/2014/main" id="{C6C5847A-7B1D-4018-8D39-F13B945C41F6}"/>
              </a:ext>
            </a:extLst>
          </p:cNvPr>
          <p:cNvGrpSpPr/>
          <p:nvPr/>
        </p:nvGrpSpPr>
        <p:grpSpPr>
          <a:xfrm>
            <a:off x="5058872" y="2299146"/>
            <a:ext cx="1438560" cy="811800"/>
            <a:chOff x="5058872" y="2299146"/>
            <a:chExt cx="1438560" cy="811800"/>
          </a:xfrm>
        </p:grpSpPr>
        <mc:AlternateContent xmlns:mc="http://schemas.openxmlformats.org/markup-compatibility/2006" xmlns:p14="http://schemas.microsoft.com/office/powerpoint/2010/main">
          <mc:Choice Requires="p14">
            <p:contentPart p14:bwMode="auto" r:id="rId148">
              <p14:nvContentPartPr>
                <p14:cNvPr id="90" name="Рукописный ввод 89">
                  <a:extLst>
                    <a:ext uri="{FF2B5EF4-FFF2-40B4-BE49-F238E27FC236}">
                      <a16:creationId xmlns:a16="http://schemas.microsoft.com/office/drawing/2014/main" id="{4D3F6541-C5E8-4FA3-A7AE-02B69F5CCF49}"/>
                    </a:ext>
                  </a:extLst>
                </p14:cNvPr>
                <p14:cNvContentPartPr/>
                <p14:nvPr/>
              </p14:nvContentPartPr>
              <p14:xfrm>
                <a:off x="5058872" y="2559786"/>
                <a:ext cx="143640" cy="337680"/>
              </p14:xfrm>
            </p:contentPart>
          </mc:Choice>
          <mc:Fallback xmlns="">
            <p:pic>
              <p:nvPicPr>
                <p:cNvPr id="90" name="Рукописный ввод 89">
                  <a:extLst>
                    <a:ext uri="{FF2B5EF4-FFF2-40B4-BE49-F238E27FC236}">
                      <a16:creationId xmlns:a16="http://schemas.microsoft.com/office/drawing/2014/main" id="{4D3F6541-C5E8-4FA3-A7AE-02B69F5CCF49}"/>
                    </a:ext>
                  </a:extLst>
                </p:cNvPr>
                <p:cNvPicPr/>
                <p:nvPr/>
              </p:nvPicPr>
              <p:blipFill>
                <a:blip r:embed="rId149"/>
                <a:stretch>
                  <a:fillRect/>
                </a:stretch>
              </p:blipFill>
              <p:spPr>
                <a:xfrm>
                  <a:off x="5049872" y="2550786"/>
                  <a:ext cx="1612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1" name="Рукописный ввод 90">
                  <a:extLst>
                    <a:ext uri="{FF2B5EF4-FFF2-40B4-BE49-F238E27FC236}">
                      <a16:creationId xmlns:a16="http://schemas.microsoft.com/office/drawing/2014/main" id="{4479E4FB-AEB5-4DEE-8390-5DDB4260D84C}"/>
                    </a:ext>
                  </a:extLst>
                </p14:cNvPr>
                <p14:cNvContentPartPr/>
                <p14:nvPr/>
              </p14:nvContentPartPr>
              <p14:xfrm>
                <a:off x="5319152" y="2782266"/>
                <a:ext cx="155520" cy="180720"/>
              </p14:xfrm>
            </p:contentPart>
          </mc:Choice>
          <mc:Fallback xmlns="">
            <p:pic>
              <p:nvPicPr>
                <p:cNvPr id="91" name="Рукописный ввод 90">
                  <a:extLst>
                    <a:ext uri="{FF2B5EF4-FFF2-40B4-BE49-F238E27FC236}">
                      <a16:creationId xmlns:a16="http://schemas.microsoft.com/office/drawing/2014/main" id="{4479E4FB-AEB5-4DEE-8390-5DDB4260D84C}"/>
                    </a:ext>
                  </a:extLst>
                </p:cNvPr>
                <p:cNvPicPr/>
                <p:nvPr/>
              </p:nvPicPr>
              <p:blipFill>
                <a:blip r:embed="rId151"/>
                <a:stretch>
                  <a:fillRect/>
                </a:stretch>
              </p:blipFill>
              <p:spPr>
                <a:xfrm>
                  <a:off x="5310152" y="2773266"/>
                  <a:ext cx="173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2" name="Рукописный ввод 91">
                  <a:extLst>
                    <a:ext uri="{FF2B5EF4-FFF2-40B4-BE49-F238E27FC236}">
                      <a16:creationId xmlns:a16="http://schemas.microsoft.com/office/drawing/2014/main" id="{3114B8EC-49CA-4EA0-A769-2AD748819A0C}"/>
                    </a:ext>
                  </a:extLst>
                </p14:cNvPr>
                <p14:cNvContentPartPr/>
                <p14:nvPr/>
              </p14:nvContentPartPr>
              <p14:xfrm>
                <a:off x="5271272" y="2726826"/>
                <a:ext cx="257040" cy="217080"/>
              </p14:xfrm>
            </p:contentPart>
          </mc:Choice>
          <mc:Fallback xmlns="">
            <p:pic>
              <p:nvPicPr>
                <p:cNvPr id="92" name="Рукописный ввод 91">
                  <a:extLst>
                    <a:ext uri="{FF2B5EF4-FFF2-40B4-BE49-F238E27FC236}">
                      <a16:creationId xmlns:a16="http://schemas.microsoft.com/office/drawing/2014/main" id="{3114B8EC-49CA-4EA0-A769-2AD748819A0C}"/>
                    </a:ext>
                  </a:extLst>
                </p:cNvPr>
                <p:cNvPicPr/>
                <p:nvPr/>
              </p:nvPicPr>
              <p:blipFill>
                <a:blip r:embed="rId153"/>
                <a:stretch>
                  <a:fillRect/>
                </a:stretch>
              </p:blipFill>
              <p:spPr>
                <a:xfrm>
                  <a:off x="5262632" y="2718186"/>
                  <a:ext cx="2746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3" name="Рукописный ввод 92">
                  <a:extLst>
                    <a:ext uri="{FF2B5EF4-FFF2-40B4-BE49-F238E27FC236}">
                      <a16:creationId xmlns:a16="http://schemas.microsoft.com/office/drawing/2014/main" id="{252664DE-0CB9-437E-A760-481F371468BA}"/>
                    </a:ext>
                  </a:extLst>
                </p14:cNvPr>
                <p14:cNvContentPartPr/>
                <p14:nvPr/>
              </p14:nvContentPartPr>
              <p14:xfrm>
                <a:off x="5675192" y="2544666"/>
                <a:ext cx="37800" cy="21600"/>
              </p14:xfrm>
            </p:contentPart>
          </mc:Choice>
          <mc:Fallback xmlns="">
            <p:pic>
              <p:nvPicPr>
                <p:cNvPr id="93" name="Рукописный ввод 92">
                  <a:extLst>
                    <a:ext uri="{FF2B5EF4-FFF2-40B4-BE49-F238E27FC236}">
                      <a16:creationId xmlns:a16="http://schemas.microsoft.com/office/drawing/2014/main" id="{252664DE-0CB9-437E-A760-481F371468BA}"/>
                    </a:ext>
                  </a:extLst>
                </p:cNvPr>
                <p:cNvPicPr/>
                <p:nvPr/>
              </p:nvPicPr>
              <p:blipFill>
                <a:blip r:embed="rId155"/>
                <a:stretch>
                  <a:fillRect/>
                </a:stretch>
              </p:blipFill>
              <p:spPr>
                <a:xfrm>
                  <a:off x="5666192" y="2536026"/>
                  <a:ext cx="554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4" name="Рукописный ввод 93">
                  <a:extLst>
                    <a:ext uri="{FF2B5EF4-FFF2-40B4-BE49-F238E27FC236}">
                      <a16:creationId xmlns:a16="http://schemas.microsoft.com/office/drawing/2014/main" id="{ADDEE317-12D8-42B6-A447-92B4DCCF415E}"/>
                    </a:ext>
                  </a:extLst>
                </p14:cNvPr>
                <p14:cNvContentPartPr/>
                <p14:nvPr/>
              </p14:nvContentPartPr>
              <p14:xfrm>
                <a:off x="5862032" y="2299146"/>
                <a:ext cx="176400" cy="545040"/>
              </p14:xfrm>
            </p:contentPart>
          </mc:Choice>
          <mc:Fallback xmlns="">
            <p:pic>
              <p:nvPicPr>
                <p:cNvPr id="94" name="Рукописный ввод 93">
                  <a:extLst>
                    <a:ext uri="{FF2B5EF4-FFF2-40B4-BE49-F238E27FC236}">
                      <a16:creationId xmlns:a16="http://schemas.microsoft.com/office/drawing/2014/main" id="{ADDEE317-12D8-42B6-A447-92B4DCCF415E}"/>
                    </a:ext>
                  </a:extLst>
                </p:cNvPr>
                <p:cNvPicPr/>
                <p:nvPr/>
              </p:nvPicPr>
              <p:blipFill>
                <a:blip r:embed="rId157"/>
                <a:stretch>
                  <a:fillRect/>
                </a:stretch>
              </p:blipFill>
              <p:spPr>
                <a:xfrm>
                  <a:off x="5853392" y="2290506"/>
                  <a:ext cx="19404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5" name="Рукописный ввод 94">
                  <a:extLst>
                    <a:ext uri="{FF2B5EF4-FFF2-40B4-BE49-F238E27FC236}">
                      <a16:creationId xmlns:a16="http://schemas.microsoft.com/office/drawing/2014/main" id="{7BE9E704-0267-43D8-86F4-7684B8CAA889}"/>
                    </a:ext>
                  </a:extLst>
                </p14:cNvPr>
                <p14:cNvContentPartPr/>
                <p14:nvPr/>
              </p14:nvContentPartPr>
              <p14:xfrm>
                <a:off x="6134192" y="2734026"/>
                <a:ext cx="135000" cy="186840"/>
              </p14:xfrm>
            </p:contentPart>
          </mc:Choice>
          <mc:Fallback xmlns="">
            <p:pic>
              <p:nvPicPr>
                <p:cNvPr id="95" name="Рукописный ввод 94">
                  <a:extLst>
                    <a:ext uri="{FF2B5EF4-FFF2-40B4-BE49-F238E27FC236}">
                      <a16:creationId xmlns:a16="http://schemas.microsoft.com/office/drawing/2014/main" id="{7BE9E704-0267-43D8-86F4-7684B8CAA889}"/>
                    </a:ext>
                  </a:extLst>
                </p:cNvPr>
                <p:cNvPicPr/>
                <p:nvPr/>
              </p:nvPicPr>
              <p:blipFill>
                <a:blip r:embed="rId159"/>
                <a:stretch>
                  <a:fillRect/>
                </a:stretch>
              </p:blipFill>
              <p:spPr>
                <a:xfrm>
                  <a:off x="6125552" y="2725026"/>
                  <a:ext cx="1526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6" name="Рукописный ввод 95">
                  <a:extLst>
                    <a:ext uri="{FF2B5EF4-FFF2-40B4-BE49-F238E27FC236}">
                      <a16:creationId xmlns:a16="http://schemas.microsoft.com/office/drawing/2014/main" id="{D8408553-77CD-414A-A487-27E17A0B1F48}"/>
                    </a:ext>
                  </a:extLst>
                </p14:cNvPr>
                <p14:cNvContentPartPr/>
                <p14:nvPr/>
              </p14:nvContentPartPr>
              <p14:xfrm>
                <a:off x="6147872" y="2845986"/>
                <a:ext cx="132840" cy="88920"/>
              </p14:xfrm>
            </p:contentPart>
          </mc:Choice>
          <mc:Fallback xmlns="">
            <p:pic>
              <p:nvPicPr>
                <p:cNvPr id="96" name="Рукописный ввод 95">
                  <a:extLst>
                    <a:ext uri="{FF2B5EF4-FFF2-40B4-BE49-F238E27FC236}">
                      <a16:creationId xmlns:a16="http://schemas.microsoft.com/office/drawing/2014/main" id="{D8408553-77CD-414A-A487-27E17A0B1F48}"/>
                    </a:ext>
                  </a:extLst>
                </p:cNvPr>
                <p:cNvPicPr/>
                <p:nvPr/>
              </p:nvPicPr>
              <p:blipFill>
                <a:blip r:embed="rId161"/>
                <a:stretch>
                  <a:fillRect/>
                </a:stretch>
              </p:blipFill>
              <p:spPr>
                <a:xfrm>
                  <a:off x="6139232" y="2836986"/>
                  <a:ext cx="1504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7" name="Рукописный ввод 96">
                  <a:extLst>
                    <a:ext uri="{FF2B5EF4-FFF2-40B4-BE49-F238E27FC236}">
                      <a16:creationId xmlns:a16="http://schemas.microsoft.com/office/drawing/2014/main" id="{6C593C81-CB5E-48A8-B8BF-2FDAC8032E39}"/>
                    </a:ext>
                  </a:extLst>
                </p14:cNvPr>
                <p14:cNvContentPartPr/>
                <p14:nvPr/>
              </p14:nvContentPartPr>
              <p14:xfrm>
                <a:off x="6317792" y="2366466"/>
                <a:ext cx="179640" cy="744480"/>
              </p14:xfrm>
            </p:contentPart>
          </mc:Choice>
          <mc:Fallback xmlns="">
            <p:pic>
              <p:nvPicPr>
                <p:cNvPr id="97" name="Рукописный ввод 96">
                  <a:extLst>
                    <a:ext uri="{FF2B5EF4-FFF2-40B4-BE49-F238E27FC236}">
                      <a16:creationId xmlns:a16="http://schemas.microsoft.com/office/drawing/2014/main" id="{6C593C81-CB5E-48A8-B8BF-2FDAC8032E39}"/>
                    </a:ext>
                  </a:extLst>
                </p:cNvPr>
                <p:cNvPicPr/>
                <p:nvPr/>
              </p:nvPicPr>
              <p:blipFill>
                <a:blip r:embed="rId163"/>
                <a:stretch>
                  <a:fillRect/>
                </a:stretch>
              </p:blipFill>
              <p:spPr>
                <a:xfrm>
                  <a:off x="6308792" y="2357466"/>
                  <a:ext cx="197280" cy="762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8" name="Рукописный ввод 97">
                  <a:extLst>
                    <a:ext uri="{FF2B5EF4-FFF2-40B4-BE49-F238E27FC236}">
                      <a16:creationId xmlns:a16="http://schemas.microsoft.com/office/drawing/2014/main" id="{6889BCD3-D49C-4842-A207-60D586A3046C}"/>
                    </a:ext>
                  </a:extLst>
                </p14:cNvPr>
                <p14:cNvContentPartPr/>
                <p14:nvPr/>
              </p14:nvContentPartPr>
              <p14:xfrm>
                <a:off x="5629472" y="2557986"/>
                <a:ext cx="61200" cy="82080"/>
              </p14:xfrm>
            </p:contentPart>
          </mc:Choice>
          <mc:Fallback xmlns="">
            <p:pic>
              <p:nvPicPr>
                <p:cNvPr id="98" name="Рукописный ввод 97">
                  <a:extLst>
                    <a:ext uri="{FF2B5EF4-FFF2-40B4-BE49-F238E27FC236}">
                      <a16:creationId xmlns:a16="http://schemas.microsoft.com/office/drawing/2014/main" id="{6889BCD3-D49C-4842-A207-60D586A3046C}"/>
                    </a:ext>
                  </a:extLst>
                </p:cNvPr>
                <p:cNvPicPr/>
                <p:nvPr/>
              </p:nvPicPr>
              <p:blipFill>
                <a:blip r:embed="rId165"/>
                <a:stretch>
                  <a:fillRect/>
                </a:stretch>
              </p:blipFill>
              <p:spPr>
                <a:xfrm>
                  <a:off x="5620472" y="2548986"/>
                  <a:ext cx="78840" cy="99720"/>
                </a:xfrm>
                <a:prstGeom prst="rect">
                  <a:avLst/>
                </a:prstGeom>
              </p:spPr>
            </p:pic>
          </mc:Fallback>
        </mc:AlternateContent>
      </p:grpSp>
      <p:grpSp>
        <p:nvGrpSpPr>
          <p:cNvPr id="102" name="Группа 101">
            <a:extLst>
              <a:ext uri="{FF2B5EF4-FFF2-40B4-BE49-F238E27FC236}">
                <a16:creationId xmlns:a16="http://schemas.microsoft.com/office/drawing/2014/main" id="{EB9B08DE-1411-42E1-99F6-A87FE76B32FA}"/>
              </a:ext>
            </a:extLst>
          </p:cNvPr>
          <p:cNvGrpSpPr/>
          <p:nvPr/>
        </p:nvGrpSpPr>
        <p:grpSpPr>
          <a:xfrm>
            <a:off x="354752" y="4295706"/>
            <a:ext cx="496080" cy="1059120"/>
            <a:chOff x="354752" y="4295706"/>
            <a:chExt cx="496080" cy="1059120"/>
          </a:xfrm>
        </p:grpSpPr>
        <mc:AlternateContent xmlns:mc="http://schemas.openxmlformats.org/markup-compatibility/2006" xmlns:p14="http://schemas.microsoft.com/office/powerpoint/2010/main">
          <mc:Choice Requires="p14">
            <p:contentPart p14:bwMode="auto" r:id="rId166">
              <p14:nvContentPartPr>
                <p14:cNvPr id="100" name="Рукописный ввод 99">
                  <a:extLst>
                    <a:ext uri="{FF2B5EF4-FFF2-40B4-BE49-F238E27FC236}">
                      <a16:creationId xmlns:a16="http://schemas.microsoft.com/office/drawing/2014/main" id="{264A9903-B280-4C3F-BE1F-01CD211C2471}"/>
                    </a:ext>
                  </a:extLst>
                </p14:cNvPr>
                <p14:cNvContentPartPr/>
                <p14:nvPr/>
              </p14:nvContentPartPr>
              <p14:xfrm>
                <a:off x="354752" y="4295706"/>
                <a:ext cx="334080" cy="772920"/>
              </p14:xfrm>
            </p:contentPart>
          </mc:Choice>
          <mc:Fallback xmlns="">
            <p:pic>
              <p:nvPicPr>
                <p:cNvPr id="100" name="Рукописный ввод 99">
                  <a:extLst>
                    <a:ext uri="{FF2B5EF4-FFF2-40B4-BE49-F238E27FC236}">
                      <a16:creationId xmlns:a16="http://schemas.microsoft.com/office/drawing/2014/main" id="{264A9903-B280-4C3F-BE1F-01CD211C2471}"/>
                    </a:ext>
                  </a:extLst>
                </p:cNvPr>
                <p:cNvPicPr/>
                <p:nvPr/>
              </p:nvPicPr>
              <p:blipFill>
                <a:blip r:embed="rId167"/>
                <a:stretch>
                  <a:fillRect/>
                </a:stretch>
              </p:blipFill>
              <p:spPr>
                <a:xfrm>
                  <a:off x="346112" y="4287066"/>
                  <a:ext cx="351720" cy="790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1" name="Рукописный ввод 100">
                  <a:extLst>
                    <a:ext uri="{FF2B5EF4-FFF2-40B4-BE49-F238E27FC236}">
                      <a16:creationId xmlns:a16="http://schemas.microsoft.com/office/drawing/2014/main" id="{0675BDC9-28F6-4EAC-AB8E-EDA62A83A0D9}"/>
                    </a:ext>
                  </a:extLst>
                </p14:cNvPr>
                <p14:cNvContentPartPr/>
                <p14:nvPr/>
              </p14:nvContentPartPr>
              <p14:xfrm>
                <a:off x="699992" y="4970346"/>
                <a:ext cx="150840" cy="384480"/>
              </p14:xfrm>
            </p:contentPart>
          </mc:Choice>
          <mc:Fallback xmlns="">
            <p:pic>
              <p:nvPicPr>
                <p:cNvPr id="101" name="Рукописный ввод 100">
                  <a:extLst>
                    <a:ext uri="{FF2B5EF4-FFF2-40B4-BE49-F238E27FC236}">
                      <a16:creationId xmlns:a16="http://schemas.microsoft.com/office/drawing/2014/main" id="{0675BDC9-28F6-4EAC-AB8E-EDA62A83A0D9}"/>
                    </a:ext>
                  </a:extLst>
                </p:cNvPr>
                <p:cNvPicPr/>
                <p:nvPr/>
              </p:nvPicPr>
              <p:blipFill>
                <a:blip r:embed="rId169"/>
                <a:stretch>
                  <a:fillRect/>
                </a:stretch>
              </p:blipFill>
              <p:spPr>
                <a:xfrm>
                  <a:off x="691352" y="4961706"/>
                  <a:ext cx="168480" cy="40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0">
            <p14:nvContentPartPr>
              <p14:cNvPr id="103" name="Рукописный ввод 102">
                <a:extLst>
                  <a:ext uri="{FF2B5EF4-FFF2-40B4-BE49-F238E27FC236}">
                    <a16:creationId xmlns:a16="http://schemas.microsoft.com/office/drawing/2014/main" id="{E54AF6EF-5902-4F8D-8AB6-3F3844DFBED7}"/>
                  </a:ext>
                </a:extLst>
              </p14:cNvPr>
              <p14:cNvContentPartPr/>
              <p14:nvPr/>
            </p14:nvContentPartPr>
            <p14:xfrm>
              <a:off x="3090392" y="4085106"/>
              <a:ext cx="1440" cy="9360"/>
            </p14:xfrm>
          </p:contentPart>
        </mc:Choice>
        <mc:Fallback xmlns="">
          <p:pic>
            <p:nvPicPr>
              <p:cNvPr id="103" name="Рукописный ввод 102">
                <a:extLst>
                  <a:ext uri="{FF2B5EF4-FFF2-40B4-BE49-F238E27FC236}">
                    <a16:creationId xmlns:a16="http://schemas.microsoft.com/office/drawing/2014/main" id="{E54AF6EF-5902-4F8D-8AB6-3F3844DFBED7}"/>
                  </a:ext>
                </a:extLst>
              </p:cNvPr>
              <p:cNvPicPr/>
              <p:nvPr/>
            </p:nvPicPr>
            <p:blipFill>
              <a:blip r:embed="rId171"/>
              <a:stretch>
                <a:fillRect/>
              </a:stretch>
            </p:blipFill>
            <p:spPr>
              <a:xfrm>
                <a:off x="3081392" y="4076106"/>
                <a:ext cx="19080" cy="27000"/>
              </a:xfrm>
              <a:prstGeom prst="rect">
                <a:avLst/>
              </a:prstGeom>
            </p:spPr>
          </p:pic>
        </mc:Fallback>
      </mc:AlternateContent>
      <p:grpSp>
        <p:nvGrpSpPr>
          <p:cNvPr id="108" name="Группа 107">
            <a:extLst>
              <a:ext uri="{FF2B5EF4-FFF2-40B4-BE49-F238E27FC236}">
                <a16:creationId xmlns:a16="http://schemas.microsoft.com/office/drawing/2014/main" id="{31995ED0-41CF-4736-840A-57D1162A9780}"/>
              </a:ext>
            </a:extLst>
          </p:cNvPr>
          <p:cNvGrpSpPr/>
          <p:nvPr/>
        </p:nvGrpSpPr>
        <p:grpSpPr>
          <a:xfrm>
            <a:off x="1062152" y="4535106"/>
            <a:ext cx="406440" cy="195840"/>
            <a:chOff x="1062152" y="4535106"/>
            <a:chExt cx="406440" cy="195840"/>
          </a:xfrm>
        </p:grpSpPr>
        <mc:AlternateContent xmlns:mc="http://schemas.openxmlformats.org/markup-compatibility/2006" xmlns:p14="http://schemas.microsoft.com/office/powerpoint/2010/main">
          <mc:Choice Requires="p14">
            <p:contentPart p14:bwMode="auto" r:id="rId172">
              <p14:nvContentPartPr>
                <p14:cNvPr id="104" name="Рукописный ввод 103">
                  <a:extLst>
                    <a:ext uri="{FF2B5EF4-FFF2-40B4-BE49-F238E27FC236}">
                      <a16:creationId xmlns:a16="http://schemas.microsoft.com/office/drawing/2014/main" id="{669E4282-FAA2-4CAB-9600-5211F6AF8214}"/>
                    </a:ext>
                  </a:extLst>
                </p14:cNvPr>
                <p14:cNvContentPartPr/>
                <p14:nvPr/>
              </p14:nvContentPartPr>
              <p14:xfrm>
                <a:off x="1066832" y="4535106"/>
                <a:ext cx="134640" cy="189000"/>
              </p14:xfrm>
            </p:contentPart>
          </mc:Choice>
          <mc:Fallback xmlns="">
            <p:pic>
              <p:nvPicPr>
                <p:cNvPr id="104" name="Рукописный ввод 103">
                  <a:extLst>
                    <a:ext uri="{FF2B5EF4-FFF2-40B4-BE49-F238E27FC236}">
                      <a16:creationId xmlns:a16="http://schemas.microsoft.com/office/drawing/2014/main" id="{669E4282-FAA2-4CAB-9600-5211F6AF8214}"/>
                    </a:ext>
                  </a:extLst>
                </p:cNvPr>
                <p:cNvPicPr/>
                <p:nvPr/>
              </p:nvPicPr>
              <p:blipFill>
                <a:blip r:embed="rId173"/>
                <a:stretch>
                  <a:fillRect/>
                </a:stretch>
              </p:blipFill>
              <p:spPr>
                <a:xfrm>
                  <a:off x="1057832" y="4526106"/>
                  <a:ext cx="1522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5" name="Рукописный ввод 104">
                  <a:extLst>
                    <a:ext uri="{FF2B5EF4-FFF2-40B4-BE49-F238E27FC236}">
                      <a16:creationId xmlns:a16="http://schemas.microsoft.com/office/drawing/2014/main" id="{80DB2A63-5626-4658-9CF0-B4BC81AB594D}"/>
                    </a:ext>
                  </a:extLst>
                </p14:cNvPr>
                <p14:cNvContentPartPr/>
                <p14:nvPr/>
              </p14:nvContentPartPr>
              <p14:xfrm>
                <a:off x="1062152" y="4648866"/>
                <a:ext cx="95400" cy="21600"/>
              </p14:xfrm>
            </p:contentPart>
          </mc:Choice>
          <mc:Fallback xmlns="">
            <p:pic>
              <p:nvPicPr>
                <p:cNvPr id="105" name="Рукописный ввод 104">
                  <a:extLst>
                    <a:ext uri="{FF2B5EF4-FFF2-40B4-BE49-F238E27FC236}">
                      <a16:creationId xmlns:a16="http://schemas.microsoft.com/office/drawing/2014/main" id="{80DB2A63-5626-4658-9CF0-B4BC81AB594D}"/>
                    </a:ext>
                  </a:extLst>
                </p:cNvPr>
                <p:cNvPicPr/>
                <p:nvPr/>
              </p:nvPicPr>
              <p:blipFill>
                <a:blip r:embed="rId175"/>
                <a:stretch>
                  <a:fillRect/>
                </a:stretch>
              </p:blipFill>
              <p:spPr>
                <a:xfrm>
                  <a:off x="1053152" y="4640226"/>
                  <a:ext cx="1130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Рукописный ввод 105">
                  <a:extLst>
                    <a:ext uri="{FF2B5EF4-FFF2-40B4-BE49-F238E27FC236}">
                      <a16:creationId xmlns:a16="http://schemas.microsoft.com/office/drawing/2014/main" id="{595CF3C8-726E-469E-A92C-C10020394F74}"/>
                    </a:ext>
                  </a:extLst>
                </p14:cNvPr>
                <p14:cNvContentPartPr/>
                <p14:nvPr/>
              </p14:nvContentPartPr>
              <p14:xfrm>
                <a:off x="1196792" y="4558506"/>
                <a:ext cx="100080" cy="172440"/>
              </p14:xfrm>
            </p:contentPart>
          </mc:Choice>
          <mc:Fallback xmlns="">
            <p:pic>
              <p:nvPicPr>
                <p:cNvPr id="106" name="Рукописный ввод 105">
                  <a:extLst>
                    <a:ext uri="{FF2B5EF4-FFF2-40B4-BE49-F238E27FC236}">
                      <a16:creationId xmlns:a16="http://schemas.microsoft.com/office/drawing/2014/main" id="{595CF3C8-726E-469E-A92C-C10020394F74}"/>
                    </a:ext>
                  </a:extLst>
                </p:cNvPr>
                <p:cNvPicPr/>
                <p:nvPr/>
              </p:nvPicPr>
              <p:blipFill>
                <a:blip r:embed="rId177"/>
                <a:stretch>
                  <a:fillRect/>
                </a:stretch>
              </p:blipFill>
              <p:spPr>
                <a:xfrm>
                  <a:off x="1187792" y="4549506"/>
                  <a:ext cx="1177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7" name="Рукописный ввод 106">
                  <a:extLst>
                    <a:ext uri="{FF2B5EF4-FFF2-40B4-BE49-F238E27FC236}">
                      <a16:creationId xmlns:a16="http://schemas.microsoft.com/office/drawing/2014/main" id="{0B13648A-F440-4CEE-9785-1B1BDCDEAFF6}"/>
                    </a:ext>
                  </a:extLst>
                </p14:cNvPr>
                <p14:cNvContentPartPr/>
                <p14:nvPr/>
              </p14:nvContentPartPr>
              <p14:xfrm>
                <a:off x="1333592" y="4611426"/>
                <a:ext cx="135000" cy="85320"/>
              </p14:xfrm>
            </p:contentPart>
          </mc:Choice>
          <mc:Fallback xmlns="">
            <p:pic>
              <p:nvPicPr>
                <p:cNvPr id="107" name="Рукописный ввод 106">
                  <a:extLst>
                    <a:ext uri="{FF2B5EF4-FFF2-40B4-BE49-F238E27FC236}">
                      <a16:creationId xmlns:a16="http://schemas.microsoft.com/office/drawing/2014/main" id="{0B13648A-F440-4CEE-9785-1B1BDCDEAFF6}"/>
                    </a:ext>
                  </a:extLst>
                </p:cNvPr>
                <p:cNvPicPr/>
                <p:nvPr/>
              </p:nvPicPr>
              <p:blipFill>
                <a:blip r:embed="rId179"/>
                <a:stretch>
                  <a:fillRect/>
                </a:stretch>
              </p:blipFill>
              <p:spPr>
                <a:xfrm>
                  <a:off x="1324592" y="4602426"/>
                  <a:ext cx="152640" cy="102960"/>
                </a:xfrm>
                <a:prstGeom prst="rect">
                  <a:avLst/>
                </a:prstGeom>
              </p:spPr>
            </p:pic>
          </mc:Fallback>
        </mc:AlternateContent>
      </p:grpSp>
      <p:grpSp>
        <p:nvGrpSpPr>
          <p:cNvPr id="125" name="Группа 124">
            <a:extLst>
              <a:ext uri="{FF2B5EF4-FFF2-40B4-BE49-F238E27FC236}">
                <a16:creationId xmlns:a16="http://schemas.microsoft.com/office/drawing/2014/main" id="{E050C68A-4637-4B10-8531-5F68D82C6201}"/>
              </a:ext>
            </a:extLst>
          </p:cNvPr>
          <p:cNvGrpSpPr/>
          <p:nvPr/>
        </p:nvGrpSpPr>
        <p:grpSpPr>
          <a:xfrm>
            <a:off x="2058992" y="4495506"/>
            <a:ext cx="2501280" cy="603720"/>
            <a:chOff x="2058992" y="4495506"/>
            <a:chExt cx="2501280" cy="603720"/>
          </a:xfrm>
        </p:grpSpPr>
        <mc:AlternateContent xmlns:mc="http://schemas.openxmlformats.org/markup-compatibility/2006" xmlns:p14="http://schemas.microsoft.com/office/powerpoint/2010/main">
          <mc:Choice Requires="p14">
            <p:contentPart p14:bwMode="auto" r:id="rId180">
              <p14:nvContentPartPr>
                <p14:cNvPr id="109" name="Рукописный ввод 108">
                  <a:extLst>
                    <a:ext uri="{FF2B5EF4-FFF2-40B4-BE49-F238E27FC236}">
                      <a16:creationId xmlns:a16="http://schemas.microsoft.com/office/drawing/2014/main" id="{EF94B1F3-417B-4F4E-AE04-9ED45A4045DD}"/>
                    </a:ext>
                  </a:extLst>
                </p14:cNvPr>
                <p14:cNvContentPartPr/>
                <p14:nvPr/>
              </p14:nvContentPartPr>
              <p14:xfrm>
                <a:off x="2218112" y="4690266"/>
                <a:ext cx="115200" cy="265320"/>
              </p14:xfrm>
            </p:contentPart>
          </mc:Choice>
          <mc:Fallback xmlns="">
            <p:pic>
              <p:nvPicPr>
                <p:cNvPr id="109" name="Рукописный ввод 108">
                  <a:extLst>
                    <a:ext uri="{FF2B5EF4-FFF2-40B4-BE49-F238E27FC236}">
                      <a16:creationId xmlns:a16="http://schemas.microsoft.com/office/drawing/2014/main" id="{EF94B1F3-417B-4F4E-AE04-9ED45A4045DD}"/>
                    </a:ext>
                  </a:extLst>
                </p:cNvPr>
                <p:cNvPicPr/>
                <p:nvPr/>
              </p:nvPicPr>
              <p:blipFill>
                <a:blip r:embed="rId181"/>
                <a:stretch>
                  <a:fillRect/>
                </a:stretch>
              </p:blipFill>
              <p:spPr>
                <a:xfrm>
                  <a:off x="2209472" y="4681266"/>
                  <a:ext cx="1328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Рукописный ввод 109">
                  <a:extLst>
                    <a:ext uri="{FF2B5EF4-FFF2-40B4-BE49-F238E27FC236}">
                      <a16:creationId xmlns:a16="http://schemas.microsoft.com/office/drawing/2014/main" id="{1798DBB0-0518-43E6-8E6B-9F67A26FF03D}"/>
                    </a:ext>
                  </a:extLst>
                </p14:cNvPr>
                <p14:cNvContentPartPr/>
                <p14:nvPr/>
              </p14:nvContentPartPr>
              <p14:xfrm>
                <a:off x="2197952" y="4634826"/>
                <a:ext cx="271440" cy="301680"/>
              </p14:xfrm>
            </p:contentPart>
          </mc:Choice>
          <mc:Fallback xmlns="">
            <p:pic>
              <p:nvPicPr>
                <p:cNvPr id="110" name="Рукописный ввод 109">
                  <a:extLst>
                    <a:ext uri="{FF2B5EF4-FFF2-40B4-BE49-F238E27FC236}">
                      <a16:creationId xmlns:a16="http://schemas.microsoft.com/office/drawing/2014/main" id="{1798DBB0-0518-43E6-8E6B-9F67A26FF03D}"/>
                    </a:ext>
                  </a:extLst>
                </p:cNvPr>
                <p:cNvPicPr/>
                <p:nvPr/>
              </p:nvPicPr>
              <p:blipFill>
                <a:blip r:embed="rId183"/>
                <a:stretch>
                  <a:fillRect/>
                </a:stretch>
              </p:blipFill>
              <p:spPr>
                <a:xfrm>
                  <a:off x="2188952" y="4625826"/>
                  <a:ext cx="2890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2" name="Рукописный ввод 111">
                  <a:extLst>
                    <a:ext uri="{FF2B5EF4-FFF2-40B4-BE49-F238E27FC236}">
                      <a16:creationId xmlns:a16="http://schemas.microsoft.com/office/drawing/2014/main" id="{FCFE276A-66CB-4BD8-8BA8-3B1786D0DEE2}"/>
                    </a:ext>
                  </a:extLst>
                </p14:cNvPr>
                <p14:cNvContentPartPr/>
                <p14:nvPr/>
              </p14:nvContentPartPr>
              <p14:xfrm>
                <a:off x="2433032" y="4579746"/>
                <a:ext cx="133200" cy="324000"/>
              </p14:xfrm>
            </p:contentPart>
          </mc:Choice>
          <mc:Fallback xmlns="">
            <p:pic>
              <p:nvPicPr>
                <p:cNvPr id="112" name="Рукописный ввод 111">
                  <a:extLst>
                    <a:ext uri="{FF2B5EF4-FFF2-40B4-BE49-F238E27FC236}">
                      <a16:creationId xmlns:a16="http://schemas.microsoft.com/office/drawing/2014/main" id="{FCFE276A-66CB-4BD8-8BA8-3B1786D0DEE2}"/>
                    </a:ext>
                  </a:extLst>
                </p:cNvPr>
                <p:cNvPicPr/>
                <p:nvPr/>
              </p:nvPicPr>
              <p:blipFill>
                <a:blip r:embed="rId185"/>
                <a:stretch>
                  <a:fillRect/>
                </a:stretch>
              </p:blipFill>
              <p:spPr>
                <a:xfrm>
                  <a:off x="2424392" y="4571106"/>
                  <a:ext cx="150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Рукописный ввод 112">
                  <a:extLst>
                    <a:ext uri="{FF2B5EF4-FFF2-40B4-BE49-F238E27FC236}">
                      <a16:creationId xmlns:a16="http://schemas.microsoft.com/office/drawing/2014/main" id="{1DB7CAC7-3B53-4AE2-AF85-58FECF61E0C8}"/>
                    </a:ext>
                  </a:extLst>
                </p14:cNvPr>
                <p14:cNvContentPartPr/>
                <p14:nvPr/>
              </p14:nvContentPartPr>
              <p14:xfrm>
                <a:off x="2058992" y="4566426"/>
                <a:ext cx="144720" cy="428040"/>
              </p14:xfrm>
            </p:contentPart>
          </mc:Choice>
          <mc:Fallback xmlns="">
            <p:pic>
              <p:nvPicPr>
                <p:cNvPr id="113" name="Рукописный ввод 112">
                  <a:extLst>
                    <a:ext uri="{FF2B5EF4-FFF2-40B4-BE49-F238E27FC236}">
                      <a16:creationId xmlns:a16="http://schemas.microsoft.com/office/drawing/2014/main" id="{1DB7CAC7-3B53-4AE2-AF85-58FECF61E0C8}"/>
                    </a:ext>
                  </a:extLst>
                </p:cNvPr>
                <p:cNvPicPr/>
                <p:nvPr/>
              </p:nvPicPr>
              <p:blipFill>
                <a:blip r:embed="rId187"/>
                <a:stretch>
                  <a:fillRect/>
                </a:stretch>
              </p:blipFill>
              <p:spPr>
                <a:xfrm>
                  <a:off x="2050352" y="4557786"/>
                  <a:ext cx="16236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Рукописный ввод 114">
                  <a:extLst>
                    <a:ext uri="{FF2B5EF4-FFF2-40B4-BE49-F238E27FC236}">
                      <a16:creationId xmlns:a16="http://schemas.microsoft.com/office/drawing/2014/main" id="{6BF90BEB-214A-4885-9B62-B03CC9A23276}"/>
                    </a:ext>
                  </a:extLst>
                </p14:cNvPr>
                <p14:cNvContentPartPr/>
                <p14:nvPr/>
              </p14:nvContentPartPr>
              <p14:xfrm>
                <a:off x="2614112" y="4495506"/>
                <a:ext cx="169920" cy="435240"/>
              </p14:xfrm>
            </p:contentPart>
          </mc:Choice>
          <mc:Fallback xmlns="">
            <p:pic>
              <p:nvPicPr>
                <p:cNvPr id="115" name="Рукописный ввод 114">
                  <a:extLst>
                    <a:ext uri="{FF2B5EF4-FFF2-40B4-BE49-F238E27FC236}">
                      <a16:creationId xmlns:a16="http://schemas.microsoft.com/office/drawing/2014/main" id="{6BF90BEB-214A-4885-9B62-B03CC9A23276}"/>
                    </a:ext>
                  </a:extLst>
                </p:cNvPr>
                <p:cNvPicPr/>
                <p:nvPr/>
              </p:nvPicPr>
              <p:blipFill>
                <a:blip r:embed="rId189"/>
                <a:stretch>
                  <a:fillRect/>
                </a:stretch>
              </p:blipFill>
              <p:spPr>
                <a:xfrm>
                  <a:off x="2605472" y="4486506"/>
                  <a:ext cx="18756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7" name="Рукописный ввод 116">
                  <a:extLst>
                    <a:ext uri="{FF2B5EF4-FFF2-40B4-BE49-F238E27FC236}">
                      <a16:creationId xmlns:a16="http://schemas.microsoft.com/office/drawing/2014/main" id="{687646B1-4ED9-4399-8986-2371EED925C1}"/>
                    </a:ext>
                  </a:extLst>
                </p14:cNvPr>
                <p14:cNvContentPartPr/>
                <p14:nvPr/>
              </p14:nvContentPartPr>
              <p14:xfrm>
                <a:off x="2855312" y="4545906"/>
                <a:ext cx="153720" cy="270720"/>
              </p14:xfrm>
            </p:contentPart>
          </mc:Choice>
          <mc:Fallback xmlns="">
            <p:pic>
              <p:nvPicPr>
                <p:cNvPr id="117" name="Рукописный ввод 116">
                  <a:extLst>
                    <a:ext uri="{FF2B5EF4-FFF2-40B4-BE49-F238E27FC236}">
                      <a16:creationId xmlns:a16="http://schemas.microsoft.com/office/drawing/2014/main" id="{687646B1-4ED9-4399-8986-2371EED925C1}"/>
                    </a:ext>
                  </a:extLst>
                </p:cNvPr>
                <p:cNvPicPr/>
                <p:nvPr/>
              </p:nvPicPr>
              <p:blipFill>
                <a:blip r:embed="rId191"/>
                <a:stretch>
                  <a:fillRect/>
                </a:stretch>
              </p:blipFill>
              <p:spPr>
                <a:xfrm>
                  <a:off x="2846672" y="4537266"/>
                  <a:ext cx="17136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Рукописный ввод 117">
                  <a:extLst>
                    <a:ext uri="{FF2B5EF4-FFF2-40B4-BE49-F238E27FC236}">
                      <a16:creationId xmlns:a16="http://schemas.microsoft.com/office/drawing/2014/main" id="{31B4D2E0-2665-46A0-BC67-83FA4436760B}"/>
                    </a:ext>
                  </a:extLst>
                </p14:cNvPr>
                <p14:cNvContentPartPr/>
                <p14:nvPr/>
              </p14:nvContentPartPr>
              <p14:xfrm>
                <a:off x="3146912" y="4672266"/>
                <a:ext cx="78120" cy="167400"/>
              </p14:xfrm>
            </p:contentPart>
          </mc:Choice>
          <mc:Fallback xmlns="">
            <p:pic>
              <p:nvPicPr>
                <p:cNvPr id="118" name="Рукописный ввод 117">
                  <a:extLst>
                    <a:ext uri="{FF2B5EF4-FFF2-40B4-BE49-F238E27FC236}">
                      <a16:creationId xmlns:a16="http://schemas.microsoft.com/office/drawing/2014/main" id="{31B4D2E0-2665-46A0-BC67-83FA4436760B}"/>
                    </a:ext>
                  </a:extLst>
                </p:cNvPr>
                <p:cNvPicPr/>
                <p:nvPr/>
              </p:nvPicPr>
              <p:blipFill>
                <a:blip r:embed="rId193"/>
                <a:stretch>
                  <a:fillRect/>
                </a:stretch>
              </p:blipFill>
              <p:spPr>
                <a:xfrm>
                  <a:off x="3138272" y="4663626"/>
                  <a:ext cx="957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Рукописный ввод 118">
                  <a:extLst>
                    <a:ext uri="{FF2B5EF4-FFF2-40B4-BE49-F238E27FC236}">
                      <a16:creationId xmlns:a16="http://schemas.microsoft.com/office/drawing/2014/main" id="{3A732E1D-4221-4EDD-A9BE-C223417F1D24}"/>
                    </a:ext>
                  </a:extLst>
                </p14:cNvPr>
                <p14:cNvContentPartPr/>
                <p14:nvPr/>
              </p14:nvContentPartPr>
              <p14:xfrm>
                <a:off x="3133592" y="4752906"/>
                <a:ext cx="174600" cy="140760"/>
              </p14:xfrm>
            </p:contentPart>
          </mc:Choice>
          <mc:Fallback xmlns="">
            <p:pic>
              <p:nvPicPr>
                <p:cNvPr id="119" name="Рукописный ввод 118">
                  <a:extLst>
                    <a:ext uri="{FF2B5EF4-FFF2-40B4-BE49-F238E27FC236}">
                      <a16:creationId xmlns:a16="http://schemas.microsoft.com/office/drawing/2014/main" id="{3A732E1D-4221-4EDD-A9BE-C223417F1D24}"/>
                    </a:ext>
                  </a:extLst>
                </p:cNvPr>
                <p:cNvPicPr/>
                <p:nvPr/>
              </p:nvPicPr>
              <p:blipFill>
                <a:blip r:embed="rId195"/>
                <a:stretch>
                  <a:fillRect/>
                </a:stretch>
              </p:blipFill>
              <p:spPr>
                <a:xfrm>
                  <a:off x="3124952" y="4743906"/>
                  <a:ext cx="1922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Рукописный ввод 119">
                  <a:extLst>
                    <a:ext uri="{FF2B5EF4-FFF2-40B4-BE49-F238E27FC236}">
                      <a16:creationId xmlns:a16="http://schemas.microsoft.com/office/drawing/2014/main" id="{B44C8826-330C-426A-9B75-1F07BEE22214}"/>
                    </a:ext>
                  </a:extLst>
                </p14:cNvPr>
                <p14:cNvContentPartPr/>
                <p14:nvPr/>
              </p14:nvContentPartPr>
              <p14:xfrm>
                <a:off x="3395672" y="4583706"/>
                <a:ext cx="248400" cy="167400"/>
              </p14:xfrm>
            </p:contentPart>
          </mc:Choice>
          <mc:Fallback xmlns="">
            <p:pic>
              <p:nvPicPr>
                <p:cNvPr id="120" name="Рукописный ввод 119">
                  <a:extLst>
                    <a:ext uri="{FF2B5EF4-FFF2-40B4-BE49-F238E27FC236}">
                      <a16:creationId xmlns:a16="http://schemas.microsoft.com/office/drawing/2014/main" id="{B44C8826-330C-426A-9B75-1F07BEE22214}"/>
                    </a:ext>
                  </a:extLst>
                </p:cNvPr>
                <p:cNvPicPr/>
                <p:nvPr/>
              </p:nvPicPr>
              <p:blipFill>
                <a:blip r:embed="rId197"/>
                <a:stretch>
                  <a:fillRect/>
                </a:stretch>
              </p:blipFill>
              <p:spPr>
                <a:xfrm>
                  <a:off x="3387032" y="4575066"/>
                  <a:ext cx="2660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Рукописный ввод 121">
                  <a:extLst>
                    <a:ext uri="{FF2B5EF4-FFF2-40B4-BE49-F238E27FC236}">
                      <a16:creationId xmlns:a16="http://schemas.microsoft.com/office/drawing/2014/main" id="{EDE1506A-2F0C-4F0D-B309-575C4EEB8361}"/>
                    </a:ext>
                  </a:extLst>
                </p14:cNvPr>
                <p14:cNvContentPartPr/>
                <p14:nvPr/>
              </p14:nvContentPartPr>
              <p14:xfrm>
                <a:off x="3781592" y="4540146"/>
                <a:ext cx="322920" cy="326880"/>
              </p14:xfrm>
            </p:contentPart>
          </mc:Choice>
          <mc:Fallback xmlns="">
            <p:pic>
              <p:nvPicPr>
                <p:cNvPr id="122" name="Рукописный ввод 121">
                  <a:extLst>
                    <a:ext uri="{FF2B5EF4-FFF2-40B4-BE49-F238E27FC236}">
                      <a16:creationId xmlns:a16="http://schemas.microsoft.com/office/drawing/2014/main" id="{EDE1506A-2F0C-4F0D-B309-575C4EEB8361}"/>
                    </a:ext>
                  </a:extLst>
                </p:cNvPr>
                <p:cNvPicPr/>
                <p:nvPr/>
              </p:nvPicPr>
              <p:blipFill>
                <a:blip r:embed="rId199"/>
                <a:stretch>
                  <a:fillRect/>
                </a:stretch>
              </p:blipFill>
              <p:spPr>
                <a:xfrm>
                  <a:off x="3772592" y="4531146"/>
                  <a:ext cx="3405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Рукописный ввод 122">
                  <a:extLst>
                    <a:ext uri="{FF2B5EF4-FFF2-40B4-BE49-F238E27FC236}">
                      <a16:creationId xmlns:a16="http://schemas.microsoft.com/office/drawing/2014/main" id="{C3EF0451-4648-420C-8D87-51D3F25CD91E}"/>
                    </a:ext>
                  </a:extLst>
                </p14:cNvPr>
                <p14:cNvContentPartPr/>
                <p14:nvPr/>
              </p14:nvContentPartPr>
              <p14:xfrm>
                <a:off x="4171832" y="4781346"/>
                <a:ext cx="76680" cy="119520"/>
              </p14:xfrm>
            </p:contentPart>
          </mc:Choice>
          <mc:Fallback xmlns="">
            <p:pic>
              <p:nvPicPr>
                <p:cNvPr id="123" name="Рукописный ввод 122">
                  <a:extLst>
                    <a:ext uri="{FF2B5EF4-FFF2-40B4-BE49-F238E27FC236}">
                      <a16:creationId xmlns:a16="http://schemas.microsoft.com/office/drawing/2014/main" id="{C3EF0451-4648-420C-8D87-51D3F25CD91E}"/>
                    </a:ext>
                  </a:extLst>
                </p:cNvPr>
                <p:cNvPicPr/>
                <p:nvPr/>
              </p:nvPicPr>
              <p:blipFill>
                <a:blip r:embed="rId201"/>
                <a:stretch>
                  <a:fillRect/>
                </a:stretch>
              </p:blipFill>
              <p:spPr>
                <a:xfrm>
                  <a:off x="4162832" y="4772706"/>
                  <a:ext cx="943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Рукописный ввод 123">
                  <a:extLst>
                    <a:ext uri="{FF2B5EF4-FFF2-40B4-BE49-F238E27FC236}">
                      <a16:creationId xmlns:a16="http://schemas.microsoft.com/office/drawing/2014/main" id="{63F980CA-F930-40ED-8B85-E8F38EB90DB5}"/>
                    </a:ext>
                  </a:extLst>
                </p14:cNvPr>
                <p14:cNvContentPartPr/>
                <p14:nvPr/>
              </p14:nvContentPartPr>
              <p14:xfrm>
                <a:off x="4158152" y="4534026"/>
                <a:ext cx="402120" cy="565200"/>
              </p14:xfrm>
            </p:contentPart>
          </mc:Choice>
          <mc:Fallback xmlns="">
            <p:pic>
              <p:nvPicPr>
                <p:cNvPr id="124" name="Рукописный ввод 123">
                  <a:extLst>
                    <a:ext uri="{FF2B5EF4-FFF2-40B4-BE49-F238E27FC236}">
                      <a16:creationId xmlns:a16="http://schemas.microsoft.com/office/drawing/2014/main" id="{63F980CA-F930-40ED-8B85-E8F38EB90DB5}"/>
                    </a:ext>
                  </a:extLst>
                </p:cNvPr>
                <p:cNvPicPr/>
                <p:nvPr/>
              </p:nvPicPr>
              <p:blipFill>
                <a:blip r:embed="rId203"/>
                <a:stretch>
                  <a:fillRect/>
                </a:stretch>
              </p:blipFill>
              <p:spPr>
                <a:xfrm>
                  <a:off x="4149512" y="4525026"/>
                  <a:ext cx="419760" cy="58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4">
            <p14:nvContentPartPr>
              <p14:cNvPr id="126" name="Рукописный ввод 125">
                <a:extLst>
                  <a:ext uri="{FF2B5EF4-FFF2-40B4-BE49-F238E27FC236}">
                    <a16:creationId xmlns:a16="http://schemas.microsoft.com/office/drawing/2014/main" id="{A22344A1-03D6-4656-AB89-15ED2B01A602}"/>
                  </a:ext>
                </a:extLst>
              </p14:cNvPr>
              <p14:cNvContentPartPr/>
              <p14:nvPr/>
            </p14:nvContentPartPr>
            <p14:xfrm>
              <a:off x="3294152" y="2545026"/>
              <a:ext cx="50040" cy="284040"/>
            </p14:xfrm>
          </p:contentPart>
        </mc:Choice>
        <mc:Fallback xmlns="">
          <p:pic>
            <p:nvPicPr>
              <p:cNvPr id="126" name="Рукописный ввод 125">
                <a:extLst>
                  <a:ext uri="{FF2B5EF4-FFF2-40B4-BE49-F238E27FC236}">
                    <a16:creationId xmlns:a16="http://schemas.microsoft.com/office/drawing/2014/main" id="{A22344A1-03D6-4656-AB89-15ED2B01A602}"/>
                  </a:ext>
                </a:extLst>
              </p:cNvPr>
              <p:cNvPicPr/>
              <p:nvPr/>
            </p:nvPicPr>
            <p:blipFill>
              <a:blip r:embed="rId205"/>
              <a:stretch>
                <a:fillRect/>
              </a:stretch>
            </p:blipFill>
            <p:spPr>
              <a:xfrm>
                <a:off x="3258152" y="2473386"/>
                <a:ext cx="12168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Рукописный ввод 126">
                <a:extLst>
                  <a:ext uri="{FF2B5EF4-FFF2-40B4-BE49-F238E27FC236}">
                    <a16:creationId xmlns:a16="http://schemas.microsoft.com/office/drawing/2014/main" id="{6F29F311-BC22-4335-A076-32DF51BE12BF}"/>
                  </a:ext>
                </a:extLst>
              </p14:cNvPr>
              <p14:cNvContentPartPr/>
              <p14:nvPr/>
            </p14:nvContentPartPr>
            <p14:xfrm>
              <a:off x="2694752" y="2828706"/>
              <a:ext cx="754560" cy="120600"/>
            </p14:xfrm>
          </p:contentPart>
        </mc:Choice>
        <mc:Fallback xmlns="">
          <p:pic>
            <p:nvPicPr>
              <p:cNvPr id="127" name="Рукописный ввод 126">
                <a:extLst>
                  <a:ext uri="{FF2B5EF4-FFF2-40B4-BE49-F238E27FC236}">
                    <a16:creationId xmlns:a16="http://schemas.microsoft.com/office/drawing/2014/main" id="{6F29F311-BC22-4335-A076-32DF51BE12BF}"/>
                  </a:ext>
                </a:extLst>
              </p:cNvPr>
              <p:cNvPicPr/>
              <p:nvPr/>
            </p:nvPicPr>
            <p:blipFill>
              <a:blip r:embed="rId207"/>
              <a:stretch>
                <a:fillRect/>
              </a:stretch>
            </p:blipFill>
            <p:spPr>
              <a:xfrm>
                <a:off x="2658752" y="2756706"/>
                <a:ext cx="826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8" name="Рукописный ввод 127">
                <a:extLst>
                  <a:ext uri="{FF2B5EF4-FFF2-40B4-BE49-F238E27FC236}">
                    <a16:creationId xmlns:a16="http://schemas.microsoft.com/office/drawing/2014/main" id="{9045A7FC-2ED3-40E8-A364-12E36C4BA379}"/>
                  </a:ext>
                </a:extLst>
              </p14:cNvPr>
              <p14:cNvContentPartPr/>
              <p14:nvPr/>
            </p14:nvContentPartPr>
            <p14:xfrm>
              <a:off x="763352" y="4404066"/>
              <a:ext cx="158760" cy="246240"/>
            </p14:xfrm>
          </p:contentPart>
        </mc:Choice>
        <mc:Fallback xmlns="">
          <p:pic>
            <p:nvPicPr>
              <p:cNvPr id="128" name="Рукописный ввод 127">
                <a:extLst>
                  <a:ext uri="{FF2B5EF4-FFF2-40B4-BE49-F238E27FC236}">
                    <a16:creationId xmlns:a16="http://schemas.microsoft.com/office/drawing/2014/main" id="{9045A7FC-2ED3-40E8-A364-12E36C4BA379}"/>
                  </a:ext>
                </a:extLst>
              </p:cNvPr>
              <p:cNvPicPr/>
              <p:nvPr/>
            </p:nvPicPr>
            <p:blipFill>
              <a:blip r:embed="rId209"/>
              <a:stretch>
                <a:fillRect/>
              </a:stretch>
            </p:blipFill>
            <p:spPr>
              <a:xfrm>
                <a:off x="727352" y="4332426"/>
                <a:ext cx="2304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9" name="Рукописный ввод 128">
                <a:extLst>
                  <a:ext uri="{FF2B5EF4-FFF2-40B4-BE49-F238E27FC236}">
                    <a16:creationId xmlns:a16="http://schemas.microsoft.com/office/drawing/2014/main" id="{4BF7E137-A9AD-474E-B651-051A800EE88C}"/>
                  </a:ext>
                </a:extLst>
              </p14:cNvPr>
              <p14:cNvContentPartPr/>
              <p14:nvPr/>
            </p14:nvContentPartPr>
            <p14:xfrm>
              <a:off x="943352" y="4532946"/>
              <a:ext cx="11520" cy="219240"/>
            </p14:xfrm>
          </p:contentPart>
        </mc:Choice>
        <mc:Fallback xmlns="">
          <p:pic>
            <p:nvPicPr>
              <p:cNvPr id="129" name="Рукописный ввод 128">
                <a:extLst>
                  <a:ext uri="{FF2B5EF4-FFF2-40B4-BE49-F238E27FC236}">
                    <a16:creationId xmlns:a16="http://schemas.microsoft.com/office/drawing/2014/main" id="{4BF7E137-A9AD-474E-B651-051A800EE88C}"/>
                  </a:ext>
                </a:extLst>
              </p:cNvPr>
              <p:cNvPicPr/>
              <p:nvPr/>
            </p:nvPicPr>
            <p:blipFill>
              <a:blip r:embed="rId211"/>
              <a:stretch>
                <a:fillRect/>
              </a:stretch>
            </p:blipFill>
            <p:spPr>
              <a:xfrm>
                <a:off x="907352" y="4460946"/>
                <a:ext cx="8316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0" name="Рукописный ввод 129">
                <a:extLst>
                  <a:ext uri="{FF2B5EF4-FFF2-40B4-BE49-F238E27FC236}">
                    <a16:creationId xmlns:a16="http://schemas.microsoft.com/office/drawing/2014/main" id="{54844388-F5CD-4C60-958A-49BDB875052E}"/>
                  </a:ext>
                </a:extLst>
              </p14:cNvPr>
              <p14:cNvContentPartPr/>
              <p14:nvPr/>
            </p14:nvContentPartPr>
            <p14:xfrm>
              <a:off x="341432" y="6147546"/>
              <a:ext cx="70560" cy="8640"/>
            </p14:xfrm>
          </p:contentPart>
        </mc:Choice>
        <mc:Fallback xmlns="">
          <p:pic>
            <p:nvPicPr>
              <p:cNvPr id="130" name="Рукописный ввод 129">
                <a:extLst>
                  <a:ext uri="{FF2B5EF4-FFF2-40B4-BE49-F238E27FC236}">
                    <a16:creationId xmlns:a16="http://schemas.microsoft.com/office/drawing/2014/main" id="{54844388-F5CD-4C60-958A-49BDB875052E}"/>
                  </a:ext>
                </a:extLst>
              </p:cNvPr>
              <p:cNvPicPr/>
              <p:nvPr/>
            </p:nvPicPr>
            <p:blipFill>
              <a:blip r:embed="rId213"/>
              <a:stretch>
                <a:fillRect/>
              </a:stretch>
            </p:blipFill>
            <p:spPr>
              <a:xfrm>
                <a:off x="305792" y="6075906"/>
                <a:ext cx="1422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1" name="Рукописный ввод 130">
                <a:extLst>
                  <a:ext uri="{FF2B5EF4-FFF2-40B4-BE49-F238E27FC236}">
                    <a16:creationId xmlns:a16="http://schemas.microsoft.com/office/drawing/2014/main" id="{4182A63A-1362-4E1F-98E5-ED1CF3E2DE57}"/>
                  </a:ext>
                </a:extLst>
              </p14:cNvPr>
              <p14:cNvContentPartPr/>
              <p14:nvPr/>
            </p14:nvContentPartPr>
            <p14:xfrm>
              <a:off x="201032" y="6101106"/>
              <a:ext cx="322920" cy="48960"/>
            </p14:xfrm>
          </p:contentPart>
        </mc:Choice>
        <mc:Fallback xmlns="">
          <p:pic>
            <p:nvPicPr>
              <p:cNvPr id="131" name="Рукописный ввод 130">
                <a:extLst>
                  <a:ext uri="{FF2B5EF4-FFF2-40B4-BE49-F238E27FC236}">
                    <a16:creationId xmlns:a16="http://schemas.microsoft.com/office/drawing/2014/main" id="{4182A63A-1362-4E1F-98E5-ED1CF3E2DE57}"/>
                  </a:ext>
                </a:extLst>
              </p:cNvPr>
              <p:cNvPicPr/>
              <p:nvPr/>
            </p:nvPicPr>
            <p:blipFill>
              <a:blip r:embed="rId215"/>
              <a:stretch>
                <a:fillRect/>
              </a:stretch>
            </p:blipFill>
            <p:spPr>
              <a:xfrm>
                <a:off x="165392" y="6029106"/>
                <a:ext cx="3945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2" name="Рукописный ввод 131">
                <a:extLst>
                  <a:ext uri="{FF2B5EF4-FFF2-40B4-BE49-F238E27FC236}">
                    <a16:creationId xmlns:a16="http://schemas.microsoft.com/office/drawing/2014/main" id="{C3A43442-18C5-46D0-B4DE-50237C2AA7CA}"/>
                  </a:ext>
                </a:extLst>
              </p14:cNvPr>
              <p14:cNvContentPartPr/>
              <p14:nvPr/>
            </p14:nvContentPartPr>
            <p14:xfrm>
              <a:off x="480752" y="5944146"/>
              <a:ext cx="230040" cy="301680"/>
            </p14:xfrm>
          </p:contentPart>
        </mc:Choice>
        <mc:Fallback xmlns="">
          <p:pic>
            <p:nvPicPr>
              <p:cNvPr id="132" name="Рукописный ввод 131">
                <a:extLst>
                  <a:ext uri="{FF2B5EF4-FFF2-40B4-BE49-F238E27FC236}">
                    <a16:creationId xmlns:a16="http://schemas.microsoft.com/office/drawing/2014/main" id="{C3A43442-18C5-46D0-B4DE-50237C2AA7CA}"/>
                  </a:ext>
                </a:extLst>
              </p:cNvPr>
              <p:cNvPicPr/>
              <p:nvPr/>
            </p:nvPicPr>
            <p:blipFill>
              <a:blip r:embed="rId217"/>
              <a:stretch>
                <a:fillRect/>
              </a:stretch>
            </p:blipFill>
            <p:spPr>
              <a:xfrm>
                <a:off x="444752" y="5872146"/>
                <a:ext cx="30168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3" name="Рукописный ввод 132">
                <a:extLst>
                  <a:ext uri="{FF2B5EF4-FFF2-40B4-BE49-F238E27FC236}">
                    <a16:creationId xmlns:a16="http://schemas.microsoft.com/office/drawing/2014/main" id="{4D163ED7-3165-4275-A1A9-DBE510409F4F}"/>
                  </a:ext>
                </a:extLst>
              </p14:cNvPr>
              <p14:cNvContentPartPr/>
              <p14:nvPr/>
            </p14:nvContentPartPr>
            <p14:xfrm>
              <a:off x="3623912" y="5722026"/>
              <a:ext cx="1032480" cy="654120"/>
            </p14:xfrm>
          </p:contentPart>
        </mc:Choice>
        <mc:Fallback xmlns="">
          <p:pic>
            <p:nvPicPr>
              <p:cNvPr id="133" name="Рукописный ввод 132">
                <a:extLst>
                  <a:ext uri="{FF2B5EF4-FFF2-40B4-BE49-F238E27FC236}">
                    <a16:creationId xmlns:a16="http://schemas.microsoft.com/office/drawing/2014/main" id="{4D163ED7-3165-4275-A1A9-DBE510409F4F}"/>
                  </a:ext>
                </a:extLst>
              </p:cNvPr>
              <p:cNvPicPr/>
              <p:nvPr/>
            </p:nvPicPr>
            <p:blipFill>
              <a:blip r:embed="rId219"/>
              <a:stretch>
                <a:fillRect/>
              </a:stretch>
            </p:blipFill>
            <p:spPr>
              <a:xfrm>
                <a:off x="3615272" y="5713026"/>
                <a:ext cx="1050120" cy="671760"/>
              </a:xfrm>
              <a:prstGeom prst="rect">
                <a:avLst/>
              </a:prstGeom>
            </p:spPr>
          </p:pic>
        </mc:Fallback>
      </mc:AlternateContent>
      <p:grpSp>
        <p:nvGrpSpPr>
          <p:cNvPr id="138" name="Группа 137">
            <a:extLst>
              <a:ext uri="{FF2B5EF4-FFF2-40B4-BE49-F238E27FC236}">
                <a16:creationId xmlns:a16="http://schemas.microsoft.com/office/drawing/2014/main" id="{01FFEE90-FF1A-48DC-B265-B4F36C0FFB7C}"/>
              </a:ext>
            </a:extLst>
          </p:cNvPr>
          <p:cNvGrpSpPr/>
          <p:nvPr/>
        </p:nvGrpSpPr>
        <p:grpSpPr>
          <a:xfrm>
            <a:off x="7585712" y="4177986"/>
            <a:ext cx="1173960" cy="2547000"/>
            <a:chOff x="7585712" y="4177986"/>
            <a:chExt cx="1173960" cy="2547000"/>
          </a:xfrm>
        </p:grpSpPr>
        <mc:AlternateContent xmlns:mc="http://schemas.openxmlformats.org/markup-compatibility/2006" xmlns:p14="http://schemas.microsoft.com/office/powerpoint/2010/main">
          <mc:Choice Requires="p14">
            <p:contentPart p14:bwMode="auto" r:id="rId220">
              <p14:nvContentPartPr>
                <p14:cNvPr id="134" name="Рукописный ввод 133">
                  <a:extLst>
                    <a:ext uri="{FF2B5EF4-FFF2-40B4-BE49-F238E27FC236}">
                      <a16:creationId xmlns:a16="http://schemas.microsoft.com/office/drawing/2014/main" id="{598B36B9-3C1A-456C-A74B-4E4B8846AF55}"/>
                    </a:ext>
                  </a:extLst>
                </p14:cNvPr>
                <p14:cNvContentPartPr/>
                <p14:nvPr/>
              </p14:nvContentPartPr>
              <p14:xfrm>
                <a:off x="7585712" y="4810146"/>
                <a:ext cx="757080" cy="759600"/>
              </p14:xfrm>
            </p:contentPart>
          </mc:Choice>
          <mc:Fallback xmlns="">
            <p:pic>
              <p:nvPicPr>
                <p:cNvPr id="134" name="Рукописный ввод 133">
                  <a:extLst>
                    <a:ext uri="{FF2B5EF4-FFF2-40B4-BE49-F238E27FC236}">
                      <a16:creationId xmlns:a16="http://schemas.microsoft.com/office/drawing/2014/main" id="{598B36B9-3C1A-456C-A74B-4E4B8846AF55}"/>
                    </a:ext>
                  </a:extLst>
                </p:cNvPr>
                <p:cNvPicPr/>
                <p:nvPr/>
              </p:nvPicPr>
              <p:blipFill>
                <a:blip r:embed="rId221"/>
                <a:stretch>
                  <a:fillRect/>
                </a:stretch>
              </p:blipFill>
              <p:spPr>
                <a:xfrm>
                  <a:off x="7577072" y="4801506"/>
                  <a:ext cx="774720" cy="7772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5" name="Рукописный ввод 134">
                  <a:extLst>
                    <a:ext uri="{FF2B5EF4-FFF2-40B4-BE49-F238E27FC236}">
                      <a16:creationId xmlns:a16="http://schemas.microsoft.com/office/drawing/2014/main" id="{00388457-7559-4CF3-843C-3CA7049DEA65}"/>
                    </a:ext>
                  </a:extLst>
                </p14:cNvPr>
                <p14:cNvContentPartPr/>
                <p14:nvPr/>
              </p14:nvContentPartPr>
              <p14:xfrm>
                <a:off x="7585712" y="5652906"/>
                <a:ext cx="1075320" cy="1072080"/>
              </p14:xfrm>
            </p:contentPart>
          </mc:Choice>
          <mc:Fallback xmlns="">
            <p:pic>
              <p:nvPicPr>
                <p:cNvPr id="135" name="Рукописный ввод 134">
                  <a:extLst>
                    <a:ext uri="{FF2B5EF4-FFF2-40B4-BE49-F238E27FC236}">
                      <a16:creationId xmlns:a16="http://schemas.microsoft.com/office/drawing/2014/main" id="{00388457-7559-4CF3-843C-3CA7049DEA65}"/>
                    </a:ext>
                  </a:extLst>
                </p:cNvPr>
                <p:cNvPicPr/>
                <p:nvPr/>
              </p:nvPicPr>
              <p:blipFill>
                <a:blip r:embed="rId223"/>
                <a:stretch>
                  <a:fillRect/>
                </a:stretch>
              </p:blipFill>
              <p:spPr>
                <a:xfrm>
                  <a:off x="7577072" y="5644266"/>
                  <a:ext cx="1092960" cy="10897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7" name="Рукописный ввод 136">
                  <a:extLst>
                    <a:ext uri="{FF2B5EF4-FFF2-40B4-BE49-F238E27FC236}">
                      <a16:creationId xmlns:a16="http://schemas.microsoft.com/office/drawing/2014/main" id="{CAD20576-FB93-4460-9BBF-FCB3523C48D8}"/>
                    </a:ext>
                  </a:extLst>
                </p14:cNvPr>
                <p14:cNvContentPartPr/>
                <p14:nvPr/>
              </p14:nvContentPartPr>
              <p14:xfrm>
                <a:off x="7598312" y="4177986"/>
                <a:ext cx="1161360" cy="1369440"/>
              </p14:xfrm>
            </p:contentPart>
          </mc:Choice>
          <mc:Fallback xmlns="">
            <p:pic>
              <p:nvPicPr>
                <p:cNvPr id="137" name="Рукописный ввод 136">
                  <a:extLst>
                    <a:ext uri="{FF2B5EF4-FFF2-40B4-BE49-F238E27FC236}">
                      <a16:creationId xmlns:a16="http://schemas.microsoft.com/office/drawing/2014/main" id="{CAD20576-FB93-4460-9BBF-FCB3523C48D8}"/>
                    </a:ext>
                  </a:extLst>
                </p:cNvPr>
                <p:cNvPicPr/>
                <p:nvPr/>
              </p:nvPicPr>
              <p:blipFill>
                <a:blip r:embed="rId225"/>
                <a:stretch>
                  <a:fillRect/>
                </a:stretch>
              </p:blipFill>
              <p:spPr>
                <a:xfrm>
                  <a:off x="7589312" y="4168986"/>
                  <a:ext cx="1179000" cy="138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6">
            <p14:nvContentPartPr>
              <p14:cNvPr id="157" name="Рукописный ввод 156">
                <a:extLst>
                  <a:ext uri="{FF2B5EF4-FFF2-40B4-BE49-F238E27FC236}">
                    <a16:creationId xmlns:a16="http://schemas.microsoft.com/office/drawing/2014/main" id="{1E2CD39C-214C-4DA9-91BB-4A400672F4A2}"/>
                  </a:ext>
                </a:extLst>
              </p14:cNvPr>
              <p14:cNvContentPartPr/>
              <p14:nvPr/>
            </p14:nvContentPartPr>
            <p14:xfrm>
              <a:off x="8489672" y="4206426"/>
              <a:ext cx="270720" cy="219960"/>
            </p14:xfrm>
          </p:contentPart>
        </mc:Choice>
        <mc:Fallback xmlns="">
          <p:pic>
            <p:nvPicPr>
              <p:cNvPr id="157" name="Рукописный ввод 156">
                <a:extLst>
                  <a:ext uri="{FF2B5EF4-FFF2-40B4-BE49-F238E27FC236}">
                    <a16:creationId xmlns:a16="http://schemas.microsoft.com/office/drawing/2014/main" id="{1E2CD39C-214C-4DA9-91BB-4A400672F4A2}"/>
                  </a:ext>
                </a:extLst>
              </p:cNvPr>
              <p:cNvPicPr/>
              <p:nvPr/>
            </p:nvPicPr>
            <p:blipFill>
              <a:blip r:embed="rId227"/>
              <a:stretch>
                <a:fillRect/>
              </a:stretch>
            </p:blipFill>
            <p:spPr>
              <a:xfrm>
                <a:off x="8481032" y="4197426"/>
                <a:ext cx="288360" cy="237600"/>
              </a:xfrm>
              <a:prstGeom prst="rect">
                <a:avLst/>
              </a:prstGeom>
            </p:spPr>
          </p:pic>
        </mc:Fallback>
      </mc:AlternateContent>
      <p:grpSp>
        <p:nvGrpSpPr>
          <p:cNvPr id="174" name="Группа 173">
            <a:extLst>
              <a:ext uri="{FF2B5EF4-FFF2-40B4-BE49-F238E27FC236}">
                <a16:creationId xmlns:a16="http://schemas.microsoft.com/office/drawing/2014/main" id="{FCB54A38-478D-4DD8-B426-EF6827F5BB69}"/>
              </a:ext>
            </a:extLst>
          </p:cNvPr>
          <p:cNvGrpSpPr/>
          <p:nvPr/>
        </p:nvGrpSpPr>
        <p:grpSpPr>
          <a:xfrm>
            <a:off x="8780912" y="2891346"/>
            <a:ext cx="2388960" cy="990360"/>
            <a:chOff x="8780912" y="2891346"/>
            <a:chExt cx="2388960" cy="990360"/>
          </a:xfrm>
        </p:grpSpPr>
        <mc:AlternateContent xmlns:mc="http://schemas.openxmlformats.org/markup-compatibility/2006" xmlns:p14="http://schemas.microsoft.com/office/powerpoint/2010/main">
          <mc:Choice Requires="p14">
            <p:contentPart p14:bwMode="auto" r:id="rId228">
              <p14:nvContentPartPr>
                <p14:cNvPr id="158" name="Рукописный ввод 157">
                  <a:extLst>
                    <a:ext uri="{FF2B5EF4-FFF2-40B4-BE49-F238E27FC236}">
                      <a16:creationId xmlns:a16="http://schemas.microsoft.com/office/drawing/2014/main" id="{427E3E9F-71A4-4299-9600-239E143B58A1}"/>
                    </a:ext>
                  </a:extLst>
                </p14:cNvPr>
                <p14:cNvContentPartPr/>
                <p14:nvPr/>
              </p14:nvContentPartPr>
              <p14:xfrm>
                <a:off x="8780912" y="3768306"/>
                <a:ext cx="276840" cy="113400"/>
              </p14:xfrm>
            </p:contentPart>
          </mc:Choice>
          <mc:Fallback xmlns="">
            <p:pic>
              <p:nvPicPr>
                <p:cNvPr id="158" name="Рукописный ввод 157">
                  <a:extLst>
                    <a:ext uri="{FF2B5EF4-FFF2-40B4-BE49-F238E27FC236}">
                      <a16:creationId xmlns:a16="http://schemas.microsoft.com/office/drawing/2014/main" id="{427E3E9F-71A4-4299-9600-239E143B58A1}"/>
                    </a:ext>
                  </a:extLst>
                </p:cNvPr>
                <p:cNvPicPr/>
                <p:nvPr/>
              </p:nvPicPr>
              <p:blipFill>
                <a:blip r:embed="rId229"/>
                <a:stretch>
                  <a:fillRect/>
                </a:stretch>
              </p:blipFill>
              <p:spPr>
                <a:xfrm>
                  <a:off x="8771912" y="3759666"/>
                  <a:ext cx="2944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9" name="Рукописный ввод 158">
                  <a:extLst>
                    <a:ext uri="{FF2B5EF4-FFF2-40B4-BE49-F238E27FC236}">
                      <a16:creationId xmlns:a16="http://schemas.microsoft.com/office/drawing/2014/main" id="{E891DC53-E8BE-47C1-95EF-BE91C7DE05F1}"/>
                    </a:ext>
                  </a:extLst>
                </p14:cNvPr>
                <p14:cNvContentPartPr/>
                <p14:nvPr/>
              </p14:nvContentPartPr>
              <p14:xfrm>
                <a:off x="9167192" y="3429186"/>
                <a:ext cx="147600" cy="412560"/>
              </p14:xfrm>
            </p:contentPart>
          </mc:Choice>
          <mc:Fallback xmlns="">
            <p:pic>
              <p:nvPicPr>
                <p:cNvPr id="159" name="Рукописный ввод 158">
                  <a:extLst>
                    <a:ext uri="{FF2B5EF4-FFF2-40B4-BE49-F238E27FC236}">
                      <a16:creationId xmlns:a16="http://schemas.microsoft.com/office/drawing/2014/main" id="{E891DC53-E8BE-47C1-95EF-BE91C7DE05F1}"/>
                    </a:ext>
                  </a:extLst>
                </p:cNvPr>
                <p:cNvPicPr/>
                <p:nvPr/>
              </p:nvPicPr>
              <p:blipFill>
                <a:blip r:embed="rId231"/>
                <a:stretch>
                  <a:fillRect/>
                </a:stretch>
              </p:blipFill>
              <p:spPr>
                <a:xfrm>
                  <a:off x="9158192" y="3420546"/>
                  <a:ext cx="1652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0" name="Рукописный ввод 159">
                  <a:extLst>
                    <a:ext uri="{FF2B5EF4-FFF2-40B4-BE49-F238E27FC236}">
                      <a16:creationId xmlns:a16="http://schemas.microsoft.com/office/drawing/2014/main" id="{17752262-0ACF-4925-A09D-6A22388BCBB4}"/>
                    </a:ext>
                  </a:extLst>
                </p14:cNvPr>
                <p14:cNvContentPartPr/>
                <p14:nvPr/>
              </p14:nvContentPartPr>
              <p14:xfrm>
                <a:off x="9373472" y="3517386"/>
                <a:ext cx="44280" cy="182880"/>
              </p14:xfrm>
            </p:contentPart>
          </mc:Choice>
          <mc:Fallback xmlns="">
            <p:pic>
              <p:nvPicPr>
                <p:cNvPr id="160" name="Рукописный ввод 159">
                  <a:extLst>
                    <a:ext uri="{FF2B5EF4-FFF2-40B4-BE49-F238E27FC236}">
                      <a16:creationId xmlns:a16="http://schemas.microsoft.com/office/drawing/2014/main" id="{17752262-0ACF-4925-A09D-6A22388BCBB4}"/>
                    </a:ext>
                  </a:extLst>
                </p:cNvPr>
                <p:cNvPicPr/>
                <p:nvPr/>
              </p:nvPicPr>
              <p:blipFill>
                <a:blip r:embed="rId233"/>
                <a:stretch>
                  <a:fillRect/>
                </a:stretch>
              </p:blipFill>
              <p:spPr>
                <a:xfrm>
                  <a:off x="9364472" y="3508746"/>
                  <a:ext cx="61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1" name="Рукописный ввод 160">
                  <a:extLst>
                    <a:ext uri="{FF2B5EF4-FFF2-40B4-BE49-F238E27FC236}">
                      <a16:creationId xmlns:a16="http://schemas.microsoft.com/office/drawing/2014/main" id="{C6495153-FB22-4E03-AF6A-5C1DF457BBBD}"/>
                    </a:ext>
                  </a:extLst>
                </p14:cNvPr>
                <p14:cNvContentPartPr/>
                <p14:nvPr/>
              </p14:nvContentPartPr>
              <p14:xfrm>
                <a:off x="9324512" y="3280506"/>
                <a:ext cx="241200" cy="587880"/>
              </p14:xfrm>
            </p:contentPart>
          </mc:Choice>
          <mc:Fallback xmlns="">
            <p:pic>
              <p:nvPicPr>
                <p:cNvPr id="161" name="Рукописный ввод 160">
                  <a:extLst>
                    <a:ext uri="{FF2B5EF4-FFF2-40B4-BE49-F238E27FC236}">
                      <a16:creationId xmlns:a16="http://schemas.microsoft.com/office/drawing/2014/main" id="{C6495153-FB22-4E03-AF6A-5C1DF457BBBD}"/>
                    </a:ext>
                  </a:extLst>
                </p:cNvPr>
                <p:cNvPicPr/>
                <p:nvPr/>
              </p:nvPicPr>
              <p:blipFill>
                <a:blip r:embed="rId235"/>
                <a:stretch>
                  <a:fillRect/>
                </a:stretch>
              </p:blipFill>
              <p:spPr>
                <a:xfrm>
                  <a:off x="9315512" y="3271866"/>
                  <a:ext cx="2588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Рукописный ввод 162">
                  <a:extLst>
                    <a:ext uri="{FF2B5EF4-FFF2-40B4-BE49-F238E27FC236}">
                      <a16:creationId xmlns:a16="http://schemas.microsoft.com/office/drawing/2014/main" id="{A28E0352-46A1-41C8-AB88-057F04AD3DE9}"/>
                    </a:ext>
                  </a:extLst>
                </p14:cNvPr>
                <p14:cNvContentPartPr/>
                <p14:nvPr/>
              </p14:nvContentPartPr>
              <p14:xfrm>
                <a:off x="9703952" y="3231906"/>
                <a:ext cx="125640" cy="554760"/>
              </p14:xfrm>
            </p:contentPart>
          </mc:Choice>
          <mc:Fallback xmlns="">
            <p:pic>
              <p:nvPicPr>
                <p:cNvPr id="163" name="Рукописный ввод 162">
                  <a:extLst>
                    <a:ext uri="{FF2B5EF4-FFF2-40B4-BE49-F238E27FC236}">
                      <a16:creationId xmlns:a16="http://schemas.microsoft.com/office/drawing/2014/main" id="{A28E0352-46A1-41C8-AB88-057F04AD3DE9}"/>
                    </a:ext>
                  </a:extLst>
                </p:cNvPr>
                <p:cNvPicPr/>
                <p:nvPr/>
              </p:nvPicPr>
              <p:blipFill>
                <a:blip r:embed="rId237"/>
                <a:stretch>
                  <a:fillRect/>
                </a:stretch>
              </p:blipFill>
              <p:spPr>
                <a:xfrm>
                  <a:off x="9694952" y="3222906"/>
                  <a:ext cx="143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4" name="Рукописный ввод 163">
                  <a:extLst>
                    <a:ext uri="{FF2B5EF4-FFF2-40B4-BE49-F238E27FC236}">
                      <a16:creationId xmlns:a16="http://schemas.microsoft.com/office/drawing/2014/main" id="{13DE2397-D193-4FF1-BC8F-C939A48B31C0}"/>
                    </a:ext>
                  </a:extLst>
                </p14:cNvPr>
                <p14:cNvContentPartPr/>
                <p14:nvPr/>
              </p14:nvContentPartPr>
              <p14:xfrm>
                <a:off x="9944432" y="3266466"/>
                <a:ext cx="167400" cy="305640"/>
              </p14:xfrm>
            </p:contentPart>
          </mc:Choice>
          <mc:Fallback xmlns="">
            <p:pic>
              <p:nvPicPr>
                <p:cNvPr id="164" name="Рукописный ввод 163">
                  <a:extLst>
                    <a:ext uri="{FF2B5EF4-FFF2-40B4-BE49-F238E27FC236}">
                      <a16:creationId xmlns:a16="http://schemas.microsoft.com/office/drawing/2014/main" id="{13DE2397-D193-4FF1-BC8F-C939A48B31C0}"/>
                    </a:ext>
                  </a:extLst>
                </p:cNvPr>
                <p:cNvPicPr/>
                <p:nvPr/>
              </p:nvPicPr>
              <p:blipFill>
                <a:blip r:embed="rId239"/>
                <a:stretch>
                  <a:fillRect/>
                </a:stretch>
              </p:blipFill>
              <p:spPr>
                <a:xfrm>
                  <a:off x="9935432" y="3257826"/>
                  <a:ext cx="18504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6" name="Рукописный ввод 165">
                  <a:extLst>
                    <a:ext uri="{FF2B5EF4-FFF2-40B4-BE49-F238E27FC236}">
                      <a16:creationId xmlns:a16="http://schemas.microsoft.com/office/drawing/2014/main" id="{1DF9D332-9C1C-492A-86B8-C5FDC72533CD}"/>
                    </a:ext>
                  </a:extLst>
                </p14:cNvPr>
                <p14:cNvContentPartPr/>
                <p14:nvPr/>
              </p14:nvContentPartPr>
              <p14:xfrm>
                <a:off x="10207952" y="3313266"/>
                <a:ext cx="63360" cy="221400"/>
              </p14:xfrm>
            </p:contentPart>
          </mc:Choice>
          <mc:Fallback xmlns="">
            <p:pic>
              <p:nvPicPr>
                <p:cNvPr id="166" name="Рукописный ввод 165">
                  <a:extLst>
                    <a:ext uri="{FF2B5EF4-FFF2-40B4-BE49-F238E27FC236}">
                      <a16:creationId xmlns:a16="http://schemas.microsoft.com/office/drawing/2014/main" id="{1DF9D332-9C1C-492A-86B8-C5FDC72533CD}"/>
                    </a:ext>
                  </a:extLst>
                </p:cNvPr>
                <p:cNvPicPr/>
                <p:nvPr/>
              </p:nvPicPr>
              <p:blipFill>
                <a:blip r:embed="rId241"/>
                <a:stretch>
                  <a:fillRect/>
                </a:stretch>
              </p:blipFill>
              <p:spPr>
                <a:xfrm>
                  <a:off x="10199312" y="3304626"/>
                  <a:ext cx="81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7" name="Рукописный ввод 166">
                  <a:extLst>
                    <a:ext uri="{FF2B5EF4-FFF2-40B4-BE49-F238E27FC236}">
                      <a16:creationId xmlns:a16="http://schemas.microsoft.com/office/drawing/2014/main" id="{89BB1304-1974-4610-8911-823E3162C595}"/>
                    </a:ext>
                  </a:extLst>
                </p14:cNvPr>
                <p14:cNvContentPartPr/>
                <p14:nvPr/>
              </p14:nvContentPartPr>
              <p14:xfrm>
                <a:off x="10205792" y="3390666"/>
                <a:ext cx="114120" cy="136800"/>
              </p14:xfrm>
            </p:contentPart>
          </mc:Choice>
          <mc:Fallback xmlns="">
            <p:pic>
              <p:nvPicPr>
                <p:cNvPr id="167" name="Рукописный ввод 166">
                  <a:extLst>
                    <a:ext uri="{FF2B5EF4-FFF2-40B4-BE49-F238E27FC236}">
                      <a16:creationId xmlns:a16="http://schemas.microsoft.com/office/drawing/2014/main" id="{89BB1304-1974-4610-8911-823E3162C595}"/>
                    </a:ext>
                  </a:extLst>
                </p:cNvPr>
                <p:cNvPicPr/>
                <p:nvPr/>
              </p:nvPicPr>
              <p:blipFill>
                <a:blip r:embed="rId243"/>
                <a:stretch>
                  <a:fillRect/>
                </a:stretch>
              </p:blipFill>
              <p:spPr>
                <a:xfrm>
                  <a:off x="10196792" y="3381666"/>
                  <a:ext cx="131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9" name="Рукописный ввод 168">
                  <a:extLst>
                    <a:ext uri="{FF2B5EF4-FFF2-40B4-BE49-F238E27FC236}">
                      <a16:creationId xmlns:a16="http://schemas.microsoft.com/office/drawing/2014/main" id="{D86721C5-4E66-4555-BCBA-4AE67DEC705A}"/>
                    </a:ext>
                  </a:extLst>
                </p14:cNvPr>
                <p14:cNvContentPartPr/>
                <p14:nvPr/>
              </p14:nvContentPartPr>
              <p14:xfrm>
                <a:off x="10441952" y="3225426"/>
                <a:ext cx="186480" cy="168840"/>
              </p14:xfrm>
            </p:contentPart>
          </mc:Choice>
          <mc:Fallback xmlns="">
            <p:pic>
              <p:nvPicPr>
                <p:cNvPr id="169" name="Рукописный ввод 168">
                  <a:extLst>
                    <a:ext uri="{FF2B5EF4-FFF2-40B4-BE49-F238E27FC236}">
                      <a16:creationId xmlns:a16="http://schemas.microsoft.com/office/drawing/2014/main" id="{D86721C5-4E66-4555-BCBA-4AE67DEC705A}"/>
                    </a:ext>
                  </a:extLst>
                </p:cNvPr>
                <p:cNvPicPr/>
                <p:nvPr/>
              </p:nvPicPr>
              <p:blipFill>
                <a:blip r:embed="rId245"/>
                <a:stretch>
                  <a:fillRect/>
                </a:stretch>
              </p:blipFill>
              <p:spPr>
                <a:xfrm>
                  <a:off x="10433312" y="3216426"/>
                  <a:ext cx="2041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70" name="Рукописный ввод 169">
                  <a:extLst>
                    <a:ext uri="{FF2B5EF4-FFF2-40B4-BE49-F238E27FC236}">
                      <a16:creationId xmlns:a16="http://schemas.microsoft.com/office/drawing/2014/main" id="{133C1292-BEBF-4336-AF78-ABAE529AA1A6}"/>
                    </a:ext>
                  </a:extLst>
                </p14:cNvPr>
                <p14:cNvContentPartPr/>
                <p14:nvPr/>
              </p14:nvContentPartPr>
              <p14:xfrm>
                <a:off x="10689272" y="2991426"/>
                <a:ext cx="221400" cy="397440"/>
              </p14:xfrm>
            </p:contentPart>
          </mc:Choice>
          <mc:Fallback xmlns="">
            <p:pic>
              <p:nvPicPr>
                <p:cNvPr id="170" name="Рукописный ввод 169">
                  <a:extLst>
                    <a:ext uri="{FF2B5EF4-FFF2-40B4-BE49-F238E27FC236}">
                      <a16:creationId xmlns:a16="http://schemas.microsoft.com/office/drawing/2014/main" id="{133C1292-BEBF-4336-AF78-ABAE529AA1A6}"/>
                    </a:ext>
                  </a:extLst>
                </p:cNvPr>
                <p:cNvPicPr/>
                <p:nvPr/>
              </p:nvPicPr>
              <p:blipFill>
                <a:blip r:embed="rId247"/>
                <a:stretch>
                  <a:fillRect/>
                </a:stretch>
              </p:blipFill>
              <p:spPr>
                <a:xfrm>
                  <a:off x="10680632" y="2982426"/>
                  <a:ext cx="2390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71" name="Рукописный ввод 170">
                  <a:extLst>
                    <a:ext uri="{FF2B5EF4-FFF2-40B4-BE49-F238E27FC236}">
                      <a16:creationId xmlns:a16="http://schemas.microsoft.com/office/drawing/2014/main" id="{8A526158-C616-4729-A4B8-5BFCE2F31F4D}"/>
                    </a:ext>
                  </a:extLst>
                </p14:cNvPr>
                <p14:cNvContentPartPr/>
                <p14:nvPr/>
              </p14:nvContentPartPr>
              <p14:xfrm>
                <a:off x="11025872" y="3113466"/>
                <a:ext cx="94320" cy="174600"/>
              </p14:xfrm>
            </p:contentPart>
          </mc:Choice>
          <mc:Fallback xmlns="">
            <p:pic>
              <p:nvPicPr>
                <p:cNvPr id="171" name="Рукописный ввод 170">
                  <a:extLst>
                    <a:ext uri="{FF2B5EF4-FFF2-40B4-BE49-F238E27FC236}">
                      <a16:creationId xmlns:a16="http://schemas.microsoft.com/office/drawing/2014/main" id="{8A526158-C616-4729-A4B8-5BFCE2F31F4D}"/>
                    </a:ext>
                  </a:extLst>
                </p:cNvPr>
                <p:cNvPicPr/>
                <p:nvPr/>
              </p:nvPicPr>
              <p:blipFill>
                <a:blip r:embed="rId249"/>
                <a:stretch>
                  <a:fillRect/>
                </a:stretch>
              </p:blipFill>
              <p:spPr>
                <a:xfrm>
                  <a:off x="11016872" y="3104826"/>
                  <a:ext cx="1119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72" name="Рукописный ввод 171">
                  <a:extLst>
                    <a:ext uri="{FF2B5EF4-FFF2-40B4-BE49-F238E27FC236}">
                      <a16:creationId xmlns:a16="http://schemas.microsoft.com/office/drawing/2014/main" id="{9DD5DF67-DA46-4A2D-96B3-4E08EEFCE042}"/>
                    </a:ext>
                  </a:extLst>
                </p14:cNvPr>
                <p14:cNvContentPartPr/>
                <p14:nvPr/>
              </p14:nvContentPartPr>
              <p14:xfrm>
                <a:off x="10919312" y="3248106"/>
                <a:ext cx="194760" cy="77760"/>
              </p14:xfrm>
            </p:contentPart>
          </mc:Choice>
          <mc:Fallback xmlns="">
            <p:pic>
              <p:nvPicPr>
                <p:cNvPr id="172" name="Рукописный ввод 171">
                  <a:extLst>
                    <a:ext uri="{FF2B5EF4-FFF2-40B4-BE49-F238E27FC236}">
                      <a16:creationId xmlns:a16="http://schemas.microsoft.com/office/drawing/2014/main" id="{9DD5DF67-DA46-4A2D-96B3-4E08EEFCE042}"/>
                    </a:ext>
                  </a:extLst>
                </p:cNvPr>
                <p:cNvPicPr/>
                <p:nvPr/>
              </p:nvPicPr>
              <p:blipFill>
                <a:blip r:embed="rId251"/>
                <a:stretch>
                  <a:fillRect/>
                </a:stretch>
              </p:blipFill>
              <p:spPr>
                <a:xfrm>
                  <a:off x="10910672" y="3239466"/>
                  <a:ext cx="2124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3" name="Рукописный ввод 172">
                  <a:extLst>
                    <a:ext uri="{FF2B5EF4-FFF2-40B4-BE49-F238E27FC236}">
                      <a16:creationId xmlns:a16="http://schemas.microsoft.com/office/drawing/2014/main" id="{7A66679A-71B6-44F3-B647-27254CEE34CB}"/>
                    </a:ext>
                  </a:extLst>
                </p14:cNvPr>
                <p14:cNvContentPartPr/>
                <p14:nvPr/>
              </p14:nvContentPartPr>
              <p14:xfrm>
                <a:off x="11019752" y="2891346"/>
                <a:ext cx="150120" cy="538560"/>
              </p14:xfrm>
            </p:contentPart>
          </mc:Choice>
          <mc:Fallback xmlns="">
            <p:pic>
              <p:nvPicPr>
                <p:cNvPr id="173" name="Рукописный ввод 172">
                  <a:extLst>
                    <a:ext uri="{FF2B5EF4-FFF2-40B4-BE49-F238E27FC236}">
                      <a16:creationId xmlns:a16="http://schemas.microsoft.com/office/drawing/2014/main" id="{7A66679A-71B6-44F3-B647-27254CEE34CB}"/>
                    </a:ext>
                  </a:extLst>
                </p:cNvPr>
                <p:cNvPicPr/>
                <p:nvPr/>
              </p:nvPicPr>
              <p:blipFill>
                <a:blip r:embed="rId253"/>
                <a:stretch>
                  <a:fillRect/>
                </a:stretch>
              </p:blipFill>
              <p:spPr>
                <a:xfrm>
                  <a:off x="11010752" y="2882346"/>
                  <a:ext cx="167760" cy="55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4">
            <p14:nvContentPartPr>
              <p14:cNvPr id="175" name="Рукописный ввод 174">
                <a:extLst>
                  <a:ext uri="{FF2B5EF4-FFF2-40B4-BE49-F238E27FC236}">
                    <a16:creationId xmlns:a16="http://schemas.microsoft.com/office/drawing/2014/main" id="{89D9533D-47DF-4434-AFD1-16262E73FE67}"/>
                  </a:ext>
                </a:extLst>
              </p14:cNvPr>
              <p14:cNvContentPartPr/>
              <p14:nvPr/>
            </p14:nvContentPartPr>
            <p14:xfrm>
              <a:off x="9488312" y="4108506"/>
              <a:ext cx="667800" cy="179280"/>
            </p14:xfrm>
          </p:contentPart>
        </mc:Choice>
        <mc:Fallback xmlns="">
          <p:pic>
            <p:nvPicPr>
              <p:cNvPr id="175" name="Рукописный ввод 174">
                <a:extLst>
                  <a:ext uri="{FF2B5EF4-FFF2-40B4-BE49-F238E27FC236}">
                    <a16:creationId xmlns:a16="http://schemas.microsoft.com/office/drawing/2014/main" id="{89D9533D-47DF-4434-AFD1-16262E73FE67}"/>
                  </a:ext>
                </a:extLst>
              </p:cNvPr>
              <p:cNvPicPr/>
              <p:nvPr/>
            </p:nvPicPr>
            <p:blipFill>
              <a:blip r:embed="rId255"/>
              <a:stretch>
                <a:fillRect/>
              </a:stretch>
            </p:blipFill>
            <p:spPr>
              <a:xfrm>
                <a:off x="9479672" y="4099866"/>
                <a:ext cx="685440" cy="196920"/>
              </a:xfrm>
              <a:prstGeom prst="rect">
                <a:avLst/>
              </a:prstGeom>
            </p:spPr>
          </p:pic>
        </mc:Fallback>
      </mc:AlternateContent>
      <p:grpSp>
        <p:nvGrpSpPr>
          <p:cNvPr id="177" name="Группа 176">
            <a:extLst>
              <a:ext uri="{FF2B5EF4-FFF2-40B4-BE49-F238E27FC236}">
                <a16:creationId xmlns:a16="http://schemas.microsoft.com/office/drawing/2014/main" id="{BA67BE21-95AE-409A-A030-2756E4F9D793}"/>
              </a:ext>
            </a:extLst>
          </p:cNvPr>
          <p:cNvGrpSpPr/>
          <p:nvPr/>
        </p:nvGrpSpPr>
        <p:grpSpPr>
          <a:xfrm>
            <a:off x="8914472" y="5981946"/>
            <a:ext cx="2213280" cy="784080"/>
            <a:chOff x="8914472" y="5981946"/>
            <a:chExt cx="2213280" cy="784080"/>
          </a:xfrm>
        </p:grpSpPr>
        <mc:AlternateContent xmlns:mc="http://schemas.openxmlformats.org/markup-compatibility/2006" xmlns:p14="http://schemas.microsoft.com/office/powerpoint/2010/main">
          <mc:Choice Requires="p14">
            <p:contentPart p14:bwMode="auto" r:id="rId256">
              <p14:nvContentPartPr>
                <p14:cNvPr id="139" name="Рукописный ввод 138">
                  <a:extLst>
                    <a:ext uri="{FF2B5EF4-FFF2-40B4-BE49-F238E27FC236}">
                      <a16:creationId xmlns:a16="http://schemas.microsoft.com/office/drawing/2014/main" id="{5CCABDC1-E0EA-4710-AEFC-C9EA59CCE832}"/>
                    </a:ext>
                  </a:extLst>
                </p14:cNvPr>
                <p14:cNvContentPartPr/>
                <p14:nvPr/>
              </p14:nvContentPartPr>
              <p14:xfrm>
                <a:off x="8959112" y="6159786"/>
                <a:ext cx="175680" cy="489960"/>
              </p14:xfrm>
            </p:contentPart>
          </mc:Choice>
          <mc:Fallback xmlns="">
            <p:pic>
              <p:nvPicPr>
                <p:cNvPr id="139" name="Рукописный ввод 138">
                  <a:extLst>
                    <a:ext uri="{FF2B5EF4-FFF2-40B4-BE49-F238E27FC236}">
                      <a16:creationId xmlns:a16="http://schemas.microsoft.com/office/drawing/2014/main" id="{5CCABDC1-E0EA-4710-AEFC-C9EA59CCE832}"/>
                    </a:ext>
                  </a:extLst>
                </p:cNvPr>
                <p:cNvPicPr/>
                <p:nvPr/>
              </p:nvPicPr>
              <p:blipFill>
                <a:blip r:embed="rId257"/>
                <a:stretch>
                  <a:fillRect/>
                </a:stretch>
              </p:blipFill>
              <p:spPr>
                <a:xfrm>
                  <a:off x="8950112" y="6151146"/>
                  <a:ext cx="19332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0" name="Рукописный ввод 139">
                  <a:extLst>
                    <a:ext uri="{FF2B5EF4-FFF2-40B4-BE49-F238E27FC236}">
                      <a16:creationId xmlns:a16="http://schemas.microsoft.com/office/drawing/2014/main" id="{9EF8534D-C804-4288-942B-2DA430BBFF4E}"/>
                    </a:ext>
                  </a:extLst>
                </p14:cNvPr>
                <p14:cNvContentPartPr/>
                <p14:nvPr/>
              </p14:nvContentPartPr>
              <p14:xfrm>
                <a:off x="8979992" y="6406386"/>
                <a:ext cx="136440" cy="39960"/>
              </p14:xfrm>
            </p:contentPart>
          </mc:Choice>
          <mc:Fallback xmlns="">
            <p:pic>
              <p:nvPicPr>
                <p:cNvPr id="140" name="Рукописный ввод 139">
                  <a:extLst>
                    <a:ext uri="{FF2B5EF4-FFF2-40B4-BE49-F238E27FC236}">
                      <a16:creationId xmlns:a16="http://schemas.microsoft.com/office/drawing/2014/main" id="{9EF8534D-C804-4288-942B-2DA430BBFF4E}"/>
                    </a:ext>
                  </a:extLst>
                </p:cNvPr>
                <p:cNvPicPr/>
                <p:nvPr/>
              </p:nvPicPr>
              <p:blipFill>
                <a:blip r:embed="rId259"/>
                <a:stretch>
                  <a:fillRect/>
                </a:stretch>
              </p:blipFill>
              <p:spPr>
                <a:xfrm>
                  <a:off x="8970992" y="6397746"/>
                  <a:ext cx="1540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41" name="Рукописный ввод 140">
                  <a:extLst>
                    <a:ext uri="{FF2B5EF4-FFF2-40B4-BE49-F238E27FC236}">
                      <a16:creationId xmlns:a16="http://schemas.microsoft.com/office/drawing/2014/main" id="{43FC8043-F528-4509-A2AB-AAE78ADB7ACD}"/>
                    </a:ext>
                  </a:extLst>
                </p14:cNvPr>
                <p14:cNvContentPartPr/>
                <p14:nvPr/>
              </p14:nvContentPartPr>
              <p14:xfrm>
                <a:off x="9266552" y="6389106"/>
                <a:ext cx="96840" cy="167400"/>
              </p14:xfrm>
            </p:contentPart>
          </mc:Choice>
          <mc:Fallback xmlns="">
            <p:pic>
              <p:nvPicPr>
                <p:cNvPr id="141" name="Рукописный ввод 140">
                  <a:extLst>
                    <a:ext uri="{FF2B5EF4-FFF2-40B4-BE49-F238E27FC236}">
                      <a16:creationId xmlns:a16="http://schemas.microsoft.com/office/drawing/2014/main" id="{43FC8043-F528-4509-A2AB-AAE78ADB7ACD}"/>
                    </a:ext>
                  </a:extLst>
                </p:cNvPr>
                <p:cNvPicPr/>
                <p:nvPr/>
              </p:nvPicPr>
              <p:blipFill>
                <a:blip r:embed="rId261"/>
                <a:stretch>
                  <a:fillRect/>
                </a:stretch>
              </p:blipFill>
              <p:spPr>
                <a:xfrm>
                  <a:off x="9257912" y="6380106"/>
                  <a:ext cx="1144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2" name="Рукописный ввод 141">
                  <a:extLst>
                    <a:ext uri="{FF2B5EF4-FFF2-40B4-BE49-F238E27FC236}">
                      <a16:creationId xmlns:a16="http://schemas.microsoft.com/office/drawing/2014/main" id="{269E7CB6-4C8E-40A0-9535-6DE859A85FEE}"/>
                    </a:ext>
                  </a:extLst>
                </p14:cNvPr>
                <p14:cNvContentPartPr/>
                <p14:nvPr/>
              </p14:nvContentPartPr>
              <p14:xfrm>
                <a:off x="9247472" y="6366426"/>
                <a:ext cx="124560" cy="223200"/>
              </p14:xfrm>
            </p:contentPart>
          </mc:Choice>
          <mc:Fallback xmlns="">
            <p:pic>
              <p:nvPicPr>
                <p:cNvPr id="142" name="Рукописный ввод 141">
                  <a:extLst>
                    <a:ext uri="{FF2B5EF4-FFF2-40B4-BE49-F238E27FC236}">
                      <a16:creationId xmlns:a16="http://schemas.microsoft.com/office/drawing/2014/main" id="{269E7CB6-4C8E-40A0-9535-6DE859A85FEE}"/>
                    </a:ext>
                  </a:extLst>
                </p:cNvPr>
                <p:cNvPicPr/>
                <p:nvPr/>
              </p:nvPicPr>
              <p:blipFill>
                <a:blip r:embed="rId263"/>
                <a:stretch>
                  <a:fillRect/>
                </a:stretch>
              </p:blipFill>
              <p:spPr>
                <a:xfrm>
                  <a:off x="9238832" y="6357786"/>
                  <a:ext cx="1422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3" name="Рукописный ввод 142">
                  <a:extLst>
                    <a:ext uri="{FF2B5EF4-FFF2-40B4-BE49-F238E27FC236}">
                      <a16:creationId xmlns:a16="http://schemas.microsoft.com/office/drawing/2014/main" id="{D351ECDD-145E-4FE1-9985-403EAB8D0EDE}"/>
                    </a:ext>
                  </a:extLst>
                </p14:cNvPr>
                <p14:cNvContentPartPr/>
                <p14:nvPr/>
              </p14:nvContentPartPr>
              <p14:xfrm>
                <a:off x="9187352" y="6087426"/>
                <a:ext cx="49680" cy="533160"/>
              </p14:xfrm>
            </p:contentPart>
          </mc:Choice>
          <mc:Fallback xmlns="">
            <p:pic>
              <p:nvPicPr>
                <p:cNvPr id="143" name="Рукописный ввод 142">
                  <a:extLst>
                    <a:ext uri="{FF2B5EF4-FFF2-40B4-BE49-F238E27FC236}">
                      <a16:creationId xmlns:a16="http://schemas.microsoft.com/office/drawing/2014/main" id="{D351ECDD-145E-4FE1-9985-403EAB8D0EDE}"/>
                    </a:ext>
                  </a:extLst>
                </p:cNvPr>
                <p:cNvPicPr/>
                <p:nvPr/>
              </p:nvPicPr>
              <p:blipFill>
                <a:blip r:embed="rId265"/>
                <a:stretch>
                  <a:fillRect/>
                </a:stretch>
              </p:blipFill>
              <p:spPr>
                <a:xfrm>
                  <a:off x="9178352" y="6078426"/>
                  <a:ext cx="6732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4" name="Рукописный ввод 143">
                  <a:extLst>
                    <a:ext uri="{FF2B5EF4-FFF2-40B4-BE49-F238E27FC236}">
                      <a16:creationId xmlns:a16="http://schemas.microsoft.com/office/drawing/2014/main" id="{9291FF2B-6ADC-4B27-87EE-C7209D42A0D6}"/>
                    </a:ext>
                  </a:extLst>
                </p14:cNvPr>
                <p14:cNvContentPartPr/>
                <p14:nvPr/>
              </p14:nvContentPartPr>
              <p14:xfrm>
                <a:off x="8914472" y="6104706"/>
                <a:ext cx="75600" cy="566280"/>
              </p14:xfrm>
            </p:contentPart>
          </mc:Choice>
          <mc:Fallback xmlns="">
            <p:pic>
              <p:nvPicPr>
                <p:cNvPr id="144" name="Рукописный ввод 143">
                  <a:extLst>
                    <a:ext uri="{FF2B5EF4-FFF2-40B4-BE49-F238E27FC236}">
                      <a16:creationId xmlns:a16="http://schemas.microsoft.com/office/drawing/2014/main" id="{9291FF2B-6ADC-4B27-87EE-C7209D42A0D6}"/>
                    </a:ext>
                  </a:extLst>
                </p:cNvPr>
                <p:cNvPicPr/>
                <p:nvPr/>
              </p:nvPicPr>
              <p:blipFill>
                <a:blip r:embed="rId267"/>
                <a:stretch>
                  <a:fillRect/>
                </a:stretch>
              </p:blipFill>
              <p:spPr>
                <a:xfrm>
                  <a:off x="8905472" y="6096066"/>
                  <a:ext cx="93240" cy="583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6" name="Рукописный ввод 145">
                  <a:extLst>
                    <a:ext uri="{FF2B5EF4-FFF2-40B4-BE49-F238E27FC236}">
                      <a16:creationId xmlns:a16="http://schemas.microsoft.com/office/drawing/2014/main" id="{52C18F4A-73E9-4FD4-9764-340688E85821}"/>
                    </a:ext>
                  </a:extLst>
                </p14:cNvPr>
                <p14:cNvContentPartPr/>
                <p14:nvPr/>
              </p14:nvContentPartPr>
              <p14:xfrm>
                <a:off x="9480752" y="6115146"/>
                <a:ext cx="91800" cy="515520"/>
              </p14:xfrm>
            </p:contentPart>
          </mc:Choice>
          <mc:Fallback xmlns="">
            <p:pic>
              <p:nvPicPr>
                <p:cNvPr id="146" name="Рукописный ввод 145">
                  <a:extLst>
                    <a:ext uri="{FF2B5EF4-FFF2-40B4-BE49-F238E27FC236}">
                      <a16:creationId xmlns:a16="http://schemas.microsoft.com/office/drawing/2014/main" id="{52C18F4A-73E9-4FD4-9764-340688E85821}"/>
                    </a:ext>
                  </a:extLst>
                </p:cNvPr>
                <p:cNvPicPr/>
                <p:nvPr/>
              </p:nvPicPr>
              <p:blipFill>
                <a:blip r:embed="rId269"/>
                <a:stretch>
                  <a:fillRect/>
                </a:stretch>
              </p:blipFill>
              <p:spPr>
                <a:xfrm>
                  <a:off x="9471752" y="6106146"/>
                  <a:ext cx="10944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47" name="Рукописный ввод 146">
                  <a:extLst>
                    <a:ext uri="{FF2B5EF4-FFF2-40B4-BE49-F238E27FC236}">
                      <a16:creationId xmlns:a16="http://schemas.microsoft.com/office/drawing/2014/main" id="{CFDECFB1-9A86-4898-8CF5-DF36FC6DBAB1}"/>
                    </a:ext>
                  </a:extLst>
                </p14:cNvPr>
                <p14:cNvContentPartPr/>
                <p14:nvPr/>
              </p14:nvContentPartPr>
              <p14:xfrm>
                <a:off x="9624752" y="6078426"/>
                <a:ext cx="192600" cy="365040"/>
              </p14:xfrm>
            </p:contentPart>
          </mc:Choice>
          <mc:Fallback xmlns="">
            <p:pic>
              <p:nvPicPr>
                <p:cNvPr id="147" name="Рукописный ввод 146">
                  <a:extLst>
                    <a:ext uri="{FF2B5EF4-FFF2-40B4-BE49-F238E27FC236}">
                      <a16:creationId xmlns:a16="http://schemas.microsoft.com/office/drawing/2014/main" id="{CFDECFB1-9A86-4898-8CF5-DF36FC6DBAB1}"/>
                    </a:ext>
                  </a:extLst>
                </p:cNvPr>
                <p:cNvPicPr/>
                <p:nvPr/>
              </p:nvPicPr>
              <p:blipFill>
                <a:blip r:embed="rId271"/>
                <a:stretch>
                  <a:fillRect/>
                </a:stretch>
              </p:blipFill>
              <p:spPr>
                <a:xfrm>
                  <a:off x="9615752" y="6069426"/>
                  <a:ext cx="21024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49" name="Рукописный ввод 148">
                  <a:extLst>
                    <a:ext uri="{FF2B5EF4-FFF2-40B4-BE49-F238E27FC236}">
                      <a16:creationId xmlns:a16="http://schemas.microsoft.com/office/drawing/2014/main" id="{19E2CA40-9C90-4750-88E7-0E77F2AAC32D}"/>
                    </a:ext>
                  </a:extLst>
                </p14:cNvPr>
                <p14:cNvContentPartPr/>
                <p14:nvPr/>
              </p14:nvContentPartPr>
              <p14:xfrm>
                <a:off x="9924272" y="6272826"/>
                <a:ext cx="93960" cy="200880"/>
              </p14:xfrm>
            </p:contentPart>
          </mc:Choice>
          <mc:Fallback xmlns="">
            <p:pic>
              <p:nvPicPr>
                <p:cNvPr id="149" name="Рукописный ввод 148">
                  <a:extLst>
                    <a:ext uri="{FF2B5EF4-FFF2-40B4-BE49-F238E27FC236}">
                      <a16:creationId xmlns:a16="http://schemas.microsoft.com/office/drawing/2014/main" id="{19E2CA40-9C90-4750-88E7-0E77F2AAC32D}"/>
                    </a:ext>
                  </a:extLst>
                </p:cNvPr>
                <p:cNvPicPr/>
                <p:nvPr/>
              </p:nvPicPr>
              <p:blipFill>
                <a:blip r:embed="rId273"/>
                <a:stretch>
                  <a:fillRect/>
                </a:stretch>
              </p:blipFill>
              <p:spPr>
                <a:xfrm>
                  <a:off x="9915632" y="6264186"/>
                  <a:ext cx="1116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50" name="Рукописный ввод 149">
                  <a:extLst>
                    <a:ext uri="{FF2B5EF4-FFF2-40B4-BE49-F238E27FC236}">
                      <a16:creationId xmlns:a16="http://schemas.microsoft.com/office/drawing/2014/main" id="{0F39A6B4-829A-46C7-9931-396A39822D72}"/>
                    </a:ext>
                  </a:extLst>
                </p14:cNvPr>
                <p14:cNvContentPartPr/>
                <p14:nvPr/>
              </p14:nvContentPartPr>
              <p14:xfrm>
                <a:off x="9909152" y="6347346"/>
                <a:ext cx="168840" cy="180720"/>
              </p14:xfrm>
            </p:contentPart>
          </mc:Choice>
          <mc:Fallback xmlns="">
            <p:pic>
              <p:nvPicPr>
                <p:cNvPr id="150" name="Рукописный ввод 149">
                  <a:extLst>
                    <a:ext uri="{FF2B5EF4-FFF2-40B4-BE49-F238E27FC236}">
                      <a16:creationId xmlns:a16="http://schemas.microsoft.com/office/drawing/2014/main" id="{0F39A6B4-829A-46C7-9931-396A39822D72}"/>
                    </a:ext>
                  </a:extLst>
                </p:cNvPr>
                <p:cNvPicPr/>
                <p:nvPr/>
              </p:nvPicPr>
              <p:blipFill>
                <a:blip r:embed="rId275"/>
                <a:stretch>
                  <a:fillRect/>
                </a:stretch>
              </p:blipFill>
              <p:spPr>
                <a:xfrm>
                  <a:off x="9900512" y="6338346"/>
                  <a:ext cx="1864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51" name="Рукописный ввод 150">
                  <a:extLst>
                    <a:ext uri="{FF2B5EF4-FFF2-40B4-BE49-F238E27FC236}">
                      <a16:creationId xmlns:a16="http://schemas.microsoft.com/office/drawing/2014/main" id="{924DA7AE-4C39-4052-ABE9-6BB629F1DA90}"/>
                    </a:ext>
                  </a:extLst>
                </p14:cNvPr>
                <p14:cNvContentPartPr/>
                <p14:nvPr/>
              </p14:nvContentPartPr>
              <p14:xfrm>
                <a:off x="10253672" y="6264186"/>
                <a:ext cx="227160" cy="179640"/>
              </p14:xfrm>
            </p:contentPart>
          </mc:Choice>
          <mc:Fallback xmlns="">
            <p:pic>
              <p:nvPicPr>
                <p:cNvPr id="151" name="Рукописный ввод 150">
                  <a:extLst>
                    <a:ext uri="{FF2B5EF4-FFF2-40B4-BE49-F238E27FC236}">
                      <a16:creationId xmlns:a16="http://schemas.microsoft.com/office/drawing/2014/main" id="{924DA7AE-4C39-4052-ABE9-6BB629F1DA90}"/>
                    </a:ext>
                  </a:extLst>
                </p:cNvPr>
                <p:cNvPicPr/>
                <p:nvPr/>
              </p:nvPicPr>
              <p:blipFill>
                <a:blip r:embed="rId277"/>
                <a:stretch>
                  <a:fillRect/>
                </a:stretch>
              </p:blipFill>
              <p:spPr>
                <a:xfrm>
                  <a:off x="10245032" y="6255186"/>
                  <a:ext cx="244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53" name="Рукописный ввод 152">
                  <a:extLst>
                    <a:ext uri="{FF2B5EF4-FFF2-40B4-BE49-F238E27FC236}">
                      <a16:creationId xmlns:a16="http://schemas.microsoft.com/office/drawing/2014/main" id="{64912640-D741-425C-B1B4-3BE0E02C3C33}"/>
                    </a:ext>
                  </a:extLst>
                </p14:cNvPr>
                <p14:cNvContentPartPr/>
                <p14:nvPr/>
              </p14:nvContentPartPr>
              <p14:xfrm>
                <a:off x="10482272" y="6065466"/>
                <a:ext cx="222840" cy="399240"/>
              </p14:xfrm>
            </p:contentPart>
          </mc:Choice>
          <mc:Fallback xmlns="">
            <p:pic>
              <p:nvPicPr>
                <p:cNvPr id="153" name="Рукописный ввод 152">
                  <a:extLst>
                    <a:ext uri="{FF2B5EF4-FFF2-40B4-BE49-F238E27FC236}">
                      <a16:creationId xmlns:a16="http://schemas.microsoft.com/office/drawing/2014/main" id="{64912640-D741-425C-B1B4-3BE0E02C3C33}"/>
                    </a:ext>
                  </a:extLst>
                </p:cNvPr>
                <p:cNvPicPr/>
                <p:nvPr/>
              </p:nvPicPr>
              <p:blipFill>
                <a:blip r:embed="rId279"/>
                <a:stretch>
                  <a:fillRect/>
                </a:stretch>
              </p:blipFill>
              <p:spPr>
                <a:xfrm>
                  <a:off x="10473632" y="6056466"/>
                  <a:ext cx="2404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54" name="Рукописный ввод 153">
                  <a:extLst>
                    <a:ext uri="{FF2B5EF4-FFF2-40B4-BE49-F238E27FC236}">
                      <a16:creationId xmlns:a16="http://schemas.microsoft.com/office/drawing/2014/main" id="{963DA5A2-BCAB-4926-A38C-9225D89638BF}"/>
                    </a:ext>
                  </a:extLst>
                </p14:cNvPr>
                <p14:cNvContentPartPr/>
                <p14:nvPr/>
              </p14:nvContentPartPr>
              <p14:xfrm>
                <a:off x="10765232" y="6344826"/>
                <a:ext cx="83160" cy="92160"/>
              </p14:xfrm>
            </p:contentPart>
          </mc:Choice>
          <mc:Fallback xmlns="">
            <p:pic>
              <p:nvPicPr>
                <p:cNvPr id="154" name="Рукописный ввод 153">
                  <a:extLst>
                    <a:ext uri="{FF2B5EF4-FFF2-40B4-BE49-F238E27FC236}">
                      <a16:creationId xmlns:a16="http://schemas.microsoft.com/office/drawing/2014/main" id="{963DA5A2-BCAB-4926-A38C-9225D89638BF}"/>
                    </a:ext>
                  </a:extLst>
                </p:cNvPr>
                <p:cNvPicPr/>
                <p:nvPr/>
              </p:nvPicPr>
              <p:blipFill>
                <a:blip r:embed="rId281"/>
                <a:stretch>
                  <a:fillRect/>
                </a:stretch>
              </p:blipFill>
              <p:spPr>
                <a:xfrm>
                  <a:off x="10756232" y="6335826"/>
                  <a:ext cx="1008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55" name="Рукописный ввод 154">
                  <a:extLst>
                    <a:ext uri="{FF2B5EF4-FFF2-40B4-BE49-F238E27FC236}">
                      <a16:creationId xmlns:a16="http://schemas.microsoft.com/office/drawing/2014/main" id="{E25F0B71-CF79-43E9-AEFE-96E4D6AE97C0}"/>
                    </a:ext>
                  </a:extLst>
                </p14:cNvPr>
                <p14:cNvContentPartPr/>
                <p14:nvPr/>
              </p14:nvContentPartPr>
              <p14:xfrm>
                <a:off x="10728152" y="5981946"/>
                <a:ext cx="399600" cy="736200"/>
              </p14:xfrm>
            </p:contentPart>
          </mc:Choice>
          <mc:Fallback xmlns="">
            <p:pic>
              <p:nvPicPr>
                <p:cNvPr id="155" name="Рукописный ввод 154">
                  <a:extLst>
                    <a:ext uri="{FF2B5EF4-FFF2-40B4-BE49-F238E27FC236}">
                      <a16:creationId xmlns:a16="http://schemas.microsoft.com/office/drawing/2014/main" id="{E25F0B71-CF79-43E9-AEFE-96E4D6AE97C0}"/>
                    </a:ext>
                  </a:extLst>
                </p:cNvPr>
                <p:cNvPicPr/>
                <p:nvPr/>
              </p:nvPicPr>
              <p:blipFill>
                <a:blip r:embed="rId283"/>
                <a:stretch>
                  <a:fillRect/>
                </a:stretch>
              </p:blipFill>
              <p:spPr>
                <a:xfrm>
                  <a:off x="10719512" y="5973306"/>
                  <a:ext cx="417240" cy="7538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6" name="Рукописный ввод 175">
                  <a:extLst>
                    <a:ext uri="{FF2B5EF4-FFF2-40B4-BE49-F238E27FC236}">
                      <a16:creationId xmlns:a16="http://schemas.microsoft.com/office/drawing/2014/main" id="{DD3F7C42-8E68-475C-B860-1D74FC712397}"/>
                    </a:ext>
                  </a:extLst>
                </p14:cNvPr>
                <p14:cNvContentPartPr/>
                <p14:nvPr/>
              </p14:nvContentPartPr>
              <p14:xfrm>
                <a:off x="10066472" y="6624186"/>
                <a:ext cx="223200" cy="141840"/>
              </p14:xfrm>
            </p:contentPart>
          </mc:Choice>
          <mc:Fallback xmlns="">
            <p:pic>
              <p:nvPicPr>
                <p:cNvPr id="176" name="Рукописный ввод 175">
                  <a:extLst>
                    <a:ext uri="{FF2B5EF4-FFF2-40B4-BE49-F238E27FC236}">
                      <a16:creationId xmlns:a16="http://schemas.microsoft.com/office/drawing/2014/main" id="{DD3F7C42-8E68-475C-B860-1D74FC712397}"/>
                    </a:ext>
                  </a:extLst>
                </p:cNvPr>
                <p:cNvPicPr/>
                <p:nvPr/>
              </p:nvPicPr>
              <p:blipFill>
                <a:blip r:embed="rId285"/>
                <a:stretch>
                  <a:fillRect/>
                </a:stretch>
              </p:blipFill>
              <p:spPr>
                <a:xfrm>
                  <a:off x="10057832" y="6615186"/>
                  <a:ext cx="240840" cy="159480"/>
                </a:xfrm>
                <a:prstGeom prst="rect">
                  <a:avLst/>
                </a:prstGeom>
              </p:spPr>
            </p:pic>
          </mc:Fallback>
        </mc:AlternateContent>
      </p:grpSp>
    </p:spTree>
    <p:extLst>
      <p:ext uri="{BB962C8B-B14F-4D97-AF65-F5344CB8AC3E}">
        <p14:creationId xmlns:p14="http://schemas.microsoft.com/office/powerpoint/2010/main" val="357618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DB0B2BE8-476F-4E3F-9DAB-687679F61741}"/>
                  </a:ext>
                </a:extLst>
              </p14:cNvPr>
              <p14:cNvContentPartPr/>
              <p14:nvPr/>
            </p14:nvContentPartPr>
            <p14:xfrm>
              <a:off x="171872" y="500478"/>
              <a:ext cx="175680" cy="329760"/>
            </p14:xfrm>
          </p:contentPart>
        </mc:Choice>
        <mc:Fallback xmlns="">
          <p:pic>
            <p:nvPicPr>
              <p:cNvPr id="2" name="Рукописный ввод 1">
                <a:extLst>
                  <a:ext uri="{FF2B5EF4-FFF2-40B4-BE49-F238E27FC236}">
                    <a16:creationId xmlns:a16="http://schemas.microsoft.com/office/drawing/2014/main" id="{DB0B2BE8-476F-4E3F-9DAB-687679F61741}"/>
                  </a:ext>
                </a:extLst>
              </p:cNvPr>
              <p:cNvPicPr/>
              <p:nvPr/>
            </p:nvPicPr>
            <p:blipFill>
              <a:blip r:embed="rId3"/>
              <a:stretch>
                <a:fillRect/>
              </a:stretch>
            </p:blipFill>
            <p:spPr>
              <a:xfrm>
                <a:off x="162872" y="491478"/>
                <a:ext cx="19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8B0E2B6B-472B-489C-AE09-7297AF9F1DEB}"/>
                  </a:ext>
                </a:extLst>
              </p14:cNvPr>
              <p14:cNvContentPartPr/>
              <p14:nvPr/>
            </p14:nvContentPartPr>
            <p14:xfrm>
              <a:off x="441152" y="423078"/>
              <a:ext cx="394200" cy="100080"/>
            </p14:xfrm>
          </p:contentPart>
        </mc:Choice>
        <mc:Fallback xmlns="">
          <p:pic>
            <p:nvPicPr>
              <p:cNvPr id="3" name="Рукописный ввод 2">
                <a:extLst>
                  <a:ext uri="{FF2B5EF4-FFF2-40B4-BE49-F238E27FC236}">
                    <a16:creationId xmlns:a16="http://schemas.microsoft.com/office/drawing/2014/main" id="{8B0E2B6B-472B-489C-AE09-7297AF9F1DEB}"/>
                  </a:ext>
                </a:extLst>
              </p:cNvPr>
              <p:cNvPicPr/>
              <p:nvPr/>
            </p:nvPicPr>
            <p:blipFill>
              <a:blip r:embed="rId5"/>
              <a:stretch>
                <a:fillRect/>
              </a:stretch>
            </p:blipFill>
            <p:spPr>
              <a:xfrm>
                <a:off x="432152" y="414438"/>
                <a:ext cx="411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0329BDA8-E8B5-478A-A7D1-A5073A3D8FA0}"/>
                  </a:ext>
                </a:extLst>
              </p14:cNvPr>
              <p14:cNvContentPartPr/>
              <p14:nvPr/>
            </p14:nvContentPartPr>
            <p14:xfrm>
              <a:off x="922832" y="173958"/>
              <a:ext cx="375480" cy="330480"/>
            </p14:xfrm>
          </p:contentPart>
        </mc:Choice>
        <mc:Fallback xmlns="">
          <p:pic>
            <p:nvPicPr>
              <p:cNvPr id="4" name="Рукописный ввод 3">
                <a:extLst>
                  <a:ext uri="{FF2B5EF4-FFF2-40B4-BE49-F238E27FC236}">
                    <a16:creationId xmlns:a16="http://schemas.microsoft.com/office/drawing/2014/main" id="{0329BDA8-E8B5-478A-A7D1-A5073A3D8FA0}"/>
                  </a:ext>
                </a:extLst>
              </p:cNvPr>
              <p:cNvPicPr/>
              <p:nvPr/>
            </p:nvPicPr>
            <p:blipFill>
              <a:blip r:embed="rId7"/>
              <a:stretch>
                <a:fillRect/>
              </a:stretch>
            </p:blipFill>
            <p:spPr>
              <a:xfrm>
                <a:off x="913832" y="165318"/>
                <a:ext cx="3931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7092FB02-E67C-4F77-AD19-353FE3E0AADE}"/>
                  </a:ext>
                </a:extLst>
              </p14:cNvPr>
              <p14:cNvContentPartPr/>
              <p14:nvPr/>
            </p14:nvContentPartPr>
            <p14:xfrm>
              <a:off x="1234592" y="346758"/>
              <a:ext cx="51840" cy="200880"/>
            </p14:xfrm>
          </p:contentPart>
        </mc:Choice>
        <mc:Fallback xmlns="">
          <p:pic>
            <p:nvPicPr>
              <p:cNvPr id="5" name="Рукописный ввод 4">
                <a:extLst>
                  <a:ext uri="{FF2B5EF4-FFF2-40B4-BE49-F238E27FC236}">
                    <a16:creationId xmlns:a16="http://schemas.microsoft.com/office/drawing/2014/main" id="{7092FB02-E67C-4F77-AD19-353FE3E0AADE}"/>
                  </a:ext>
                </a:extLst>
              </p:cNvPr>
              <p:cNvPicPr/>
              <p:nvPr/>
            </p:nvPicPr>
            <p:blipFill>
              <a:blip r:embed="rId9"/>
              <a:stretch>
                <a:fillRect/>
              </a:stretch>
            </p:blipFill>
            <p:spPr>
              <a:xfrm>
                <a:off x="1225952" y="337758"/>
                <a:ext cx="694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2302F34B-E232-405A-B8F4-3140F60A15F8}"/>
                  </a:ext>
                </a:extLst>
              </p14:cNvPr>
              <p14:cNvContentPartPr/>
              <p14:nvPr/>
            </p14:nvContentPartPr>
            <p14:xfrm>
              <a:off x="1498112" y="355038"/>
              <a:ext cx="318960" cy="142560"/>
            </p14:xfrm>
          </p:contentPart>
        </mc:Choice>
        <mc:Fallback xmlns="">
          <p:pic>
            <p:nvPicPr>
              <p:cNvPr id="6" name="Рукописный ввод 5">
                <a:extLst>
                  <a:ext uri="{FF2B5EF4-FFF2-40B4-BE49-F238E27FC236}">
                    <a16:creationId xmlns:a16="http://schemas.microsoft.com/office/drawing/2014/main" id="{2302F34B-E232-405A-B8F4-3140F60A15F8}"/>
                  </a:ext>
                </a:extLst>
              </p:cNvPr>
              <p:cNvPicPr/>
              <p:nvPr/>
            </p:nvPicPr>
            <p:blipFill>
              <a:blip r:embed="rId11"/>
              <a:stretch>
                <a:fillRect/>
              </a:stretch>
            </p:blipFill>
            <p:spPr>
              <a:xfrm>
                <a:off x="1489112" y="346398"/>
                <a:ext cx="336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597F0E8D-9B40-4226-8C69-C9B26CFC88EF}"/>
                  </a:ext>
                </a:extLst>
              </p14:cNvPr>
              <p14:cNvContentPartPr/>
              <p14:nvPr/>
            </p14:nvContentPartPr>
            <p14:xfrm>
              <a:off x="1841552" y="336678"/>
              <a:ext cx="98640" cy="199800"/>
            </p14:xfrm>
          </p:contentPart>
        </mc:Choice>
        <mc:Fallback xmlns="">
          <p:pic>
            <p:nvPicPr>
              <p:cNvPr id="7" name="Рукописный ввод 6">
                <a:extLst>
                  <a:ext uri="{FF2B5EF4-FFF2-40B4-BE49-F238E27FC236}">
                    <a16:creationId xmlns:a16="http://schemas.microsoft.com/office/drawing/2014/main" id="{597F0E8D-9B40-4226-8C69-C9B26CFC88EF}"/>
                  </a:ext>
                </a:extLst>
              </p:cNvPr>
              <p:cNvPicPr/>
              <p:nvPr/>
            </p:nvPicPr>
            <p:blipFill>
              <a:blip r:embed="rId13"/>
              <a:stretch>
                <a:fillRect/>
              </a:stretch>
            </p:blipFill>
            <p:spPr>
              <a:xfrm>
                <a:off x="1832912" y="327678"/>
                <a:ext cx="116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5505CEDF-6147-401E-878C-0E87271E613F}"/>
                  </a:ext>
                </a:extLst>
              </p14:cNvPr>
              <p14:cNvContentPartPr/>
              <p14:nvPr/>
            </p14:nvContentPartPr>
            <p14:xfrm>
              <a:off x="1949912" y="328038"/>
              <a:ext cx="412200" cy="153360"/>
            </p14:xfrm>
          </p:contentPart>
        </mc:Choice>
        <mc:Fallback xmlns="">
          <p:pic>
            <p:nvPicPr>
              <p:cNvPr id="8" name="Рукописный ввод 7">
                <a:extLst>
                  <a:ext uri="{FF2B5EF4-FFF2-40B4-BE49-F238E27FC236}">
                    <a16:creationId xmlns:a16="http://schemas.microsoft.com/office/drawing/2014/main" id="{5505CEDF-6147-401E-878C-0E87271E613F}"/>
                  </a:ext>
                </a:extLst>
              </p:cNvPr>
              <p:cNvPicPr/>
              <p:nvPr/>
            </p:nvPicPr>
            <p:blipFill>
              <a:blip r:embed="rId15"/>
              <a:stretch>
                <a:fillRect/>
              </a:stretch>
            </p:blipFill>
            <p:spPr>
              <a:xfrm>
                <a:off x="1941272" y="319038"/>
                <a:ext cx="4298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9962925F-A93D-490D-BFFC-B87D0B167A97}"/>
                  </a:ext>
                </a:extLst>
              </p14:cNvPr>
              <p14:cNvContentPartPr/>
              <p14:nvPr/>
            </p14:nvContentPartPr>
            <p14:xfrm>
              <a:off x="2457512" y="342798"/>
              <a:ext cx="231480" cy="138960"/>
            </p14:xfrm>
          </p:contentPart>
        </mc:Choice>
        <mc:Fallback xmlns="">
          <p:pic>
            <p:nvPicPr>
              <p:cNvPr id="9" name="Рукописный ввод 8">
                <a:extLst>
                  <a:ext uri="{FF2B5EF4-FFF2-40B4-BE49-F238E27FC236}">
                    <a16:creationId xmlns:a16="http://schemas.microsoft.com/office/drawing/2014/main" id="{9962925F-A93D-490D-BFFC-B87D0B167A97}"/>
                  </a:ext>
                </a:extLst>
              </p:cNvPr>
              <p:cNvPicPr/>
              <p:nvPr/>
            </p:nvPicPr>
            <p:blipFill>
              <a:blip r:embed="rId17"/>
              <a:stretch>
                <a:fillRect/>
              </a:stretch>
            </p:blipFill>
            <p:spPr>
              <a:xfrm>
                <a:off x="2448872" y="333798"/>
                <a:ext cx="24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55997E78-D897-4F06-9565-4EA13526019F}"/>
                  </a:ext>
                </a:extLst>
              </p14:cNvPr>
              <p14:cNvContentPartPr/>
              <p14:nvPr/>
            </p14:nvContentPartPr>
            <p14:xfrm>
              <a:off x="2784392" y="289878"/>
              <a:ext cx="310680" cy="180720"/>
            </p14:xfrm>
          </p:contentPart>
        </mc:Choice>
        <mc:Fallback xmlns="">
          <p:pic>
            <p:nvPicPr>
              <p:cNvPr id="10" name="Рукописный ввод 9">
                <a:extLst>
                  <a:ext uri="{FF2B5EF4-FFF2-40B4-BE49-F238E27FC236}">
                    <a16:creationId xmlns:a16="http://schemas.microsoft.com/office/drawing/2014/main" id="{55997E78-D897-4F06-9565-4EA13526019F}"/>
                  </a:ext>
                </a:extLst>
              </p:cNvPr>
              <p:cNvPicPr/>
              <p:nvPr/>
            </p:nvPicPr>
            <p:blipFill>
              <a:blip r:embed="rId19"/>
              <a:stretch>
                <a:fillRect/>
              </a:stretch>
            </p:blipFill>
            <p:spPr>
              <a:xfrm>
                <a:off x="2775752" y="280878"/>
                <a:ext cx="3283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94073B7D-DC00-40C4-A416-A5C67042B7DE}"/>
                  </a:ext>
                </a:extLst>
              </p14:cNvPr>
              <p14:cNvContentPartPr/>
              <p14:nvPr/>
            </p14:nvContentPartPr>
            <p14:xfrm>
              <a:off x="3352832" y="171438"/>
              <a:ext cx="200880" cy="399600"/>
            </p14:xfrm>
          </p:contentPart>
        </mc:Choice>
        <mc:Fallback xmlns="">
          <p:pic>
            <p:nvPicPr>
              <p:cNvPr id="11" name="Рукописный ввод 10">
                <a:extLst>
                  <a:ext uri="{FF2B5EF4-FFF2-40B4-BE49-F238E27FC236}">
                    <a16:creationId xmlns:a16="http://schemas.microsoft.com/office/drawing/2014/main" id="{94073B7D-DC00-40C4-A416-A5C67042B7DE}"/>
                  </a:ext>
                </a:extLst>
              </p:cNvPr>
              <p:cNvPicPr/>
              <p:nvPr/>
            </p:nvPicPr>
            <p:blipFill>
              <a:blip r:embed="rId21"/>
              <a:stretch>
                <a:fillRect/>
              </a:stretch>
            </p:blipFill>
            <p:spPr>
              <a:xfrm>
                <a:off x="3343832" y="162798"/>
                <a:ext cx="21852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2493BC19-F20D-4F58-A402-67E2BB61CB1A}"/>
                  </a:ext>
                </a:extLst>
              </p14:cNvPr>
              <p14:cNvContentPartPr/>
              <p14:nvPr/>
            </p14:nvContentPartPr>
            <p14:xfrm>
              <a:off x="3375512" y="625758"/>
              <a:ext cx="191520" cy="43200"/>
            </p14:xfrm>
          </p:contentPart>
        </mc:Choice>
        <mc:Fallback xmlns="">
          <p:pic>
            <p:nvPicPr>
              <p:cNvPr id="12" name="Рукописный ввод 11">
                <a:extLst>
                  <a:ext uri="{FF2B5EF4-FFF2-40B4-BE49-F238E27FC236}">
                    <a16:creationId xmlns:a16="http://schemas.microsoft.com/office/drawing/2014/main" id="{2493BC19-F20D-4F58-A402-67E2BB61CB1A}"/>
                  </a:ext>
                </a:extLst>
              </p:cNvPr>
              <p:cNvPicPr/>
              <p:nvPr/>
            </p:nvPicPr>
            <p:blipFill>
              <a:blip r:embed="rId23"/>
              <a:stretch>
                <a:fillRect/>
              </a:stretch>
            </p:blipFill>
            <p:spPr>
              <a:xfrm>
                <a:off x="3366512" y="616758"/>
                <a:ext cx="209160" cy="60840"/>
              </a:xfrm>
              <a:prstGeom prst="rect">
                <a:avLst/>
              </a:prstGeom>
            </p:spPr>
          </p:pic>
        </mc:Fallback>
      </mc:AlternateContent>
      <p:grpSp>
        <p:nvGrpSpPr>
          <p:cNvPr id="16" name="Группа 15">
            <a:extLst>
              <a:ext uri="{FF2B5EF4-FFF2-40B4-BE49-F238E27FC236}">
                <a16:creationId xmlns:a16="http://schemas.microsoft.com/office/drawing/2014/main" id="{52292A5A-FC0E-4247-8661-C18821438514}"/>
              </a:ext>
            </a:extLst>
          </p:cNvPr>
          <p:cNvGrpSpPr/>
          <p:nvPr/>
        </p:nvGrpSpPr>
        <p:grpSpPr>
          <a:xfrm>
            <a:off x="3941072" y="285558"/>
            <a:ext cx="25200" cy="191880"/>
            <a:chOff x="3941072" y="285558"/>
            <a:chExt cx="25200" cy="191880"/>
          </a:xfrm>
        </p:grpSpPr>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16435BAB-C225-467C-B005-E764A4FCA282}"/>
                    </a:ext>
                  </a:extLst>
                </p14:cNvPr>
                <p14:cNvContentPartPr/>
                <p14:nvPr/>
              </p14:nvContentPartPr>
              <p14:xfrm>
                <a:off x="3957992" y="285558"/>
                <a:ext cx="8280" cy="24840"/>
              </p14:xfrm>
            </p:contentPart>
          </mc:Choice>
          <mc:Fallback xmlns="">
            <p:pic>
              <p:nvPicPr>
                <p:cNvPr id="13" name="Рукописный ввод 12">
                  <a:extLst>
                    <a:ext uri="{FF2B5EF4-FFF2-40B4-BE49-F238E27FC236}">
                      <a16:creationId xmlns:a16="http://schemas.microsoft.com/office/drawing/2014/main" id="{16435BAB-C225-467C-B005-E764A4FCA282}"/>
                    </a:ext>
                  </a:extLst>
                </p:cNvPr>
                <p:cNvPicPr/>
                <p:nvPr/>
              </p:nvPicPr>
              <p:blipFill>
                <a:blip r:embed="rId25"/>
                <a:stretch>
                  <a:fillRect/>
                </a:stretch>
              </p:blipFill>
              <p:spPr>
                <a:xfrm>
                  <a:off x="3948992" y="276918"/>
                  <a:ext cx="25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2FEEA40A-6AE8-40DB-95E8-8D97933D3D4B}"/>
                    </a:ext>
                  </a:extLst>
                </p14:cNvPr>
                <p14:cNvContentPartPr/>
                <p14:nvPr/>
              </p14:nvContentPartPr>
              <p14:xfrm>
                <a:off x="3941072" y="375198"/>
                <a:ext cx="10440" cy="102240"/>
              </p14:xfrm>
            </p:contentPart>
          </mc:Choice>
          <mc:Fallback xmlns="">
            <p:pic>
              <p:nvPicPr>
                <p:cNvPr id="14" name="Рукописный ввод 13">
                  <a:extLst>
                    <a:ext uri="{FF2B5EF4-FFF2-40B4-BE49-F238E27FC236}">
                      <a16:creationId xmlns:a16="http://schemas.microsoft.com/office/drawing/2014/main" id="{2FEEA40A-6AE8-40DB-95E8-8D97933D3D4B}"/>
                    </a:ext>
                  </a:extLst>
                </p:cNvPr>
                <p:cNvPicPr/>
                <p:nvPr/>
              </p:nvPicPr>
              <p:blipFill>
                <a:blip r:embed="rId27"/>
                <a:stretch>
                  <a:fillRect/>
                </a:stretch>
              </p:blipFill>
              <p:spPr>
                <a:xfrm>
                  <a:off x="3932072" y="366558"/>
                  <a:ext cx="28080" cy="11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848D0031-D2D8-4AE9-B63D-8F1C2A67D8E5}"/>
                  </a:ext>
                </a:extLst>
              </p14:cNvPr>
              <p14:cNvContentPartPr/>
              <p14:nvPr/>
            </p14:nvContentPartPr>
            <p14:xfrm>
              <a:off x="784232" y="889278"/>
              <a:ext cx="1332720" cy="238680"/>
            </p14:xfrm>
          </p:contentPart>
        </mc:Choice>
        <mc:Fallback xmlns="">
          <p:pic>
            <p:nvPicPr>
              <p:cNvPr id="15" name="Рукописный ввод 14">
                <a:extLst>
                  <a:ext uri="{FF2B5EF4-FFF2-40B4-BE49-F238E27FC236}">
                    <a16:creationId xmlns:a16="http://schemas.microsoft.com/office/drawing/2014/main" id="{848D0031-D2D8-4AE9-B63D-8F1C2A67D8E5}"/>
                  </a:ext>
                </a:extLst>
              </p:cNvPr>
              <p:cNvPicPr/>
              <p:nvPr/>
            </p:nvPicPr>
            <p:blipFill>
              <a:blip r:embed="rId29"/>
              <a:stretch>
                <a:fillRect/>
              </a:stretch>
            </p:blipFill>
            <p:spPr>
              <a:xfrm>
                <a:off x="775232" y="880278"/>
                <a:ext cx="1350360" cy="256320"/>
              </a:xfrm>
              <a:prstGeom prst="rect">
                <a:avLst/>
              </a:prstGeom>
            </p:spPr>
          </p:pic>
        </mc:Fallback>
      </mc:AlternateContent>
      <p:grpSp>
        <p:nvGrpSpPr>
          <p:cNvPr id="19" name="Группа 18">
            <a:extLst>
              <a:ext uri="{FF2B5EF4-FFF2-40B4-BE49-F238E27FC236}">
                <a16:creationId xmlns:a16="http://schemas.microsoft.com/office/drawing/2014/main" id="{C8C35DC4-5981-4460-86F3-FB60A3100E72}"/>
              </a:ext>
            </a:extLst>
          </p:cNvPr>
          <p:cNvGrpSpPr/>
          <p:nvPr/>
        </p:nvGrpSpPr>
        <p:grpSpPr>
          <a:xfrm>
            <a:off x="4358312" y="175038"/>
            <a:ext cx="660960" cy="677160"/>
            <a:chOff x="4358312" y="175038"/>
            <a:chExt cx="660960" cy="677160"/>
          </a:xfrm>
        </p:grpSpPr>
        <mc:AlternateContent xmlns:mc="http://schemas.openxmlformats.org/markup-compatibility/2006" xmlns:p14="http://schemas.microsoft.com/office/powerpoint/2010/main">
          <mc:Choice Requires="p14">
            <p:contentPart p14:bwMode="auto" r:id="rId30">
              <p14:nvContentPartPr>
                <p14:cNvPr id="17" name="Рукописный ввод 16">
                  <a:extLst>
                    <a:ext uri="{FF2B5EF4-FFF2-40B4-BE49-F238E27FC236}">
                      <a16:creationId xmlns:a16="http://schemas.microsoft.com/office/drawing/2014/main" id="{B2338E8C-A99E-4FB0-9B15-A6D34E3B428D}"/>
                    </a:ext>
                  </a:extLst>
                </p14:cNvPr>
                <p14:cNvContentPartPr/>
                <p14:nvPr/>
              </p14:nvContentPartPr>
              <p14:xfrm>
                <a:off x="4358312" y="175038"/>
                <a:ext cx="336600" cy="667800"/>
              </p14:xfrm>
            </p:contentPart>
          </mc:Choice>
          <mc:Fallback xmlns="">
            <p:pic>
              <p:nvPicPr>
                <p:cNvPr id="17" name="Рукописный ввод 16">
                  <a:extLst>
                    <a:ext uri="{FF2B5EF4-FFF2-40B4-BE49-F238E27FC236}">
                      <a16:creationId xmlns:a16="http://schemas.microsoft.com/office/drawing/2014/main" id="{B2338E8C-A99E-4FB0-9B15-A6D34E3B428D}"/>
                    </a:ext>
                  </a:extLst>
                </p:cNvPr>
                <p:cNvPicPr/>
                <p:nvPr/>
              </p:nvPicPr>
              <p:blipFill>
                <a:blip r:embed="rId31"/>
                <a:stretch>
                  <a:fillRect/>
                </a:stretch>
              </p:blipFill>
              <p:spPr>
                <a:xfrm>
                  <a:off x="4349672" y="166398"/>
                  <a:ext cx="35424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Рукописный ввод 17">
                  <a:extLst>
                    <a:ext uri="{FF2B5EF4-FFF2-40B4-BE49-F238E27FC236}">
                      <a16:creationId xmlns:a16="http://schemas.microsoft.com/office/drawing/2014/main" id="{1DA14DDC-E2CB-4ED3-864F-4020993314E8}"/>
                    </a:ext>
                  </a:extLst>
                </p14:cNvPr>
                <p14:cNvContentPartPr/>
                <p14:nvPr/>
              </p14:nvContentPartPr>
              <p14:xfrm>
                <a:off x="4842872" y="439278"/>
                <a:ext cx="176400" cy="412920"/>
              </p14:xfrm>
            </p:contentPart>
          </mc:Choice>
          <mc:Fallback xmlns="">
            <p:pic>
              <p:nvPicPr>
                <p:cNvPr id="18" name="Рукописный ввод 17">
                  <a:extLst>
                    <a:ext uri="{FF2B5EF4-FFF2-40B4-BE49-F238E27FC236}">
                      <a16:creationId xmlns:a16="http://schemas.microsoft.com/office/drawing/2014/main" id="{1DA14DDC-E2CB-4ED3-864F-4020993314E8}"/>
                    </a:ext>
                  </a:extLst>
                </p:cNvPr>
                <p:cNvPicPr/>
                <p:nvPr/>
              </p:nvPicPr>
              <p:blipFill>
                <a:blip r:embed="rId33"/>
                <a:stretch>
                  <a:fillRect/>
                </a:stretch>
              </p:blipFill>
              <p:spPr>
                <a:xfrm>
                  <a:off x="4833872" y="430278"/>
                  <a:ext cx="194040" cy="43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0" name="Рукописный ввод 19">
                <a:extLst>
                  <a:ext uri="{FF2B5EF4-FFF2-40B4-BE49-F238E27FC236}">
                    <a16:creationId xmlns:a16="http://schemas.microsoft.com/office/drawing/2014/main" id="{40A2097F-8D1F-4C3D-858C-FB6339E1AD48}"/>
                  </a:ext>
                </a:extLst>
              </p14:cNvPr>
              <p14:cNvContentPartPr/>
              <p14:nvPr/>
            </p14:nvContentPartPr>
            <p14:xfrm>
              <a:off x="5232392" y="532518"/>
              <a:ext cx="63360" cy="62280"/>
            </p14:xfrm>
          </p:contentPart>
        </mc:Choice>
        <mc:Fallback xmlns="">
          <p:pic>
            <p:nvPicPr>
              <p:cNvPr id="20" name="Рукописный ввод 19">
                <a:extLst>
                  <a:ext uri="{FF2B5EF4-FFF2-40B4-BE49-F238E27FC236}">
                    <a16:creationId xmlns:a16="http://schemas.microsoft.com/office/drawing/2014/main" id="{40A2097F-8D1F-4C3D-858C-FB6339E1AD48}"/>
                  </a:ext>
                </a:extLst>
              </p:cNvPr>
              <p:cNvPicPr/>
              <p:nvPr/>
            </p:nvPicPr>
            <p:blipFill>
              <a:blip r:embed="rId35"/>
              <a:stretch>
                <a:fillRect/>
              </a:stretch>
            </p:blipFill>
            <p:spPr>
              <a:xfrm>
                <a:off x="5223392" y="523518"/>
                <a:ext cx="81000" cy="79920"/>
              </a:xfrm>
              <a:prstGeom prst="rect">
                <a:avLst/>
              </a:prstGeom>
            </p:spPr>
          </p:pic>
        </mc:Fallback>
      </mc:AlternateContent>
      <p:grpSp>
        <p:nvGrpSpPr>
          <p:cNvPr id="27" name="Группа 26">
            <a:extLst>
              <a:ext uri="{FF2B5EF4-FFF2-40B4-BE49-F238E27FC236}">
                <a16:creationId xmlns:a16="http://schemas.microsoft.com/office/drawing/2014/main" id="{5D1D53B2-DC7F-4399-870D-AC234B449516}"/>
              </a:ext>
            </a:extLst>
          </p:cNvPr>
          <p:cNvGrpSpPr/>
          <p:nvPr/>
        </p:nvGrpSpPr>
        <p:grpSpPr>
          <a:xfrm>
            <a:off x="5535872" y="156678"/>
            <a:ext cx="1212120" cy="627480"/>
            <a:chOff x="5535872" y="156678"/>
            <a:chExt cx="1212120" cy="627480"/>
          </a:xfrm>
        </p:grpSpPr>
        <mc:AlternateContent xmlns:mc="http://schemas.openxmlformats.org/markup-compatibility/2006" xmlns:p14="http://schemas.microsoft.com/office/powerpoint/2010/main">
          <mc:Choice Requires="p14">
            <p:contentPart p14:bwMode="auto" r:id="rId36">
              <p14:nvContentPartPr>
                <p14:cNvPr id="21" name="Рукописный ввод 20">
                  <a:extLst>
                    <a:ext uri="{FF2B5EF4-FFF2-40B4-BE49-F238E27FC236}">
                      <a16:creationId xmlns:a16="http://schemas.microsoft.com/office/drawing/2014/main" id="{67D2AA6D-08C5-4623-AE77-8114DCB0FAFE}"/>
                    </a:ext>
                  </a:extLst>
                </p14:cNvPr>
                <p14:cNvContentPartPr/>
                <p14:nvPr/>
              </p14:nvContentPartPr>
              <p14:xfrm>
                <a:off x="5535872" y="212478"/>
                <a:ext cx="106920" cy="466560"/>
              </p14:xfrm>
            </p:contentPart>
          </mc:Choice>
          <mc:Fallback xmlns="">
            <p:pic>
              <p:nvPicPr>
                <p:cNvPr id="21" name="Рукописный ввод 20">
                  <a:extLst>
                    <a:ext uri="{FF2B5EF4-FFF2-40B4-BE49-F238E27FC236}">
                      <a16:creationId xmlns:a16="http://schemas.microsoft.com/office/drawing/2014/main" id="{67D2AA6D-08C5-4623-AE77-8114DCB0FAFE}"/>
                    </a:ext>
                  </a:extLst>
                </p:cNvPr>
                <p:cNvPicPr/>
                <p:nvPr/>
              </p:nvPicPr>
              <p:blipFill>
                <a:blip r:embed="rId37"/>
                <a:stretch>
                  <a:fillRect/>
                </a:stretch>
              </p:blipFill>
              <p:spPr>
                <a:xfrm>
                  <a:off x="5526872" y="203478"/>
                  <a:ext cx="12456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Рукописный ввод 21">
                  <a:extLst>
                    <a:ext uri="{FF2B5EF4-FFF2-40B4-BE49-F238E27FC236}">
                      <a16:creationId xmlns:a16="http://schemas.microsoft.com/office/drawing/2014/main" id="{96EB83D4-4834-4B50-A98D-6C88C338FA33}"/>
                    </a:ext>
                  </a:extLst>
                </p14:cNvPr>
                <p14:cNvContentPartPr/>
                <p14:nvPr/>
              </p14:nvContentPartPr>
              <p14:xfrm>
                <a:off x="5694632" y="421278"/>
                <a:ext cx="162000" cy="131400"/>
              </p14:xfrm>
            </p:contentPart>
          </mc:Choice>
          <mc:Fallback xmlns="">
            <p:pic>
              <p:nvPicPr>
                <p:cNvPr id="22" name="Рукописный ввод 21">
                  <a:extLst>
                    <a:ext uri="{FF2B5EF4-FFF2-40B4-BE49-F238E27FC236}">
                      <a16:creationId xmlns:a16="http://schemas.microsoft.com/office/drawing/2014/main" id="{96EB83D4-4834-4B50-A98D-6C88C338FA33}"/>
                    </a:ext>
                  </a:extLst>
                </p:cNvPr>
                <p:cNvPicPr/>
                <p:nvPr/>
              </p:nvPicPr>
              <p:blipFill>
                <a:blip r:embed="rId39"/>
                <a:stretch>
                  <a:fillRect/>
                </a:stretch>
              </p:blipFill>
              <p:spPr>
                <a:xfrm>
                  <a:off x="5685992" y="412278"/>
                  <a:ext cx="1796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Рукописный ввод 22">
                  <a:extLst>
                    <a:ext uri="{FF2B5EF4-FFF2-40B4-BE49-F238E27FC236}">
                      <a16:creationId xmlns:a16="http://schemas.microsoft.com/office/drawing/2014/main" id="{760A82BC-23B6-4375-950C-43D493D7246E}"/>
                    </a:ext>
                  </a:extLst>
                </p14:cNvPr>
                <p14:cNvContentPartPr/>
                <p14:nvPr/>
              </p14:nvContentPartPr>
              <p14:xfrm>
                <a:off x="5740712" y="440718"/>
                <a:ext cx="33840" cy="343440"/>
              </p14:xfrm>
            </p:contentPart>
          </mc:Choice>
          <mc:Fallback xmlns="">
            <p:pic>
              <p:nvPicPr>
                <p:cNvPr id="23" name="Рукописный ввод 22">
                  <a:extLst>
                    <a:ext uri="{FF2B5EF4-FFF2-40B4-BE49-F238E27FC236}">
                      <a16:creationId xmlns:a16="http://schemas.microsoft.com/office/drawing/2014/main" id="{760A82BC-23B6-4375-950C-43D493D7246E}"/>
                    </a:ext>
                  </a:extLst>
                </p:cNvPr>
                <p:cNvPicPr/>
                <p:nvPr/>
              </p:nvPicPr>
              <p:blipFill>
                <a:blip r:embed="rId41"/>
                <a:stretch>
                  <a:fillRect/>
                </a:stretch>
              </p:blipFill>
              <p:spPr>
                <a:xfrm>
                  <a:off x="5732072" y="432078"/>
                  <a:ext cx="5148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Рукописный ввод 23">
                  <a:extLst>
                    <a:ext uri="{FF2B5EF4-FFF2-40B4-BE49-F238E27FC236}">
                      <a16:creationId xmlns:a16="http://schemas.microsoft.com/office/drawing/2014/main" id="{BA901A73-C80A-43FA-8EDC-1DEA14286595}"/>
                    </a:ext>
                  </a:extLst>
                </p14:cNvPr>
                <p14:cNvContentPartPr/>
                <p14:nvPr/>
              </p14:nvContentPartPr>
              <p14:xfrm>
                <a:off x="5995232" y="387798"/>
                <a:ext cx="205560" cy="203400"/>
              </p14:xfrm>
            </p:contentPart>
          </mc:Choice>
          <mc:Fallback xmlns="">
            <p:pic>
              <p:nvPicPr>
                <p:cNvPr id="24" name="Рукописный ввод 23">
                  <a:extLst>
                    <a:ext uri="{FF2B5EF4-FFF2-40B4-BE49-F238E27FC236}">
                      <a16:creationId xmlns:a16="http://schemas.microsoft.com/office/drawing/2014/main" id="{BA901A73-C80A-43FA-8EDC-1DEA14286595}"/>
                    </a:ext>
                  </a:extLst>
                </p:cNvPr>
                <p:cNvPicPr/>
                <p:nvPr/>
              </p:nvPicPr>
              <p:blipFill>
                <a:blip r:embed="rId43"/>
                <a:stretch>
                  <a:fillRect/>
                </a:stretch>
              </p:blipFill>
              <p:spPr>
                <a:xfrm>
                  <a:off x="5986592" y="379158"/>
                  <a:ext cx="2232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Рукописный ввод 24">
                  <a:extLst>
                    <a:ext uri="{FF2B5EF4-FFF2-40B4-BE49-F238E27FC236}">
                      <a16:creationId xmlns:a16="http://schemas.microsoft.com/office/drawing/2014/main" id="{6F0C183C-2738-48D5-A250-20DFBDDF6BE2}"/>
                    </a:ext>
                  </a:extLst>
                </p14:cNvPr>
                <p14:cNvContentPartPr/>
                <p14:nvPr/>
              </p14:nvContentPartPr>
              <p14:xfrm>
                <a:off x="6349472" y="309678"/>
                <a:ext cx="150480" cy="210600"/>
              </p14:xfrm>
            </p:contentPart>
          </mc:Choice>
          <mc:Fallback xmlns="">
            <p:pic>
              <p:nvPicPr>
                <p:cNvPr id="25" name="Рукописный ввод 24">
                  <a:extLst>
                    <a:ext uri="{FF2B5EF4-FFF2-40B4-BE49-F238E27FC236}">
                      <a16:creationId xmlns:a16="http://schemas.microsoft.com/office/drawing/2014/main" id="{6F0C183C-2738-48D5-A250-20DFBDDF6BE2}"/>
                    </a:ext>
                  </a:extLst>
                </p:cNvPr>
                <p:cNvPicPr/>
                <p:nvPr/>
              </p:nvPicPr>
              <p:blipFill>
                <a:blip r:embed="rId45"/>
                <a:stretch>
                  <a:fillRect/>
                </a:stretch>
              </p:blipFill>
              <p:spPr>
                <a:xfrm>
                  <a:off x="6340472" y="301038"/>
                  <a:ext cx="168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Рукописный ввод 25">
                  <a:extLst>
                    <a:ext uri="{FF2B5EF4-FFF2-40B4-BE49-F238E27FC236}">
                      <a16:creationId xmlns:a16="http://schemas.microsoft.com/office/drawing/2014/main" id="{D0F7A82D-1CE8-4AAA-93AE-83B5CD92F980}"/>
                    </a:ext>
                  </a:extLst>
                </p14:cNvPr>
                <p14:cNvContentPartPr/>
                <p14:nvPr/>
              </p14:nvContentPartPr>
              <p14:xfrm>
                <a:off x="6546032" y="156678"/>
                <a:ext cx="201960" cy="607680"/>
              </p14:xfrm>
            </p:contentPart>
          </mc:Choice>
          <mc:Fallback xmlns="">
            <p:pic>
              <p:nvPicPr>
                <p:cNvPr id="26" name="Рукописный ввод 25">
                  <a:extLst>
                    <a:ext uri="{FF2B5EF4-FFF2-40B4-BE49-F238E27FC236}">
                      <a16:creationId xmlns:a16="http://schemas.microsoft.com/office/drawing/2014/main" id="{D0F7A82D-1CE8-4AAA-93AE-83B5CD92F980}"/>
                    </a:ext>
                  </a:extLst>
                </p:cNvPr>
                <p:cNvPicPr/>
                <p:nvPr/>
              </p:nvPicPr>
              <p:blipFill>
                <a:blip r:embed="rId47"/>
                <a:stretch>
                  <a:fillRect/>
                </a:stretch>
              </p:blipFill>
              <p:spPr>
                <a:xfrm>
                  <a:off x="6537392" y="148038"/>
                  <a:ext cx="219600" cy="62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A478A3C3-3402-4D7F-A246-DB83D78FA2C2}"/>
                  </a:ext>
                </a:extLst>
              </p14:cNvPr>
              <p14:cNvContentPartPr/>
              <p14:nvPr/>
            </p14:nvContentPartPr>
            <p14:xfrm>
              <a:off x="6809552" y="86118"/>
              <a:ext cx="215280" cy="888120"/>
            </p14:xfrm>
          </p:contentPart>
        </mc:Choice>
        <mc:Fallback xmlns="">
          <p:pic>
            <p:nvPicPr>
              <p:cNvPr id="28" name="Рукописный ввод 27">
                <a:extLst>
                  <a:ext uri="{FF2B5EF4-FFF2-40B4-BE49-F238E27FC236}">
                    <a16:creationId xmlns:a16="http://schemas.microsoft.com/office/drawing/2014/main" id="{A478A3C3-3402-4D7F-A246-DB83D78FA2C2}"/>
                  </a:ext>
                </a:extLst>
              </p:cNvPr>
              <p:cNvPicPr/>
              <p:nvPr/>
            </p:nvPicPr>
            <p:blipFill>
              <a:blip r:embed="rId49"/>
              <a:stretch>
                <a:fillRect/>
              </a:stretch>
            </p:blipFill>
            <p:spPr>
              <a:xfrm>
                <a:off x="6800912" y="77478"/>
                <a:ext cx="232920" cy="905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B5ED08C3-79ED-48B1-BFC0-D48961C027B5}"/>
                  </a:ext>
                </a:extLst>
              </p14:cNvPr>
              <p14:cNvContentPartPr/>
              <p14:nvPr/>
            </p14:nvContentPartPr>
            <p14:xfrm>
              <a:off x="7277552" y="369438"/>
              <a:ext cx="171720" cy="226080"/>
            </p14:xfrm>
          </p:contentPart>
        </mc:Choice>
        <mc:Fallback xmlns="">
          <p:pic>
            <p:nvPicPr>
              <p:cNvPr id="29" name="Рукописный ввод 28">
                <a:extLst>
                  <a:ext uri="{FF2B5EF4-FFF2-40B4-BE49-F238E27FC236}">
                    <a16:creationId xmlns:a16="http://schemas.microsoft.com/office/drawing/2014/main" id="{B5ED08C3-79ED-48B1-BFC0-D48961C027B5}"/>
                  </a:ext>
                </a:extLst>
              </p:cNvPr>
              <p:cNvPicPr/>
              <p:nvPr/>
            </p:nvPicPr>
            <p:blipFill>
              <a:blip r:embed="rId51"/>
              <a:stretch>
                <a:fillRect/>
              </a:stretch>
            </p:blipFill>
            <p:spPr>
              <a:xfrm>
                <a:off x="7268552" y="360438"/>
                <a:ext cx="189360" cy="243720"/>
              </a:xfrm>
              <a:prstGeom prst="rect">
                <a:avLst/>
              </a:prstGeom>
            </p:spPr>
          </p:pic>
        </mc:Fallback>
      </mc:AlternateContent>
      <p:grpSp>
        <p:nvGrpSpPr>
          <p:cNvPr id="33" name="Группа 32">
            <a:extLst>
              <a:ext uri="{FF2B5EF4-FFF2-40B4-BE49-F238E27FC236}">
                <a16:creationId xmlns:a16="http://schemas.microsoft.com/office/drawing/2014/main" id="{D05A2419-ED66-4086-835D-CDCCCC121E6B}"/>
              </a:ext>
            </a:extLst>
          </p:cNvPr>
          <p:cNvGrpSpPr/>
          <p:nvPr/>
        </p:nvGrpSpPr>
        <p:grpSpPr>
          <a:xfrm>
            <a:off x="7680032" y="96198"/>
            <a:ext cx="463320" cy="611280"/>
            <a:chOff x="7680032" y="96198"/>
            <a:chExt cx="463320" cy="611280"/>
          </a:xfrm>
        </p:grpSpPr>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2F772BD7-BE19-45D8-89A4-1568926378AB}"/>
                    </a:ext>
                  </a:extLst>
                </p14:cNvPr>
                <p14:cNvContentPartPr/>
                <p14:nvPr/>
              </p14:nvContentPartPr>
              <p14:xfrm>
                <a:off x="7680032" y="96198"/>
                <a:ext cx="169560" cy="594000"/>
              </p14:xfrm>
            </p:contentPart>
          </mc:Choice>
          <mc:Fallback xmlns="">
            <p:pic>
              <p:nvPicPr>
                <p:cNvPr id="30" name="Рукописный ввод 29">
                  <a:extLst>
                    <a:ext uri="{FF2B5EF4-FFF2-40B4-BE49-F238E27FC236}">
                      <a16:creationId xmlns:a16="http://schemas.microsoft.com/office/drawing/2014/main" id="{2F772BD7-BE19-45D8-89A4-1568926378AB}"/>
                    </a:ext>
                  </a:extLst>
                </p:cNvPr>
                <p:cNvPicPr/>
                <p:nvPr/>
              </p:nvPicPr>
              <p:blipFill>
                <a:blip r:embed="rId53"/>
                <a:stretch>
                  <a:fillRect/>
                </a:stretch>
              </p:blipFill>
              <p:spPr>
                <a:xfrm>
                  <a:off x="7671032" y="87558"/>
                  <a:ext cx="18720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Рукописный ввод 30">
                  <a:extLst>
                    <a:ext uri="{FF2B5EF4-FFF2-40B4-BE49-F238E27FC236}">
                      <a16:creationId xmlns:a16="http://schemas.microsoft.com/office/drawing/2014/main" id="{E83E3BC1-733C-49E1-AAEC-5D4396503439}"/>
                    </a:ext>
                  </a:extLst>
                </p14:cNvPr>
                <p14:cNvContentPartPr/>
                <p14:nvPr/>
              </p14:nvContentPartPr>
              <p14:xfrm>
                <a:off x="7952192" y="347118"/>
                <a:ext cx="181080" cy="139680"/>
              </p14:xfrm>
            </p:contentPart>
          </mc:Choice>
          <mc:Fallback xmlns="">
            <p:pic>
              <p:nvPicPr>
                <p:cNvPr id="31" name="Рукописный ввод 30">
                  <a:extLst>
                    <a:ext uri="{FF2B5EF4-FFF2-40B4-BE49-F238E27FC236}">
                      <a16:creationId xmlns:a16="http://schemas.microsoft.com/office/drawing/2014/main" id="{E83E3BC1-733C-49E1-AAEC-5D4396503439}"/>
                    </a:ext>
                  </a:extLst>
                </p:cNvPr>
                <p:cNvPicPr/>
                <p:nvPr/>
              </p:nvPicPr>
              <p:blipFill>
                <a:blip r:embed="rId55"/>
                <a:stretch>
                  <a:fillRect/>
                </a:stretch>
              </p:blipFill>
              <p:spPr>
                <a:xfrm>
                  <a:off x="7943192" y="338118"/>
                  <a:ext cx="198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Рукописный ввод 31">
                  <a:extLst>
                    <a:ext uri="{FF2B5EF4-FFF2-40B4-BE49-F238E27FC236}">
                      <a16:creationId xmlns:a16="http://schemas.microsoft.com/office/drawing/2014/main" id="{F44B6289-60E7-40AC-85A4-C9D90C4E489A}"/>
                    </a:ext>
                  </a:extLst>
                </p14:cNvPr>
                <p14:cNvContentPartPr/>
                <p14:nvPr/>
              </p14:nvContentPartPr>
              <p14:xfrm>
                <a:off x="7980632" y="344598"/>
                <a:ext cx="162720" cy="362880"/>
              </p14:xfrm>
            </p:contentPart>
          </mc:Choice>
          <mc:Fallback xmlns="">
            <p:pic>
              <p:nvPicPr>
                <p:cNvPr id="32" name="Рукописный ввод 31">
                  <a:extLst>
                    <a:ext uri="{FF2B5EF4-FFF2-40B4-BE49-F238E27FC236}">
                      <a16:creationId xmlns:a16="http://schemas.microsoft.com/office/drawing/2014/main" id="{F44B6289-60E7-40AC-85A4-C9D90C4E489A}"/>
                    </a:ext>
                  </a:extLst>
                </p:cNvPr>
                <p:cNvPicPr/>
                <p:nvPr/>
              </p:nvPicPr>
              <p:blipFill>
                <a:blip r:embed="rId57"/>
                <a:stretch>
                  <a:fillRect/>
                </a:stretch>
              </p:blipFill>
              <p:spPr>
                <a:xfrm>
                  <a:off x="7971992" y="335958"/>
                  <a:ext cx="180360" cy="380520"/>
                </a:xfrm>
                <a:prstGeom prst="rect">
                  <a:avLst/>
                </a:prstGeom>
              </p:spPr>
            </p:pic>
          </mc:Fallback>
        </mc:AlternateContent>
      </p:grpSp>
      <p:grpSp>
        <p:nvGrpSpPr>
          <p:cNvPr id="37" name="Группа 36">
            <a:extLst>
              <a:ext uri="{FF2B5EF4-FFF2-40B4-BE49-F238E27FC236}">
                <a16:creationId xmlns:a16="http://schemas.microsoft.com/office/drawing/2014/main" id="{F774145D-C609-43F1-9B59-05B1774B9FF2}"/>
              </a:ext>
            </a:extLst>
          </p:cNvPr>
          <p:cNvGrpSpPr/>
          <p:nvPr/>
        </p:nvGrpSpPr>
        <p:grpSpPr>
          <a:xfrm>
            <a:off x="8358272" y="55878"/>
            <a:ext cx="818280" cy="634320"/>
            <a:chOff x="8358272" y="55878"/>
            <a:chExt cx="818280" cy="634320"/>
          </a:xfrm>
        </p:grpSpPr>
        <mc:AlternateContent xmlns:mc="http://schemas.openxmlformats.org/markup-compatibility/2006" xmlns:p14="http://schemas.microsoft.com/office/powerpoint/2010/main">
          <mc:Choice Requires="p14">
            <p:contentPart p14:bwMode="auto" r:id="rId58">
              <p14:nvContentPartPr>
                <p14:cNvPr id="34" name="Рукописный ввод 33">
                  <a:extLst>
                    <a:ext uri="{FF2B5EF4-FFF2-40B4-BE49-F238E27FC236}">
                      <a16:creationId xmlns:a16="http://schemas.microsoft.com/office/drawing/2014/main" id="{76CC476A-A136-4BF2-8D1E-6B53621B57D2}"/>
                    </a:ext>
                  </a:extLst>
                </p14:cNvPr>
                <p14:cNvContentPartPr/>
                <p14:nvPr/>
              </p14:nvContentPartPr>
              <p14:xfrm>
                <a:off x="8358272" y="245238"/>
                <a:ext cx="181440" cy="251280"/>
              </p14:xfrm>
            </p:contentPart>
          </mc:Choice>
          <mc:Fallback xmlns="">
            <p:pic>
              <p:nvPicPr>
                <p:cNvPr id="34" name="Рукописный ввод 33">
                  <a:extLst>
                    <a:ext uri="{FF2B5EF4-FFF2-40B4-BE49-F238E27FC236}">
                      <a16:creationId xmlns:a16="http://schemas.microsoft.com/office/drawing/2014/main" id="{76CC476A-A136-4BF2-8D1E-6B53621B57D2}"/>
                    </a:ext>
                  </a:extLst>
                </p:cNvPr>
                <p:cNvPicPr/>
                <p:nvPr/>
              </p:nvPicPr>
              <p:blipFill>
                <a:blip r:embed="rId59"/>
                <a:stretch>
                  <a:fillRect/>
                </a:stretch>
              </p:blipFill>
              <p:spPr>
                <a:xfrm>
                  <a:off x="8349632" y="236598"/>
                  <a:ext cx="1990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Рукописный ввод 34">
                  <a:extLst>
                    <a:ext uri="{FF2B5EF4-FFF2-40B4-BE49-F238E27FC236}">
                      <a16:creationId xmlns:a16="http://schemas.microsoft.com/office/drawing/2014/main" id="{4CB3AAA2-DD60-4367-9F36-365D74A39009}"/>
                    </a:ext>
                  </a:extLst>
                </p14:cNvPr>
                <p14:cNvContentPartPr/>
                <p14:nvPr/>
              </p14:nvContentPartPr>
              <p14:xfrm>
                <a:off x="8720072" y="221478"/>
                <a:ext cx="123840" cy="233640"/>
              </p14:xfrm>
            </p:contentPart>
          </mc:Choice>
          <mc:Fallback xmlns="">
            <p:pic>
              <p:nvPicPr>
                <p:cNvPr id="35" name="Рукописный ввод 34">
                  <a:extLst>
                    <a:ext uri="{FF2B5EF4-FFF2-40B4-BE49-F238E27FC236}">
                      <a16:creationId xmlns:a16="http://schemas.microsoft.com/office/drawing/2014/main" id="{4CB3AAA2-DD60-4367-9F36-365D74A39009}"/>
                    </a:ext>
                  </a:extLst>
                </p:cNvPr>
                <p:cNvPicPr/>
                <p:nvPr/>
              </p:nvPicPr>
              <p:blipFill>
                <a:blip r:embed="rId61"/>
                <a:stretch>
                  <a:fillRect/>
                </a:stretch>
              </p:blipFill>
              <p:spPr>
                <a:xfrm>
                  <a:off x="8711072" y="212838"/>
                  <a:ext cx="1414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Рукописный ввод 35">
                  <a:extLst>
                    <a:ext uri="{FF2B5EF4-FFF2-40B4-BE49-F238E27FC236}">
                      <a16:creationId xmlns:a16="http://schemas.microsoft.com/office/drawing/2014/main" id="{E248DB92-D28A-479B-805D-7CC5C4B13886}"/>
                    </a:ext>
                  </a:extLst>
                </p14:cNvPr>
                <p14:cNvContentPartPr/>
                <p14:nvPr/>
              </p14:nvContentPartPr>
              <p14:xfrm>
                <a:off x="8895752" y="55878"/>
                <a:ext cx="280800" cy="634320"/>
              </p14:xfrm>
            </p:contentPart>
          </mc:Choice>
          <mc:Fallback xmlns="">
            <p:pic>
              <p:nvPicPr>
                <p:cNvPr id="36" name="Рукописный ввод 35">
                  <a:extLst>
                    <a:ext uri="{FF2B5EF4-FFF2-40B4-BE49-F238E27FC236}">
                      <a16:creationId xmlns:a16="http://schemas.microsoft.com/office/drawing/2014/main" id="{E248DB92-D28A-479B-805D-7CC5C4B13886}"/>
                    </a:ext>
                  </a:extLst>
                </p:cNvPr>
                <p:cNvPicPr/>
                <p:nvPr/>
              </p:nvPicPr>
              <p:blipFill>
                <a:blip r:embed="rId63"/>
                <a:stretch>
                  <a:fillRect/>
                </a:stretch>
              </p:blipFill>
              <p:spPr>
                <a:xfrm>
                  <a:off x="8886752" y="46878"/>
                  <a:ext cx="298440" cy="651960"/>
                </a:xfrm>
                <a:prstGeom prst="rect">
                  <a:avLst/>
                </a:prstGeom>
              </p:spPr>
            </p:pic>
          </mc:Fallback>
        </mc:AlternateContent>
      </p:grpSp>
      <p:sp>
        <p:nvSpPr>
          <p:cNvPr id="39" name="TextBox 4">
            <a:extLst>
              <a:ext uri="{FF2B5EF4-FFF2-40B4-BE49-F238E27FC236}">
                <a16:creationId xmlns:a16="http://schemas.microsoft.com/office/drawing/2014/main" id="{8BCE51A1-2505-48E1-A226-7940FC0B38BA}"/>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3</a:t>
            </a:r>
            <a:endParaRPr lang="en-GB" dirty="0"/>
          </a:p>
        </p:txBody>
      </p:sp>
      <mc:AlternateContent xmlns:mc="http://schemas.openxmlformats.org/markup-compatibility/2006" xmlns:p14="http://schemas.microsoft.com/office/powerpoint/2010/main">
        <mc:Choice Requires="p14">
          <p:contentPart p14:bwMode="auto" r:id="rId64">
            <p14:nvContentPartPr>
              <p14:cNvPr id="38" name="Рукописный ввод 37">
                <a:extLst>
                  <a:ext uri="{FF2B5EF4-FFF2-40B4-BE49-F238E27FC236}">
                    <a16:creationId xmlns:a16="http://schemas.microsoft.com/office/drawing/2014/main" id="{611DC7D2-53C7-433C-96BD-8D92093A00F1}"/>
                  </a:ext>
                </a:extLst>
              </p14:cNvPr>
              <p14:cNvContentPartPr/>
              <p14:nvPr/>
            </p14:nvContentPartPr>
            <p14:xfrm>
              <a:off x="9633392" y="270438"/>
              <a:ext cx="182520" cy="149400"/>
            </p14:xfrm>
          </p:contentPart>
        </mc:Choice>
        <mc:Fallback xmlns="">
          <p:pic>
            <p:nvPicPr>
              <p:cNvPr id="38" name="Рукописный ввод 37">
                <a:extLst>
                  <a:ext uri="{FF2B5EF4-FFF2-40B4-BE49-F238E27FC236}">
                    <a16:creationId xmlns:a16="http://schemas.microsoft.com/office/drawing/2014/main" id="{611DC7D2-53C7-433C-96BD-8D92093A00F1}"/>
                  </a:ext>
                </a:extLst>
              </p:cNvPr>
              <p:cNvPicPr/>
              <p:nvPr/>
            </p:nvPicPr>
            <p:blipFill>
              <a:blip r:embed="rId65"/>
              <a:stretch>
                <a:fillRect/>
              </a:stretch>
            </p:blipFill>
            <p:spPr>
              <a:xfrm>
                <a:off x="9629072" y="266118"/>
                <a:ext cx="191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Рукописный ввод 39">
                <a:extLst>
                  <a:ext uri="{FF2B5EF4-FFF2-40B4-BE49-F238E27FC236}">
                    <a16:creationId xmlns:a16="http://schemas.microsoft.com/office/drawing/2014/main" id="{E4B67AC2-41F8-4206-AE54-F5E74557F30D}"/>
                  </a:ext>
                </a:extLst>
              </p14:cNvPr>
              <p14:cNvContentPartPr/>
              <p14:nvPr/>
            </p14:nvContentPartPr>
            <p14:xfrm>
              <a:off x="7189712" y="223278"/>
              <a:ext cx="386280" cy="435960"/>
            </p14:xfrm>
          </p:contentPart>
        </mc:Choice>
        <mc:Fallback xmlns="">
          <p:pic>
            <p:nvPicPr>
              <p:cNvPr id="40" name="Рукописный ввод 39">
                <a:extLst>
                  <a:ext uri="{FF2B5EF4-FFF2-40B4-BE49-F238E27FC236}">
                    <a16:creationId xmlns:a16="http://schemas.microsoft.com/office/drawing/2014/main" id="{E4B67AC2-41F8-4206-AE54-F5E74557F30D}"/>
                  </a:ext>
                </a:extLst>
              </p:cNvPr>
              <p:cNvPicPr/>
              <p:nvPr/>
            </p:nvPicPr>
            <p:blipFill>
              <a:blip r:embed="rId67"/>
              <a:stretch>
                <a:fillRect/>
              </a:stretch>
            </p:blipFill>
            <p:spPr>
              <a:xfrm>
                <a:off x="7185392" y="218958"/>
                <a:ext cx="394920" cy="444600"/>
              </a:xfrm>
              <a:prstGeom prst="rect">
                <a:avLst/>
              </a:prstGeom>
            </p:spPr>
          </p:pic>
        </mc:Fallback>
      </mc:AlternateContent>
      <p:grpSp>
        <p:nvGrpSpPr>
          <p:cNvPr id="43" name="Группа 42">
            <a:extLst>
              <a:ext uri="{FF2B5EF4-FFF2-40B4-BE49-F238E27FC236}">
                <a16:creationId xmlns:a16="http://schemas.microsoft.com/office/drawing/2014/main" id="{BD8BDF92-D8CF-4D0E-B17D-5CBF24A16E72}"/>
              </a:ext>
            </a:extLst>
          </p:cNvPr>
          <p:cNvGrpSpPr/>
          <p:nvPr/>
        </p:nvGrpSpPr>
        <p:grpSpPr>
          <a:xfrm>
            <a:off x="9784952" y="798198"/>
            <a:ext cx="375120" cy="345960"/>
            <a:chOff x="9784952" y="798198"/>
            <a:chExt cx="375120" cy="345960"/>
          </a:xfrm>
        </p:grpSpPr>
        <mc:AlternateContent xmlns:mc="http://schemas.openxmlformats.org/markup-compatibility/2006" xmlns:p14="http://schemas.microsoft.com/office/powerpoint/2010/main">
          <mc:Choice Requires="p14">
            <p:contentPart p14:bwMode="auto" r:id="rId68">
              <p14:nvContentPartPr>
                <p14:cNvPr id="41" name="Рукописный ввод 40">
                  <a:extLst>
                    <a:ext uri="{FF2B5EF4-FFF2-40B4-BE49-F238E27FC236}">
                      <a16:creationId xmlns:a16="http://schemas.microsoft.com/office/drawing/2014/main" id="{BB3D766B-B32F-4495-86D4-A38C3410D32B}"/>
                    </a:ext>
                  </a:extLst>
                </p14:cNvPr>
                <p14:cNvContentPartPr/>
                <p14:nvPr/>
              </p14:nvContentPartPr>
              <p14:xfrm>
                <a:off x="9784952" y="798198"/>
                <a:ext cx="148680" cy="345960"/>
              </p14:xfrm>
            </p:contentPart>
          </mc:Choice>
          <mc:Fallback xmlns="">
            <p:pic>
              <p:nvPicPr>
                <p:cNvPr id="41" name="Рукописный ввод 40">
                  <a:extLst>
                    <a:ext uri="{FF2B5EF4-FFF2-40B4-BE49-F238E27FC236}">
                      <a16:creationId xmlns:a16="http://schemas.microsoft.com/office/drawing/2014/main" id="{BB3D766B-B32F-4495-86D4-A38C3410D32B}"/>
                    </a:ext>
                  </a:extLst>
                </p:cNvPr>
                <p:cNvPicPr/>
                <p:nvPr/>
              </p:nvPicPr>
              <p:blipFill>
                <a:blip r:embed="rId69"/>
                <a:stretch>
                  <a:fillRect/>
                </a:stretch>
              </p:blipFill>
              <p:spPr>
                <a:xfrm>
                  <a:off x="9780632" y="793878"/>
                  <a:ext cx="15732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Рукописный ввод 41">
                  <a:extLst>
                    <a:ext uri="{FF2B5EF4-FFF2-40B4-BE49-F238E27FC236}">
                      <a16:creationId xmlns:a16="http://schemas.microsoft.com/office/drawing/2014/main" id="{9E927883-093F-4B4B-AB2A-1E89D4E07CC4}"/>
                    </a:ext>
                  </a:extLst>
                </p14:cNvPr>
                <p14:cNvContentPartPr/>
                <p14:nvPr/>
              </p14:nvContentPartPr>
              <p14:xfrm>
                <a:off x="10089152" y="946158"/>
                <a:ext cx="70920" cy="88920"/>
              </p14:xfrm>
            </p:contentPart>
          </mc:Choice>
          <mc:Fallback xmlns="">
            <p:pic>
              <p:nvPicPr>
                <p:cNvPr id="42" name="Рукописный ввод 41">
                  <a:extLst>
                    <a:ext uri="{FF2B5EF4-FFF2-40B4-BE49-F238E27FC236}">
                      <a16:creationId xmlns:a16="http://schemas.microsoft.com/office/drawing/2014/main" id="{9E927883-093F-4B4B-AB2A-1E89D4E07CC4}"/>
                    </a:ext>
                  </a:extLst>
                </p:cNvPr>
                <p:cNvPicPr/>
                <p:nvPr/>
              </p:nvPicPr>
              <p:blipFill>
                <a:blip r:embed="rId71"/>
                <a:stretch>
                  <a:fillRect/>
                </a:stretch>
              </p:blipFill>
              <p:spPr>
                <a:xfrm>
                  <a:off x="10084832" y="941838"/>
                  <a:ext cx="79560" cy="97560"/>
                </a:xfrm>
                <a:prstGeom prst="rect">
                  <a:avLst/>
                </a:prstGeom>
              </p:spPr>
            </p:pic>
          </mc:Fallback>
        </mc:AlternateContent>
      </p:grpSp>
      <p:grpSp>
        <p:nvGrpSpPr>
          <p:cNvPr id="49" name="Группа 48">
            <a:extLst>
              <a:ext uri="{FF2B5EF4-FFF2-40B4-BE49-F238E27FC236}">
                <a16:creationId xmlns:a16="http://schemas.microsoft.com/office/drawing/2014/main" id="{381AB2FA-93B8-487C-9D4A-A0F66B5465B0}"/>
              </a:ext>
            </a:extLst>
          </p:cNvPr>
          <p:cNvGrpSpPr/>
          <p:nvPr/>
        </p:nvGrpSpPr>
        <p:grpSpPr>
          <a:xfrm>
            <a:off x="10340072" y="634758"/>
            <a:ext cx="797400" cy="425160"/>
            <a:chOff x="10340072" y="634758"/>
            <a:chExt cx="797400" cy="425160"/>
          </a:xfrm>
        </p:grpSpPr>
        <mc:AlternateContent xmlns:mc="http://schemas.openxmlformats.org/markup-compatibility/2006" xmlns:p14="http://schemas.microsoft.com/office/powerpoint/2010/main">
          <mc:Choice Requires="p14">
            <p:contentPart p14:bwMode="auto" r:id="rId72">
              <p14:nvContentPartPr>
                <p14:cNvPr id="44" name="Рукописный ввод 43">
                  <a:extLst>
                    <a:ext uri="{FF2B5EF4-FFF2-40B4-BE49-F238E27FC236}">
                      <a16:creationId xmlns:a16="http://schemas.microsoft.com/office/drawing/2014/main" id="{6515851B-0CF9-4B2A-8430-5CEC6F65319C}"/>
                    </a:ext>
                  </a:extLst>
                </p14:cNvPr>
                <p14:cNvContentPartPr/>
                <p14:nvPr/>
              </p14:nvContentPartPr>
              <p14:xfrm>
                <a:off x="10340072" y="855798"/>
                <a:ext cx="181080" cy="182160"/>
              </p14:xfrm>
            </p:contentPart>
          </mc:Choice>
          <mc:Fallback xmlns="">
            <p:pic>
              <p:nvPicPr>
                <p:cNvPr id="44" name="Рукописный ввод 43">
                  <a:extLst>
                    <a:ext uri="{FF2B5EF4-FFF2-40B4-BE49-F238E27FC236}">
                      <a16:creationId xmlns:a16="http://schemas.microsoft.com/office/drawing/2014/main" id="{6515851B-0CF9-4B2A-8430-5CEC6F65319C}"/>
                    </a:ext>
                  </a:extLst>
                </p:cNvPr>
                <p:cNvPicPr/>
                <p:nvPr/>
              </p:nvPicPr>
              <p:blipFill>
                <a:blip r:embed="rId73"/>
                <a:stretch>
                  <a:fillRect/>
                </a:stretch>
              </p:blipFill>
              <p:spPr>
                <a:xfrm>
                  <a:off x="10335752" y="851478"/>
                  <a:ext cx="189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Рукописный ввод 44">
                  <a:extLst>
                    <a:ext uri="{FF2B5EF4-FFF2-40B4-BE49-F238E27FC236}">
                      <a16:creationId xmlns:a16="http://schemas.microsoft.com/office/drawing/2014/main" id="{30F7B36D-6CE4-4F38-A887-73DEF37CDCF4}"/>
                    </a:ext>
                  </a:extLst>
                </p14:cNvPr>
                <p14:cNvContentPartPr/>
                <p14:nvPr/>
              </p14:nvContentPartPr>
              <p14:xfrm>
                <a:off x="10541312" y="634758"/>
                <a:ext cx="118800" cy="153000"/>
              </p14:xfrm>
            </p:contentPart>
          </mc:Choice>
          <mc:Fallback xmlns="">
            <p:pic>
              <p:nvPicPr>
                <p:cNvPr id="45" name="Рукописный ввод 44">
                  <a:extLst>
                    <a:ext uri="{FF2B5EF4-FFF2-40B4-BE49-F238E27FC236}">
                      <a16:creationId xmlns:a16="http://schemas.microsoft.com/office/drawing/2014/main" id="{30F7B36D-6CE4-4F38-A887-73DEF37CDCF4}"/>
                    </a:ext>
                  </a:extLst>
                </p:cNvPr>
                <p:cNvPicPr/>
                <p:nvPr/>
              </p:nvPicPr>
              <p:blipFill>
                <a:blip r:embed="rId75"/>
                <a:stretch>
                  <a:fillRect/>
                </a:stretch>
              </p:blipFill>
              <p:spPr>
                <a:xfrm>
                  <a:off x="10536992" y="630438"/>
                  <a:ext cx="1274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Рукописный ввод 45">
                  <a:extLst>
                    <a:ext uri="{FF2B5EF4-FFF2-40B4-BE49-F238E27FC236}">
                      <a16:creationId xmlns:a16="http://schemas.microsoft.com/office/drawing/2014/main" id="{3A307391-11F1-4AA1-9DFA-D58BE99398E5}"/>
                    </a:ext>
                  </a:extLst>
                </p14:cNvPr>
                <p14:cNvContentPartPr/>
                <p14:nvPr/>
              </p14:nvContentPartPr>
              <p14:xfrm>
                <a:off x="10768472" y="906198"/>
                <a:ext cx="61920" cy="80280"/>
              </p14:xfrm>
            </p:contentPart>
          </mc:Choice>
          <mc:Fallback xmlns="">
            <p:pic>
              <p:nvPicPr>
                <p:cNvPr id="46" name="Рукописный ввод 45">
                  <a:extLst>
                    <a:ext uri="{FF2B5EF4-FFF2-40B4-BE49-F238E27FC236}">
                      <a16:creationId xmlns:a16="http://schemas.microsoft.com/office/drawing/2014/main" id="{3A307391-11F1-4AA1-9DFA-D58BE99398E5}"/>
                    </a:ext>
                  </a:extLst>
                </p:cNvPr>
                <p:cNvPicPr/>
                <p:nvPr/>
              </p:nvPicPr>
              <p:blipFill>
                <a:blip r:embed="rId77"/>
                <a:stretch>
                  <a:fillRect/>
                </a:stretch>
              </p:blipFill>
              <p:spPr>
                <a:xfrm>
                  <a:off x="10764152" y="901878"/>
                  <a:ext cx="705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Рукописный ввод 46">
                  <a:extLst>
                    <a:ext uri="{FF2B5EF4-FFF2-40B4-BE49-F238E27FC236}">
                      <a16:creationId xmlns:a16="http://schemas.microsoft.com/office/drawing/2014/main" id="{5971DA74-AFD4-4689-8E14-64DCD4B4C921}"/>
                    </a:ext>
                  </a:extLst>
                </p14:cNvPr>
                <p14:cNvContentPartPr/>
                <p14:nvPr/>
              </p14:nvContentPartPr>
              <p14:xfrm>
                <a:off x="10958912" y="778398"/>
                <a:ext cx="159480" cy="138960"/>
              </p14:xfrm>
            </p:contentPart>
          </mc:Choice>
          <mc:Fallback xmlns="">
            <p:pic>
              <p:nvPicPr>
                <p:cNvPr id="47" name="Рукописный ввод 46">
                  <a:extLst>
                    <a:ext uri="{FF2B5EF4-FFF2-40B4-BE49-F238E27FC236}">
                      <a16:creationId xmlns:a16="http://schemas.microsoft.com/office/drawing/2014/main" id="{5971DA74-AFD4-4689-8E14-64DCD4B4C921}"/>
                    </a:ext>
                  </a:extLst>
                </p:cNvPr>
                <p:cNvPicPr/>
                <p:nvPr/>
              </p:nvPicPr>
              <p:blipFill>
                <a:blip r:embed="rId79"/>
                <a:stretch>
                  <a:fillRect/>
                </a:stretch>
              </p:blipFill>
              <p:spPr>
                <a:xfrm>
                  <a:off x="10954592" y="774078"/>
                  <a:ext cx="1681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Рукописный ввод 47">
                  <a:extLst>
                    <a:ext uri="{FF2B5EF4-FFF2-40B4-BE49-F238E27FC236}">
                      <a16:creationId xmlns:a16="http://schemas.microsoft.com/office/drawing/2014/main" id="{EE9E58A9-A042-4C70-ACC5-4F752CDA4AF9}"/>
                    </a:ext>
                  </a:extLst>
                </p14:cNvPr>
                <p14:cNvContentPartPr/>
                <p14:nvPr/>
              </p14:nvContentPartPr>
              <p14:xfrm>
                <a:off x="11006432" y="934998"/>
                <a:ext cx="131040" cy="124920"/>
              </p14:xfrm>
            </p:contentPart>
          </mc:Choice>
          <mc:Fallback xmlns="">
            <p:pic>
              <p:nvPicPr>
                <p:cNvPr id="48" name="Рукописный ввод 47">
                  <a:extLst>
                    <a:ext uri="{FF2B5EF4-FFF2-40B4-BE49-F238E27FC236}">
                      <a16:creationId xmlns:a16="http://schemas.microsoft.com/office/drawing/2014/main" id="{EE9E58A9-A042-4C70-ACC5-4F752CDA4AF9}"/>
                    </a:ext>
                  </a:extLst>
                </p:cNvPr>
                <p:cNvPicPr/>
                <p:nvPr/>
              </p:nvPicPr>
              <p:blipFill>
                <a:blip r:embed="rId81"/>
                <a:stretch>
                  <a:fillRect/>
                </a:stretch>
              </p:blipFill>
              <p:spPr>
                <a:xfrm>
                  <a:off x="11002112" y="930678"/>
                  <a:ext cx="139680" cy="13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50" name="Рукописный ввод 49">
                <a:extLst>
                  <a:ext uri="{FF2B5EF4-FFF2-40B4-BE49-F238E27FC236}">
                    <a16:creationId xmlns:a16="http://schemas.microsoft.com/office/drawing/2014/main" id="{713323B5-2F69-4CB3-B185-39598ECDDEA7}"/>
                  </a:ext>
                </a:extLst>
              </p14:cNvPr>
              <p14:cNvContentPartPr/>
              <p14:nvPr/>
            </p14:nvContentPartPr>
            <p14:xfrm>
              <a:off x="189872" y="1521798"/>
              <a:ext cx="159480" cy="371880"/>
            </p14:xfrm>
          </p:contentPart>
        </mc:Choice>
        <mc:Fallback xmlns="">
          <p:pic>
            <p:nvPicPr>
              <p:cNvPr id="50" name="Рукописный ввод 49">
                <a:extLst>
                  <a:ext uri="{FF2B5EF4-FFF2-40B4-BE49-F238E27FC236}">
                    <a16:creationId xmlns:a16="http://schemas.microsoft.com/office/drawing/2014/main" id="{713323B5-2F69-4CB3-B185-39598ECDDEA7}"/>
                  </a:ext>
                </a:extLst>
              </p:cNvPr>
              <p:cNvPicPr/>
              <p:nvPr/>
            </p:nvPicPr>
            <p:blipFill>
              <a:blip r:embed="rId83"/>
              <a:stretch>
                <a:fillRect/>
              </a:stretch>
            </p:blipFill>
            <p:spPr>
              <a:xfrm>
                <a:off x="185552" y="1517478"/>
                <a:ext cx="168120" cy="380520"/>
              </a:xfrm>
              <a:prstGeom prst="rect">
                <a:avLst/>
              </a:prstGeom>
            </p:spPr>
          </p:pic>
        </mc:Fallback>
      </mc:AlternateContent>
      <p:grpSp>
        <p:nvGrpSpPr>
          <p:cNvPr id="122" name="Группа 121">
            <a:extLst>
              <a:ext uri="{FF2B5EF4-FFF2-40B4-BE49-F238E27FC236}">
                <a16:creationId xmlns:a16="http://schemas.microsoft.com/office/drawing/2014/main" id="{D9723683-FD7D-4641-AC18-293FC416D9E0}"/>
              </a:ext>
            </a:extLst>
          </p:cNvPr>
          <p:cNvGrpSpPr/>
          <p:nvPr/>
        </p:nvGrpSpPr>
        <p:grpSpPr>
          <a:xfrm>
            <a:off x="49472" y="1477158"/>
            <a:ext cx="1773360" cy="4459320"/>
            <a:chOff x="49472" y="1477158"/>
            <a:chExt cx="1773360" cy="4459320"/>
          </a:xfrm>
        </p:grpSpPr>
        <mc:AlternateContent xmlns:mc="http://schemas.openxmlformats.org/markup-compatibility/2006" xmlns:p14="http://schemas.microsoft.com/office/powerpoint/2010/main">
          <mc:Choice Requires="p14">
            <p:contentPart p14:bwMode="auto" r:id="rId84">
              <p14:nvContentPartPr>
                <p14:cNvPr id="53" name="Рукописный ввод 52">
                  <a:extLst>
                    <a:ext uri="{FF2B5EF4-FFF2-40B4-BE49-F238E27FC236}">
                      <a16:creationId xmlns:a16="http://schemas.microsoft.com/office/drawing/2014/main" id="{7B4C7A70-67A5-4C0C-BF26-8E4851385B93}"/>
                    </a:ext>
                  </a:extLst>
                </p14:cNvPr>
                <p14:cNvContentPartPr/>
                <p14:nvPr/>
              </p14:nvContentPartPr>
              <p14:xfrm>
                <a:off x="705752" y="1609998"/>
                <a:ext cx="109800" cy="86760"/>
              </p14:xfrm>
            </p:contentPart>
          </mc:Choice>
          <mc:Fallback xmlns="">
            <p:pic>
              <p:nvPicPr>
                <p:cNvPr id="53" name="Рукописный ввод 52">
                  <a:extLst>
                    <a:ext uri="{FF2B5EF4-FFF2-40B4-BE49-F238E27FC236}">
                      <a16:creationId xmlns:a16="http://schemas.microsoft.com/office/drawing/2014/main" id="{7B4C7A70-67A5-4C0C-BF26-8E4851385B93}"/>
                    </a:ext>
                  </a:extLst>
                </p:cNvPr>
                <p:cNvPicPr/>
                <p:nvPr/>
              </p:nvPicPr>
              <p:blipFill>
                <a:blip r:embed="rId85"/>
                <a:stretch>
                  <a:fillRect/>
                </a:stretch>
              </p:blipFill>
              <p:spPr>
                <a:xfrm>
                  <a:off x="701432" y="1605678"/>
                  <a:ext cx="1184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Рукописный ввод 53">
                  <a:extLst>
                    <a:ext uri="{FF2B5EF4-FFF2-40B4-BE49-F238E27FC236}">
                      <a16:creationId xmlns:a16="http://schemas.microsoft.com/office/drawing/2014/main" id="{0592C07E-7FD1-44A2-8512-C0BD7B5C36EA}"/>
                    </a:ext>
                  </a:extLst>
                </p14:cNvPr>
                <p14:cNvContentPartPr/>
                <p14:nvPr/>
              </p14:nvContentPartPr>
              <p14:xfrm>
                <a:off x="818792" y="1678398"/>
                <a:ext cx="56520" cy="181440"/>
              </p14:xfrm>
            </p:contentPart>
          </mc:Choice>
          <mc:Fallback xmlns="">
            <p:pic>
              <p:nvPicPr>
                <p:cNvPr id="54" name="Рукописный ввод 53">
                  <a:extLst>
                    <a:ext uri="{FF2B5EF4-FFF2-40B4-BE49-F238E27FC236}">
                      <a16:creationId xmlns:a16="http://schemas.microsoft.com/office/drawing/2014/main" id="{0592C07E-7FD1-44A2-8512-C0BD7B5C36EA}"/>
                    </a:ext>
                  </a:extLst>
                </p:cNvPr>
                <p:cNvPicPr/>
                <p:nvPr/>
              </p:nvPicPr>
              <p:blipFill>
                <a:blip r:embed="rId87"/>
                <a:stretch>
                  <a:fillRect/>
                </a:stretch>
              </p:blipFill>
              <p:spPr>
                <a:xfrm>
                  <a:off x="814472" y="1674078"/>
                  <a:ext cx="651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Рукописный ввод 54">
                  <a:extLst>
                    <a:ext uri="{FF2B5EF4-FFF2-40B4-BE49-F238E27FC236}">
                      <a16:creationId xmlns:a16="http://schemas.microsoft.com/office/drawing/2014/main" id="{1DE6970C-0D2F-47B6-9737-64507A776604}"/>
                    </a:ext>
                  </a:extLst>
                </p14:cNvPr>
                <p14:cNvContentPartPr/>
                <p14:nvPr/>
              </p14:nvContentPartPr>
              <p14:xfrm>
                <a:off x="993032" y="1545198"/>
                <a:ext cx="303480" cy="4388040"/>
              </p14:xfrm>
            </p:contentPart>
          </mc:Choice>
          <mc:Fallback xmlns="">
            <p:pic>
              <p:nvPicPr>
                <p:cNvPr id="55" name="Рукописный ввод 54">
                  <a:extLst>
                    <a:ext uri="{FF2B5EF4-FFF2-40B4-BE49-F238E27FC236}">
                      <a16:creationId xmlns:a16="http://schemas.microsoft.com/office/drawing/2014/main" id="{1DE6970C-0D2F-47B6-9737-64507A776604}"/>
                    </a:ext>
                  </a:extLst>
                </p:cNvPr>
                <p:cNvPicPr/>
                <p:nvPr/>
              </p:nvPicPr>
              <p:blipFill>
                <a:blip r:embed="rId89"/>
                <a:stretch>
                  <a:fillRect/>
                </a:stretch>
              </p:blipFill>
              <p:spPr>
                <a:xfrm>
                  <a:off x="988712" y="1540878"/>
                  <a:ext cx="312120" cy="4396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Рукописный ввод 56">
                  <a:extLst>
                    <a:ext uri="{FF2B5EF4-FFF2-40B4-BE49-F238E27FC236}">
                      <a16:creationId xmlns:a16="http://schemas.microsoft.com/office/drawing/2014/main" id="{FB6C44C9-BF4D-459D-B6B6-F6D2FDA2431C}"/>
                    </a:ext>
                  </a:extLst>
                </p14:cNvPr>
                <p14:cNvContentPartPr/>
                <p14:nvPr/>
              </p14:nvContentPartPr>
              <p14:xfrm>
                <a:off x="520352" y="1585158"/>
                <a:ext cx="187920" cy="4270680"/>
              </p14:xfrm>
            </p:contentPart>
          </mc:Choice>
          <mc:Fallback xmlns="">
            <p:pic>
              <p:nvPicPr>
                <p:cNvPr id="57" name="Рукописный ввод 56">
                  <a:extLst>
                    <a:ext uri="{FF2B5EF4-FFF2-40B4-BE49-F238E27FC236}">
                      <a16:creationId xmlns:a16="http://schemas.microsoft.com/office/drawing/2014/main" id="{FB6C44C9-BF4D-459D-B6B6-F6D2FDA2431C}"/>
                    </a:ext>
                  </a:extLst>
                </p:cNvPr>
                <p:cNvPicPr/>
                <p:nvPr/>
              </p:nvPicPr>
              <p:blipFill>
                <a:blip r:embed="rId91"/>
                <a:stretch>
                  <a:fillRect/>
                </a:stretch>
              </p:blipFill>
              <p:spPr>
                <a:xfrm>
                  <a:off x="516032" y="1580838"/>
                  <a:ext cx="196560" cy="427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Рукописный ввод 57">
                  <a:extLst>
                    <a:ext uri="{FF2B5EF4-FFF2-40B4-BE49-F238E27FC236}">
                      <a16:creationId xmlns:a16="http://schemas.microsoft.com/office/drawing/2014/main" id="{97E3CEA8-8380-429C-945C-37B2644C4EF5}"/>
                    </a:ext>
                  </a:extLst>
                </p14:cNvPr>
                <p14:cNvContentPartPr/>
                <p14:nvPr/>
              </p14:nvContentPartPr>
              <p14:xfrm>
                <a:off x="1254392" y="1541958"/>
                <a:ext cx="102240" cy="182880"/>
              </p14:xfrm>
            </p:contentPart>
          </mc:Choice>
          <mc:Fallback xmlns="">
            <p:pic>
              <p:nvPicPr>
                <p:cNvPr id="58" name="Рукописный ввод 57">
                  <a:extLst>
                    <a:ext uri="{FF2B5EF4-FFF2-40B4-BE49-F238E27FC236}">
                      <a16:creationId xmlns:a16="http://schemas.microsoft.com/office/drawing/2014/main" id="{97E3CEA8-8380-429C-945C-37B2644C4EF5}"/>
                    </a:ext>
                  </a:extLst>
                </p:cNvPr>
                <p:cNvPicPr/>
                <p:nvPr/>
              </p:nvPicPr>
              <p:blipFill>
                <a:blip r:embed="rId93"/>
                <a:stretch>
                  <a:fillRect/>
                </a:stretch>
              </p:blipFill>
              <p:spPr>
                <a:xfrm>
                  <a:off x="1250072" y="1537638"/>
                  <a:ext cx="1108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Рукописный ввод 58">
                  <a:extLst>
                    <a:ext uri="{FF2B5EF4-FFF2-40B4-BE49-F238E27FC236}">
                      <a16:creationId xmlns:a16="http://schemas.microsoft.com/office/drawing/2014/main" id="{050B37F2-08EF-494F-8A32-991D9DE31AE1}"/>
                    </a:ext>
                  </a:extLst>
                </p14:cNvPr>
                <p14:cNvContentPartPr/>
                <p14:nvPr/>
              </p14:nvContentPartPr>
              <p14:xfrm>
                <a:off x="1498832" y="1477158"/>
                <a:ext cx="324000" cy="4369320"/>
              </p14:xfrm>
            </p:contentPart>
          </mc:Choice>
          <mc:Fallback xmlns="">
            <p:pic>
              <p:nvPicPr>
                <p:cNvPr id="59" name="Рукописный ввод 58">
                  <a:extLst>
                    <a:ext uri="{FF2B5EF4-FFF2-40B4-BE49-F238E27FC236}">
                      <a16:creationId xmlns:a16="http://schemas.microsoft.com/office/drawing/2014/main" id="{050B37F2-08EF-494F-8A32-991D9DE31AE1}"/>
                    </a:ext>
                  </a:extLst>
                </p:cNvPr>
                <p:cNvPicPr/>
                <p:nvPr/>
              </p:nvPicPr>
              <p:blipFill>
                <a:blip r:embed="rId95"/>
                <a:stretch>
                  <a:fillRect/>
                </a:stretch>
              </p:blipFill>
              <p:spPr>
                <a:xfrm>
                  <a:off x="1494512" y="1472838"/>
                  <a:ext cx="332640" cy="4377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Рукописный ввод 61">
                  <a:extLst>
                    <a:ext uri="{FF2B5EF4-FFF2-40B4-BE49-F238E27FC236}">
                      <a16:creationId xmlns:a16="http://schemas.microsoft.com/office/drawing/2014/main" id="{510AFEBB-1CB2-4E79-94D3-B7E879EAB1FE}"/>
                    </a:ext>
                  </a:extLst>
                </p14:cNvPr>
                <p14:cNvContentPartPr/>
                <p14:nvPr/>
              </p14:nvContentPartPr>
              <p14:xfrm>
                <a:off x="243152" y="2126238"/>
                <a:ext cx="21960" cy="219600"/>
              </p14:xfrm>
            </p:contentPart>
          </mc:Choice>
          <mc:Fallback xmlns="">
            <p:pic>
              <p:nvPicPr>
                <p:cNvPr id="62" name="Рукописный ввод 61">
                  <a:extLst>
                    <a:ext uri="{FF2B5EF4-FFF2-40B4-BE49-F238E27FC236}">
                      <a16:creationId xmlns:a16="http://schemas.microsoft.com/office/drawing/2014/main" id="{510AFEBB-1CB2-4E79-94D3-B7E879EAB1FE}"/>
                    </a:ext>
                  </a:extLst>
                </p:cNvPr>
                <p:cNvPicPr/>
                <p:nvPr/>
              </p:nvPicPr>
              <p:blipFill>
                <a:blip r:embed="rId97"/>
                <a:stretch>
                  <a:fillRect/>
                </a:stretch>
              </p:blipFill>
              <p:spPr>
                <a:xfrm>
                  <a:off x="238832" y="2121918"/>
                  <a:ext cx="306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Рукописный ввод 62">
                  <a:extLst>
                    <a:ext uri="{FF2B5EF4-FFF2-40B4-BE49-F238E27FC236}">
                      <a16:creationId xmlns:a16="http://schemas.microsoft.com/office/drawing/2014/main" id="{41AF2553-65DA-47A8-A5AB-2FB2F45878E7}"/>
                    </a:ext>
                  </a:extLst>
                </p14:cNvPr>
                <p14:cNvContentPartPr/>
                <p14:nvPr/>
              </p14:nvContentPartPr>
              <p14:xfrm>
                <a:off x="157112" y="2072958"/>
                <a:ext cx="225360" cy="68040"/>
              </p14:xfrm>
            </p:contentPart>
          </mc:Choice>
          <mc:Fallback xmlns="">
            <p:pic>
              <p:nvPicPr>
                <p:cNvPr id="63" name="Рукописный ввод 62">
                  <a:extLst>
                    <a:ext uri="{FF2B5EF4-FFF2-40B4-BE49-F238E27FC236}">
                      <a16:creationId xmlns:a16="http://schemas.microsoft.com/office/drawing/2014/main" id="{41AF2553-65DA-47A8-A5AB-2FB2F45878E7}"/>
                    </a:ext>
                  </a:extLst>
                </p:cNvPr>
                <p:cNvPicPr/>
                <p:nvPr/>
              </p:nvPicPr>
              <p:blipFill>
                <a:blip r:embed="rId99"/>
                <a:stretch>
                  <a:fillRect/>
                </a:stretch>
              </p:blipFill>
              <p:spPr>
                <a:xfrm>
                  <a:off x="152792" y="2068638"/>
                  <a:ext cx="234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Рукописный ввод 63">
                  <a:extLst>
                    <a:ext uri="{FF2B5EF4-FFF2-40B4-BE49-F238E27FC236}">
                      <a16:creationId xmlns:a16="http://schemas.microsoft.com/office/drawing/2014/main" id="{F3A9AA73-C387-4E15-BF83-51744AB3C792}"/>
                    </a:ext>
                  </a:extLst>
                </p14:cNvPr>
                <p14:cNvContentPartPr/>
                <p14:nvPr/>
              </p14:nvContentPartPr>
              <p14:xfrm>
                <a:off x="222632" y="2531238"/>
                <a:ext cx="70200" cy="272880"/>
              </p14:xfrm>
            </p:contentPart>
          </mc:Choice>
          <mc:Fallback xmlns="">
            <p:pic>
              <p:nvPicPr>
                <p:cNvPr id="64" name="Рукописный ввод 63">
                  <a:extLst>
                    <a:ext uri="{FF2B5EF4-FFF2-40B4-BE49-F238E27FC236}">
                      <a16:creationId xmlns:a16="http://schemas.microsoft.com/office/drawing/2014/main" id="{F3A9AA73-C387-4E15-BF83-51744AB3C792}"/>
                    </a:ext>
                  </a:extLst>
                </p:cNvPr>
                <p:cNvPicPr/>
                <p:nvPr/>
              </p:nvPicPr>
              <p:blipFill>
                <a:blip r:embed="rId101"/>
                <a:stretch>
                  <a:fillRect/>
                </a:stretch>
              </p:blipFill>
              <p:spPr>
                <a:xfrm>
                  <a:off x="218312" y="2526918"/>
                  <a:ext cx="78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Рукописный ввод 64">
                  <a:extLst>
                    <a:ext uri="{FF2B5EF4-FFF2-40B4-BE49-F238E27FC236}">
                      <a16:creationId xmlns:a16="http://schemas.microsoft.com/office/drawing/2014/main" id="{2F3336AD-5C28-486F-84F2-B8F986CDE37D}"/>
                    </a:ext>
                  </a:extLst>
                </p14:cNvPr>
                <p14:cNvContentPartPr/>
                <p14:nvPr/>
              </p14:nvContentPartPr>
              <p14:xfrm>
                <a:off x="49472" y="2520078"/>
                <a:ext cx="307080" cy="78840"/>
              </p14:xfrm>
            </p:contentPart>
          </mc:Choice>
          <mc:Fallback xmlns="">
            <p:pic>
              <p:nvPicPr>
                <p:cNvPr id="65" name="Рукописный ввод 64">
                  <a:extLst>
                    <a:ext uri="{FF2B5EF4-FFF2-40B4-BE49-F238E27FC236}">
                      <a16:creationId xmlns:a16="http://schemas.microsoft.com/office/drawing/2014/main" id="{2F3336AD-5C28-486F-84F2-B8F986CDE37D}"/>
                    </a:ext>
                  </a:extLst>
                </p:cNvPr>
                <p:cNvPicPr/>
                <p:nvPr/>
              </p:nvPicPr>
              <p:blipFill>
                <a:blip r:embed="rId103"/>
                <a:stretch>
                  <a:fillRect/>
                </a:stretch>
              </p:blipFill>
              <p:spPr>
                <a:xfrm>
                  <a:off x="45152" y="2515758"/>
                  <a:ext cx="3157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Рукописный ввод 65">
                  <a:extLst>
                    <a:ext uri="{FF2B5EF4-FFF2-40B4-BE49-F238E27FC236}">
                      <a16:creationId xmlns:a16="http://schemas.microsoft.com/office/drawing/2014/main" id="{0709C854-EBD9-4BCA-9EC1-B931DCE95E29}"/>
                    </a:ext>
                  </a:extLst>
                </p14:cNvPr>
                <p14:cNvContentPartPr/>
                <p14:nvPr/>
              </p14:nvContentPartPr>
              <p14:xfrm>
                <a:off x="269432" y="2981958"/>
                <a:ext cx="32760" cy="291960"/>
              </p14:xfrm>
            </p:contentPart>
          </mc:Choice>
          <mc:Fallback xmlns="">
            <p:pic>
              <p:nvPicPr>
                <p:cNvPr id="66" name="Рукописный ввод 65">
                  <a:extLst>
                    <a:ext uri="{FF2B5EF4-FFF2-40B4-BE49-F238E27FC236}">
                      <a16:creationId xmlns:a16="http://schemas.microsoft.com/office/drawing/2014/main" id="{0709C854-EBD9-4BCA-9EC1-B931DCE95E29}"/>
                    </a:ext>
                  </a:extLst>
                </p:cNvPr>
                <p:cNvPicPr/>
                <p:nvPr/>
              </p:nvPicPr>
              <p:blipFill>
                <a:blip r:embed="rId105"/>
                <a:stretch>
                  <a:fillRect/>
                </a:stretch>
              </p:blipFill>
              <p:spPr>
                <a:xfrm>
                  <a:off x="265112" y="2977638"/>
                  <a:ext cx="41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Рукописный ввод 66">
                  <a:extLst>
                    <a:ext uri="{FF2B5EF4-FFF2-40B4-BE49-F238E27FC236}">
                      <a16:creationId xmlns:a16="http://schemas.microsoft.com/office/drawing/2014/main" id="{04C3EE12-A8B2-4A06-887C-C76B8B14E2BE}"/>
                    </a:ext>
                  </a:extLst>
                </p14:cNvPr>
                <p14:cNvContentPartPr/>
                <p14:nvPr/>
              </p14:nvContentPartPr>
              <p14:xfrm>
                <a:off x="238472" y="2989518"/>
                <a:ext cx="145080" cy="41400"/>
              </p14:xfrm>
            </p:contentPart>
          </mc:Choice>
          <mc:Fallback xmlns="">
            <p:pic>
              <p:nvPicPr>
                <p:cNvPr id="67" name="Рукописный ввод 66">
                  <a:extLst>
                    <a:ext uri="{FF2B5EF4-FFF2-40B4-BE49-F238E27FC236}">
                      <a16:creationId xmlns:a16="http://schemas.microsoft.com/office/drawing/2014/main" id="{04C3EE12-A8B2-4A06-887C-C76B8B14E2BE}"/>
                    </a:ext>
                  </a:extLst>
                </p:cNvPr>
                <p:cNvPicPr/>
                <p:nvPr/>
              </p:nvPicPr>
              <p:blipFill>
                <a:blip r:embed="rId107"/>
                <a:stretch>
                  <a:fillRect/>
                </a:stretch>
              </p:blipFill>
              <p:spPr>
                <a:xfrm>
                  <a:off x="234152" y="2984838"/>
                  <a:ext cx="1537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Рукописный ввод 67">
                  <a:extLst>
                    <a:ext uri="{FF2B5EF4-FFF2-40B4-BE49-F238E27FC236}">
                      <a16:creationId xmlns:a16="http://schemas.microsoft.com/office/drawing/2014/main" id="{D1C5C9A5-F736-4C27-AB4F-B5CC895E3EA4}"/>
                    </a:ext>
                  </a:extLst>
                </p14:cNvPr>
                <p14:cNvContentPartPr/>
                <p14:nvPr/>
              </p14:nvContentPartPr>
              <p14:xfrm>
                <a:off x="272312" y="3543558"/>
                <a:ext cx="24120" cy="268560"/>
              </p14:xfrm>
            </p:contentPart>
          </mc:Choice>
          <mc:Fallback xmlns="">
            <p:pic>
              <p:nvPicPr>
                <p:cNvPr id="68" name="Рукописный ввод 67">
                  <a:extLst>
                    <a:ext uri="{FF2B5EF4-FFF2-40B4-BE49-F238E27FC236}">
                      <a16:creationId xmlns:a16="http://schemas.microsoft.com/office/drawing/2014/main" id="{D1C5C9A5-F736-4C27-AB4F-B5CC895E3EA4}"/>
                    </a:ext>
                  </a:extLst>
                </p:cNvPr>
                <p:cNvPicPr/>
                <p:nvPr/>
              </p:nvPicPr>
              <p:blipFill>
                <a:blip r:embed="rId109"/>
                <a:stretch>
                  <a:fillRect/>
                </a:stretch>
              </p:blipFill>
              <p:spPr>
                <a:xfrm>
                  <a:off x="267992" y="3539238"/>
                  <a:ext cx="327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Рукописный ввод 68">
                  <a:extLst>
                    <a:ext uri="{FF2B5EF4-FFF2-40B4-BE49-F238E27FC236}">
                      <a16:creationId xmlns:a16="http://schemas.microsoft.com/office/drawing/2014/main" id="{B5762E78-4F5C-4DF3-92EB-13394C8064E3}"/>
                    </a:ext>
                  </a:extLst>
                </p14:cNvPr>
                <p14:cNvContentPartPr/>
                <p14:nvPr/>
              </p14:nvContentPartPr>
              <p14:xfrm>
                <a:off x="74312" y="3498918"/>
                <a:ext cx="313560" cy="67680"/>
              </p14:xfrm>
            </p:contentPart>
          </mc:Choice>
          <mc:Fallback xmlns="">
            <p:pic>
              <p:nvPicPr>
                <p:cNvPr id="69" name="Рукописный ввод 68">
                  <a:extLst>
                    <a:ext uri="{FF2B5EF4-FFF2-40B4-BE49-F238E27FC236}">
                      <a16:creationId xmlns:a16="http://schemas.microsoft.com/office/drawing/2014/main" id="{B5762E78-4F5C-4DF3-92EB-13394C8064E3}"/>
                    </a:ext>
                  </a:extLst>
                </p:cNvPr>
                <p:cNvPicPr/>
                <p:nvPr/>
              </p:nvPicPr>
              <p:blipFill>
                <a:blip r:embed="rId111"/>
                <a:stretch>
                  <a:fillRect/>
                </a:stretch>
              </p:blipFill>
              <p:spPr>
                <a:xfrm>
                  <a:off x="69992" y="3494598"/>
                  <a:ext cx="3222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Рукописный ввод 69">
                  <a:extLst>
                    <a:ext uri="{FF2B5EF4-FFF2-40B4-BE49-F238E27FC236}">
                      <a16:creationId xmlns:a16="http://schemas.microsoft.com/office/drawing/2014/main" id="{7C0DFBE4-9F9F-4575-BAD7-421A3576AECA}"/>
                    </a:ext>
                  </a:extLst>
                </p14:cNvPr>
                <p14:cNvContentPartPr/>
                <p14:nvPr/>
              </p14:nvContentPartPr>
              <p14:xfrm>
                <a:off x="203552" y="4147278"/>
                <a:ext cx="26280" cy="210240"/>
              </p14:xfrm>
            </p:contentPart>
          </mc:Choice>
          <mc:Fallback xmlns="">
            <p:pic>
              <p:nvPicPr>
                <p:cNvPr id="70" name="Рукописный ввод 69">
                  <a:extLst>
                    <a:ext uri="{FF2B5EF4-FFF2-40B4-BE49-F238E27FC236}">
                      <a16:creationId xmlns:a16="http://schemas.microsoft.com/office/drawing/2014/main" id="{7C0DFBE4-9F9F-4575-BAD7-421A3576AECA}"/>
                    </a:ext>
                  </a:extLst>
                </p:cNvPr>
                <p:cNvPicPr/>
                <p:nvPr/>
              </p:nvPicPr>
              <p:blipFill>
                <a:blip r:embed="rId113"/>
                <a:stretch>
                  <a:fillRect/>
                </a:stretch>
              </p:blipFill>
              <p:spPr>
                <a:xfrm>
                  <a:off x="199232" y="4142958"/>
                  <a:ext cx="34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Рукописный ввод 70">
                  <a:extLst>
                    <a:ext uri="{FF2B5EF4-FFF2-40B4-BE49-F238E27FC236}">
                      <a16:creationId xmlns:a16="http://schemas.microsoft.com/office/drawing/2014/main" id="{91CEDDA5-2BCE-4CB8-8354-38ED609DB70B}"/>
                    </a:ext>
                  </a:extLst>
                </p14:cNvPr>
                <p14:cNvContentPartPr/>
                <p14:nvPr/>
              </p14:nvContentPartPr>
              <p14:xfrm>
                <a:off x="190952" y="4048638"/>
                <a:ext cx="160920" cy="41760"/>
              </p14:xfrm>
            </p:contentPart>
          </mc:Choice>
          <mc:Fallback xmlns="">
            <p:pic>
              <p:nvPicPr>
                <p:cNvPr id="71" name="Рукописный ввод 70">
                  <a:extLst>
                    <a:ext uri="{FF2B5EF4-FFF2-40B4-BE49-F238E27FC236}">
                      <a16:creationId xmlns:a16="http://schemas.microsoft.com/office/drawing/2014/main" id="{91CEDDA5-2BCE-4CB8-8354-38ED609DB70B}"/>
                    </a:ext>
                  </a:extLst>
                </p:cNvPr>
                <p:cNvPicPr/>
                <p:nvPr/>
              </p:nvPicPr>
              <p:blipFill>
                <a:blip r:embed="rId115"/>
                <a:stretch>
                  <a:fillRect/>
                </a:stretch>
              </p:blipFill>
              <p:spPr>
                <a:xfrm>
                  <a:off x="186632" y="4044318"/>
                  <a:ext cx="1695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Рукописный ввод 71">
                  <a:extLst>
                    <a:ext uri="{FF2B5EF4-FFF2-40B4-BE49-F238E27FC236}">
                      <a16:creationId xmlns:a16="http://schemas.microsoft.com/office/drawing/2014/main" id="{D9B30621-7A76-46BD-83CD-1613455E2915}"/>
                    </a:ext>
                  </a:extLst>
                </p14:cNvPr>
                <p14:cNvContentPartPr/>
                <p14:nvPr/>
              </p14:nvContentPartPr>
              <p14:xfrm>
                <a:off x="190952" y="4175358"/>
                <a:ext cx="150840" cy="48600"/>
              </p14:xfrm>
            </p:contentPart>
          </mc:Choice>
          <mc:Fallback xmlns="">
            <p:pic>
              <p:nvPicPr>
                <p:cNvPr id="72" name="Рукописный ввод 71">
                  <a:extLst>
                    <a:ext uri="{FF2B5EF4-FFF2-40B4-BE49-F238E27FC236}">
                      <a16:creationId xmlns:a16="http://schemas.microsoft.com/office/drawing/2014/main" id="{D9B30621-7A76-46BD-83CD-1613455E2915}"/>
                    </a:ext>
                  </a:extLst>
                </p:cNvPr>
                <p:cNvPicPr/>
                <p:nvPr/>
              </p:nvPicPr>
              <p:blipFill>
                <a:blip r:embed="rId117"/>
                <a:stretch>
                  <a:fillRect/>
                </a:stretch>
              </p:blipFill>
              <p:spPr>
                <a:xfrm>
                  <a:off x="186632" y="4171038"/>
                  <a:ext cx="1594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Рукописный ввод 72">
                  <a:extLst>
                    <a:ext uri="{FF2B5EF4-FFF2-40B4-BE49-F238E27FC236}">
                      <a16:creationId xmlns:a16="http://schemas.microsoft.com/office/drawing/2014/main" id="{3B74D132-39B7-49C1-ADEA-48F995768AFD}"/>
                    </a:ext>
                  </a:extLst>
                </p14:cNvPr>
                <p14:cNvContentPartPr/>
                <p14:nvPr/>
              </p14:nvContentPartPr>
              <p14:xfrm>
                <a:off x="216152" y="4618518"/>
                <a:ext cx="43920" cy="252720"/>
              </p14:xfrm>
            </p:contentPart>
          </mc:Choice>
          <mc:Fallback xmlns="">
            <p:pic>
              <p:nvPicPr>
                <p:cNvPr id="73" name="Рукописный ввод 72">
                  <a:extLst>
                    <a:ext uri="{FF2B5EF4-FFF2-40B4-BE49-F238E27FC236}">
                      <a16:creationId xmlns:a16="http://schemas.microsoft.com/office/drawing/2014/main" id="{3B74D132-39B7-49C1-ADEA-48F995768AFD}"/>
                    </a:ext>
                  </a:extLst>
                </p:cNvPr>
                <p:cNvPicPr/>
                <p:nvPr/>
              </p:nvPicPr>
              <p:blipFill>
                <a:blip r:embed="rId119"/>
                <a:stretch>
                  <a:fillRect/>
                </a:stretch>
              </p:blipFill>
              <p:spPr>
                <a:xfrm>
                  <a:off x="211832" y="4614198"/>
                  <a:ext cx="525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Рукописный ввод 73">
                  <a:extLst>
                    <a:ext uri="{FF2B5EF4-FFF2-40B4-BE49-F238E27FC236}">
                      <a16:creationId xmlns:a16="http://schemas.microsoft.com/office/drawing/2014/main" id="{06AF1C5B-E01B-44FA-8B02-A9623C65A65C}"/>
                    </a:ext>
                  </a:extLst>
                </p14:cNvPr>
                <p14:cNvContentPartPr/>
                <p14:nvPr/>
              </p14:nvContentPartPr>
              <p14:xfrm>
                <a:off x="168272" y="4533198"/>
                <a:ext cx="192600" cy="37800"/>
              </p14:xfrm>
            </p:contentPart>
          </mc:Choice>
          <mc:Fallback xmlns="">
            <p:pic>
              <p:nvPicPr>
                <p:cNvPr id="74" name="Рукописный ввод 73">
                  <a:extLst>
                    <a:ext uri="{FF2B5EF4-FFF2-40B4-BE49-F238E27FC236}">
                      <a16:creationId xmlns:a16="http://schemas.microsoft.com/office/drawing/2014/main" id="{06AF1C5B-E01B-44FA-8B02-A9623C65A65C}"/>
                    </a:ext>
                  </a:extLst>
                </p:cNvPr>
                <p:cNvPicPr/>
                <p:nvPr/>
              </p:nvPicPr>
              <p:blipFill>
                <a:blip r:embed="rId121"/>
                <a:stretch>
                  <a:fillRect/>
                </a:stretch>
              </p:blipFill>
              <p:spPr>
                <a:xfrm>
                  <a:off x="163952" y="4528878"/>
                  <a:ext cx="201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Рукописный ввод 74">
                  <a:extLst>
                    <a:ext uri="{FF2B5EF4-FFF2-40B4-BE49-F238E27FC236}">
                      <a16:creationId xmlns:a16="http://schemas.microsoft.com/office/drawing/2014/main" id="{E8717497-92C4-400A-BF18-8BFD0F3EC470}"/>
                    </a:ext>
                  </a:extLst>
                </p14:cNvPr>
                <p14:cNvContentPartPr/>
                <p14:nvPr/>
              </p14:nvContentPartPr>
              <p14:xfrm>
                <a:off x="134432" y="4700958"/>
                <a:ext cx="173520" cy="52200"/>
              </p14:xfrm>
            </p:contentPart>
          </mc:Choice>
          <mc:Fallback xmlns="">
            <p:pic>
              <p:nvPicPr>
                <p:cNvPr id="75" name="Рукописный ввод 74">
                  <a:extLst>
                    <a:ext uri="{FF2B5EF4-FFF2-40B4-BE49-F238E27FC236}">
                      <a16:creationId xmlns:a16="http://schemas.microsoft.com/office/drawing/2014/main" id="{E8717497-92C4-400A-BF18-8BFD0F3EC470}"/>
                    </a:ext>
                  </a:extLst>
                </p:cNvPr>
                <p:cNvPicPr/>
                <p:nvPr/>
              </p:nvPicPr>
              <p:blipFill>
                <a:blip r:embed="rId123"/>
                <a:stretch>
                  <a:fillRect/>
                </a:stretch>
              </p:blipFill>
              <p:spPr>
                <a:xfrm>
                  <a:off x="130112" y="4696638"/>
                  <a:ext cx="1821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Рукописный ввод 75">
                  <a:extLst>
                    <a:ext uri="{FF2B5EF4-FFF2-40B4-BE49-F238E27FC236}">
                      <a16:creationId xmlns:a16="http://schemas.microsoft.com/office/drawing/2014/main" id="{C7A2750A-9213-43A8-95D3-2207A254A2C2}"/>
                    </a:ext>
                  </a:extLst>
                </p14:cNvPr>
                <p14:cNvContentPartPr/>
                <p14:nvPr/>
              </p14:nvContentPartPr>
              <p14:xfrm>
                <a:off x="193832" y="5019918"/>
                <a:ext cx="64080" cy="305640"/>
              </p14:xfrm>
            </p:contentPart>
          </mc:Choice>
          <mc:Fallback xmlns="">
            <p:pic>
              <p:nvPicPr>
                <p:cNvPr id="76" name="Рукописный ввод 75">
                  <a:extLst>
                    <a:ext uri="{FF2B5EF4-FFF2-40B4-BE49-F238E27FC236}">
                      <a16:creationId xmlns:a16="http://schemas.microsoft.com/office/drawing/2014/main" id="{C7A2750A-9213-43A8-95D3-2207A254A2C2}"/>
                    </a:ext>
                  </a:extLst>
                </p:cNvPr>
                <p:cNvPicPr/>
                <p:nvPr/>
              </p:nvPicPr>
              <p:blipFill>
                <a:blip r:embed="rId125"/>
                <a:stretch>
                  <a:fillRect/>
                </a:stretch>
              </p:blipFill>
              <p:spPr>
                <a:xfrm>
                  <a:off x="189512" y="5015598"/>
                  <a:ext cx="727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Рукописный ввод 76">
                  <a:extLst>
                    <a:ext uri="{FF2B5EF4-FFF2-40B4-BE49-F238E27FC236}">
                      <a16:creationId xmlns:a16="http://schemas.microsoft.com/office/drawing/2014/main" id="{38720795-92FF-4697-A257-7DCD1B49C984}"/>
                    </a:ext>
                  </a:extLst>
                </p14:cNvPr>
                <p14:cNvContentPartPr/>
                <p14:nvPr/>
              </p14:nvContentPartPr>
              <p14:xfrm>
                <a:off x="111752" y="5027838"/>
                <a:ext cx="255240" cy="213120"/>
              </p14:xfrm>
            </p:contentPart>
          </mc:Choice>
          <mc:Fallback xmlns="">
            <p:pic>
              <p:nvPicPr>
                <p:cNvPr id="77" name="Рукописный ввод 76">
                  <a:extLst>
                    <a:ext uri="{FF2B5EF4-FFF2-40B4-BE49-F238E27FC236}">
                      <a16:creationId xmlns:a16="http://schemas.microsoft.com/office/drawing/2014/main" id="{38720795-92FF-4697-A257-7DCD1B49C984}"/>
                    </a:ext>
                  </a:extLst>
                </p:cNvPr>
                <p:cNvPicPr/>
                <p:nvPr/>
              </p:nvPicPr>
              <p:blipFill>
                <a:blip r:embed="rId127"/>
                <a:stretch>
                  <a:fillRect/>
                </a:stretch>
              </p:blipFill>
              <p:spPr>
                <a:xfrm>
                  <a:off x="107432" y="5023518"/>
                  <a:ext cx="2638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Рукописный ввод 77">
                  <a:extLst>
                    <a:ext uri="{FF2B5EF4-FFF2-40B4-BE49-F238E27FC236}">
                      <a16:creationId xmlns:a16="http://schemas.microsoft.com/office/drawing/2014/main" id="{9AAD95BF-572D-4C0A-9470-A91C2402041F}"/>
                    </a:ext>
                  </a:extLst>
                </p14:cNvPr>
                <p14:cNvContentPartPr/>
                <p14:nvPr/>
              </p14:nvContentPartPr>
              <p14:xfrm>
                <a:off x="230552" y="5574678"/>
                <a:ext cx="59400" cy="273240"/>
              </p14:xfrm>
            </p:contentPart>
          </mc:Choice>
          <mc:Fallback xmlns="">
            <p:pic>
              <p:nvPicPr>
                <p:cNvPr id="78" name="Рукописный ввод 77">
                  <a:extLst>
                    <a:ext uri="{FF2B5EF4-FFF2-40B4-BE49-F238E27FC236}">
                      <a16:creationId xmlns:a16="http://schemas.microsoft.com/office/drawing/2014/main" id="{9AAD95BF-572D-4C0A-9470-A91C2402041F}"/>
                    </a:ext>
                  </a:extLst>
                </p:cNvPr>
                <p:cNvPicPr/>
                <p:nvPr/>
              </p:nvPicPr>
              <p:blipFill>
                <a:blip r:embed="rId129"/>
                <a:stretch>
                  <a:fillRect/>
                </a:stretch>
              </p:blipFill>
              <p:spPr>
                <a:xfrm>
                  <a:off x="226232" y="5570358"/>
                  <a:ext cx="680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Рукописный ввод 78">
                  <a:extLst>
                    <a:ext uri="{FF2B5EF4-FFF2-40B4-BE49-F238E27FC236}">
                      <a16:creationId xmlns:a16="http://schemas.microsoft.com/office/drawing/2014/main" id="{D5C166F4-38D2-4EBD-8C00-2D251A3BFE4A}"/>
                    </a:ext>
                  </a:extLst>
                </p14:cNvPr>
                <p14:cNvContentPartPr/>
                <p14:nvPr/>
              </p14:nvContentPartPr>
              <p14:xfrm>
                <a:off x="211472" y="5513838"/>
                <a:ext cx="171000" cy="29520"/>
              </p14:xfrm>
            </p:contentPart>
          </mc:Choice>
          <mc:Fallback xmlns="">
            <p:pic>
              <p:nvPicPr>
                <p:cNvPr id="79" name="Рукописный ввод 78">
                  <a:extLst>
                    <a:ext uri="{FF2B5EF4-FFF2-40B4-BE49-F238E27FC236}">
                      <a16:creationId xmlns:a16="http://schemas.microsoft.com/office/drawing/2014/main" id="{D5C166F4-38D2-4EBD-8C00-2D251A3BFE4A}"/>
                    </a:ext>
                  </a:extLst>
                </p:cNvPr>
                <p:cNvPicPr/>
                <p:nvPr/>
              </p:nvPicPr>
              <p:blipFill>
                <a:blip r:embed="rId131"/>
                <a:stretch>
                  <a:fillRect/>
                </a:stretch>
              </p:blipFill>
              <p:spPr>
                <a:xfrm>
                  <a:off x="207152" y="5509518"/>
                  <a:ext cx="179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Рукописный ввод 79">
                  <a:extLst>
                    <a:ext uri="{FF2B5EF4-FFF2-40B4-BE49-F238E27FC236}">
                      <a16:creationId xmlns:a16="http://schemas.microsoft.com/office/drawing/2014/main" id="{C271D1D2-AF8B-411E-9080-3299B32973F7}"/>
                    </a:ext>
                  </a:extLst>
                </p14:cNvPr>
                <p14:cNvContentPartPr/>
                <p14:nvPr/>
              </p14:nvContentPartPr>
              <p14:xfrm>
                <a:off x="99512" y="5718318"/>
                <a:ext cx="297720" cy="53280"/>
              </p14:xfrm>
            </p:contentPart>
          </mc:Choice>
          <mc:Fallback xmlns="">
            <p:pic>
              <p:nvPicPr>
                <p:cNvPr id="80" name="Рукописный ввод 79">
                  <a:extLst>
                    <a:ext uri="{FF2B5EF4-FFF2-40B4-BE49-F238E27FC236}">
                      <a16:creationId xmlns:a16="http://schemas.microsoft.com/office/drawing/2014/main" id="{C271D1D2-AF8B-411E-9080-3299B32973F7}"/>
                    </a:ext>
                  </a:extLst>
                </p:cNvPr>
                <p:cNvPicPr/>
                <p:nvPr/>
              </p:nvPicPr>
              <p:blipFill>
                <a:blip r:embed="rId133"/>
                <a:stretch>
                  <a:fillRect/>
                </a:stretch>
              </p:blipFill>
              <p:spPr>
                <a:xfrm>
                  <a:off x="95192" y="5713998"/>
                  <a:ext cx="3063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Рукописный ввод 80">
                  <a:extLst>
                    <a:ext uri="{FF2B5EF4-FFF2-40B4-BE49-F238E27FC236}">
                      <a16:creationId xmlns:a16="http://schemas.microsoft.com/office/drawing/2014/main" id="{5359672A-9100-46A5-92CD-6EF95CEAC34A}"/>
                    </a:ext>
                  </a:extLst>
                </p14:cNvPr>
                <p14:cNvContentPartPr/>
                <p14:nvPr/>
              </p14:nvContentPartPr>
              <p14:xfrm>
                <a:off x="743192" y="2063238"/>
                <a:ext cx="27720" cy="285480"/>
              </p14:xfrm>
            </p:contentPart>
          </mc:Choice>
          <mc:Fallback xmlns="">
            <p:pic>
              <p:nvPicPr>
                <p:cNvPr id="81" name="Рукописный ввод 80">
                  <a:extLst>
                    <a:ext uri="{FF2B5EF4-FFF2-40B4-BE49-F238E27FC236}">
                      <a16:creationId xmlns:a16="http://schemas.microsoft.com/office/drawing/2014/main" id="{5359672A-9100-46A5-92CD-6EF95CEAC34A}"/>
                    </a:ext>
                  </a:extLst>
                </p:cNvPr>
                <p:cNvPicPr/>
                <p:nvPr/>
              </p:nvPicPr>
              <p:blipFill>
                <a:blip r:embed="rId135"/>
                <a:stretch>
                  <a:fillRect/>
                </a:stretch>
              </p:blipFill>
              <p:spPr>
                <a:xfrm>
                  <a:off x="738872" y="2058918"/>
                  <a:ext cx="363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Рукописный ввод 81">
                  <a:extLst>
                    <a:ext uri="{FF2B5EF4-FFF2-40B4-BE49-F238E27FC236}">
                      <a16:creationId xmlns:a16="http://schemas.microsoft.com/office/drawing/2014/main" id="{703C4F74-97D4-4198-8B1C-88E35BE97182}"/>
                    </a:ext>
                  </a:extLst>
                </p14:cNvPr>
                <p14:cNvContentPartPr/>
                <p14:nvPr/>
              </p14:nvContentPartPr>
              <p14:xfrm>
                <a:off x="656072" y="2031558"/>
                <a:ext cx="222120" cy="80640"/>
              </p14:xfrm>
            </p:contentPart>
          </mc:Choice>
          <mc:Fallback xmlns="">
            <p:pic>
              <p:nvPicPr>
                <p:cNvPr id="82" name="Рукописный ввод 81">
                  <a:extLst>
                    <a:ext uri="{FF2B5EF4-FFF2-40B4-BE49-F238E27FC236}">
                      <a16:creationId xmlns:a16="http://schemas.microsoft.com/office/drawing/2014/main" id="{703C4F74-97D4-4198-8B1C-88E35BE97182}"/>
                    </a:ext>
                  </a:extLst>
                </p:cNvPr>
                <p:cNvPicPr/>
                <p:nvPr/>
              </p:nvPicPr>
              <p:blipFill>
                <a:blip r:embed="rId137"/>
                <a:stretch>
                  <a:fillRect/>
                </a:stretch>
              </p:blipFill>
              <p:spPr>
                <a:xfrm>
                  <a:off x="651752" y="2027238"/>
                  <a:ext cx="2307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3" name="Рукописный ввод 82">
                  <a:extLst>
                    <a:ext uri="{FF2B5EF4-FFF2-40B4-BE49-F238E27FC236}">
                      <a16:creationId xmlns:a16="http://schemas.microsoft.com/office/drawing/2014/main" id="{646772C0-424E-4F5F-9CA0-919784821CF4}"/>
                    </a:ext>
                  </a:extLst>
                </p14:cNvPr>
                <p14:cNvContentPartPr/>
                <p14:nvPr/>
              </p14:nvContentPartPr>
              <p14:xfrm>
                <a:off x="770912" y="2409918"/>
                <a:ext cx="5400" cy="306360"/>
              </p14:xfrm>
            </p:contentPart>
          </mc:Choice>
          <mc:Fallback xmlns="">
            <p:pic>
              <p:nvPicPr>
                <p:cNvPr id="83" name="Рукописный ввод 82">
                  <a:extLst>
                    <a:ext uri="{FF2B5EF4-FFF2-40B4-BE49-F238E27FC236}">
                      <a16:creationId xmlns:a16="http://schemas.microsoft.com/office/drawing/2014/main" id="{646772C0-424E-4F5F-9CA0-919784821CF4}"/>
                    </a:ext>
                  </a:extLst>
                </p:cNvPr>
                <p:cNvPicPr/>
                <p:nvPr/>
              </p:nvPicPr>
              <p:blipFill>
                <a:blip r:embed="rId139"/>
                <a:stretch>
                  <a:fillRect/>
                </a:stretch>
              </p:blipFill>
              <p:spPr>
                <a:xfrm>
                  <a:off x="766592" y="2405598"/>
                  <a:ext cx="140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4" name="Рукописный ввод 83">
                  <a:extLst>
                    <a:ext uri="{FF2B5EF4-FFF2-40B4-BE49-F238E27FC236}">
                      <a16:creationId xmlns:a16="http://schemas.microsoft.com/office/drawing/2014/main" id="{B838DD87-B952-4E02-B185-594009E653BF}"/>
                    </a:ext>
                  </a:extLst>
                </p14:cNvPr>
                <p14:cNvContentPartPr/>
                <p14:nvPr/>
              </p14:nvContentPartPr>
              <p14:xfrm>
                <a:off x="643472" y="2415318"/>
                <a:ext cx="254880" cy="83880"/>
              </p14:xfrm>
            </p:contentPart>
          </mc:Choice>
          <mc:Fallback xmlns="">
            <p:pic>
              <p:nvPicPr>
                <p:cNvPr id="84" name="Рукописный ввод 83">
                  <a:extLst>
                    <a:ext uri="{FF2B5EF4-FFF2-40B4-BE49-F238E27FC236}">
                      <a16:creationId xmlns:a16="http://schemas.microsoft.com/office/drawing/2014/main" id="{B838DD87-B952-4E02-B185-594009E653BF}"/>
                    </a:ext>
                  </a:extLst>
                </p:cNvPr>
                <p:cNvPicPr/>
                <p:nvPr/>
              </p:nvPicPr>
              <p:blipFill>
                <a:blip r:embed="rId141"/>
                <a:stretch>
                  <a:fillRect/>
                </a:stretch>
              </p:blipFill>
              <p:spPr>
                <a:xfrm>
                  <a:off x="639152" y="2410998"/>
                  <a:ext cx="2635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5" name="Рукописный ввод 84">
                  <a:extLst>
                    <a:ext uri="{FF2B5EF4-FFF2-40B4-BE49-F238E27FC236}">
                      <a16:creationId xmlns:a16="http://schemas.microsoft.com/office/drawing/2014/main" id="{4616B7CA-950D-49C2-89F6-342217B4BA61}"/>
                    </a:ext>
                  </a:extLst>
                </p14:cNvPr>
                <p14:cNvContentPartPr/>
                <p14:nvPr/>
              </p14:nvContentPartPr>
              <p14:xfrm>
                <a:off x="779552" y="2900238"/>
                <a:ext cx="21600" cy="310680"/>
              </p14:xfrm>
            </p:contentPart>
          </mc:Choice>
          <mc:Fallback xmlns="">
            <p:pic>
              <p:nvPicPr>
                <p:cNvPr id="85" name="Рукописный ввод 84">
                  <a:extLst>
                    <a:ext uri="{FF2B5EF4-FFF2-40B4-BE49-F238E27FC236}">
                      <a16:creationId xmlns:a16="http://schemas.microsoft.com/office/drawing/2014/main" id="{4616B7CA-950D-49C2-89F6-342217B4BA61}"/>
                    </a:ext>
                  </a:extLst>
                </p:cNvPr>
                <p:cNvPicPr/>
                <p:nvPr/>
              </p:nvPicPr>
              <p:blipFill>
                <a:blip r:embed="rId143"/>
                <a:stretch>
                  <a:fillRect/>
                </a:stretch>
              </p:blipFill>
              <p:spPr>
                <a:xfrm>
                  <a:off x="775232" y="2895918"/>
                  <a:ext cx="30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6" name="Рукописный ввод 85">
                  <a:extLst>
                    <a:ext uri="{FF2B5EF4-FFF2-40B4-BE49-F238E27FC236}">
                      <a16:creationId xmlns:a16="http://schemas.microsoft.com/office/drawing/2014/main" id="{AF1195C8-974C-4605-9F92-064545CB5315}"/>
                    </a:ext>
                  </a:extLst>
                </p14:cNvPr>
                <p14:cNvContentPartPr/>
                <p14:nvPr/>
              </p14:nvContentPartPr>
              <p14:xfrm>
                <a:off x="671912" y="2874678"/>
                <a:ext cx="259560" cy="33840"/>
              </p14:xfrm>
            </p:contentPart>
          </mc:Choice>
          <mc:Fallback xmlns="">
            <p:pic>
              <p:nvPicPr>
                <p:cNvPr id="86" name="Рукописный ввод 85">
                  <a:extLst>
                    <a:ext uri="{FF2B5EF4-FFF2-40B4-BE49-F238E27FC236}">
                      <a16:creationId xmlns:a16="http://schemas.microsoft.com/office/drawing/2014/main" id="{AF1195C8-974C-4605-9F92-064545CB5315}"/>
                    </a:ext>
                  </a:extLst>
                </p:cNvPr>
                <p:cNvPicPr/>
                <p:nvPr/>
              </p:nvPicPr>
              <p:blipFill>
                <a:blip r:embed="rId145"/>
                <a:stretch>
                  <a:fillRect/>
                </a:stretch>
              </p:blipFill>
              <p:spPr>
                <a:xfrm>
                  <a:off x="667592" y="2870358"/>
                  <a:ext cx="268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7" name="Рукописный ввод 86">
                  <a:extLst>
                    <a:ext uri="{FF2B5EF4-FFF2-40B4-BE49-F238E27FC236}">
                      <a16:creationId xmlns:a16="http://schemas.microsoft.com/office/drawing/2014/main" id="{AE66DEB4-FC50-468A-9B56-829291934F59}"/>
                    </a:ext>
                  </a:extLst>
                </p14:cNvPr>
                <p14:cNvContentPartPr/>
                <p14:nvPr/>
              </p14:nvContentPartPr>
              <p14:xfrm>
                <a:off x="701072" y="3024438"/>
                <a:ext cx="217440" cy="71640"/>
              </p14:xfrm>
            </p:contentPart>
          </mc:Choice>
          <mc:Fallback xmlns="">
            <p:pic>
              <p:nvPicPr>
                <p:cNvPr id="87" name="Рукописный ввод 86">
                  <a:extLst>
                    <a:ext uri="{FF2B5EF4-FFF2-40B4-BE49-F238E27FC236}">
                      <a16:creationId xmlns:a16="http://schemas.microsoft.com/office/drawing/2014/main" id="{AE66DEB4-FC50-468A-9B56-829291934F59}"/>
                    </a:ext>
                  </a:extLst>
                </p:cNvPr>
                <p:cNvPicPr/>
                <p:nvPr/>
              </p:nvPicPr>
              <p:blipFill>
                <a:blip r:embed="rId147"/>
                <a:stretch>
                  <a:fillRect/>
                </a:stretch>
              </p:blipFill>
              <p:spPr>
                <a:xfrm>
                  <a:off x="696752" y="3020118"/>
                  <a:ext cx="2260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8" name="Рукописный ввод 87">
                  <a:extLst>
                    <a:ext uri="{FF2B5EF4-FFF2-40B4-BE49-F238E27FC236}">
                      <a16:creationId xmlns:a16="http://schemas.microsoft.com/office/drawing/2014/main" id="{54ED4B87-B4F4-4F44-AE4B-3047D96E69AA}"/>
                    </a:ext>
                  </a:extLst>
                </p14:cNvPr>
                <p14:cNvContentPartPr/>
                <p14:nvPr/>
              </p14:nvContentPartPr>
              <p14:xfrm>
                <a:off x="787832" y="3444918"/>
                <a:ext cx="27000" cy="337320"/>
              </p14:xfrm>
            </p:contentPart>
          </mc:Choice>
          <mc:Fallback xmlns="">
            <p:pic>
              <p:nvPicPr>
                <p:cNvPr id="88" name="Рукописный ввод 87">
                  <a:extLst>
                    <a:ext uri="{FF2B5EF4-FFF2-40B4-BE49-F238E27FC236}">
                      <a16:creationId xmlns:a16="http://schemas.microsoft.com/office/drawing/2014/main" id="{54ED4B87-B4F4-4F44-AE4B-3047D96E69AA}"/>
                    </a:ext>
                  </a:extLst>
                </p:cNvPr>
                <p:cNvPicPr/>
                <p:nvPr/>
              </p:nvPicPr>
              <p:blipFill>
                <a:blip r:embed="rId149"/>
                <a:stretch>
                  <a:fillRect/>
                </a:stretch>
              </p:blipFill>
              <p:spPr>
                <a:xfrm>
                  <a:off x="783512" y="3440598"/>
                  <a:ext cx="3564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9" name="Рукописный ввод 88">
                  <a:extLst>
                    <a:ext uri="{FF2B5EF4-FFF2-40B4-BE49-F238E27FC236}">
                      <a16:creationId xmlns:a16="http://schemas.microsoft.com/office/drawing/2014/main" id="{F4B83D0F-4623-4FB0-AFBC-29F0EBB05345}"/>
                    </a:ext>
                  </a:extLst>
                </p14:cNvPr>
                <p14:cNvContentPartPr/>
                <p14:nvPr/>
              </p14:nvContentPartPr>
              <p14:xfrm>
                <a:off x="754352" y="3395238"/>
                <a:ext cx="182160" cy="46800"/>
              </p14:xfrm>
            </p:contentPart>
          </mc:Choice>
          <mc:Fallback xmlns="">
            <p:pic>
              <p:nvPicPr>
                <p:cNvPr id="89" name="Рукописный ввод 88">
                  <a:extLst>
                    <a:ext uri="{FF2B5EF4-FFF2-40B4-BE49-F238E27FC236}">
                      <a16:creationId xmlns:a16="http://schemas.microsoft.com/office/drawing/2014/main" id="{F4B83D0F-4623-4FB0-AFBC-29F0EBB05345}"/>
                    </a:ext>
                  </a:extLst>
                </p:cNvPr>
                <p:cNvPicPr/>
                <p:nvPr/>
              </p:nvPicPr>
              <p:blipFill>
                <a:blip r:embed="rId151"/>
                <a:stretch>
                  <a:fillRect/>
                </a:stretch>
              </p:blipFill>
              <p:spPr>
                <a:xfrm>
                  <a:off x="750032" y="3390918"/>
                  <a:ext cx="1908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 name="Рукописный ввод 89">
                  <a:extLst>
                    <a:ext uri="{FF2B5EF4-FFF2-40B4-BE49-F238E27FC236}">
                      <a16:creationId xmlns:a16="http://schemas.microsoft.com/office/drawing/2014/main" id="{74B2BF6D-C24B-4735-B6B9-200F38D96235}"/>
                    </a:ext>
                  </a:extLst>
                </p14:cNvPr>
                <p14:cNvContentPartPr/>
                <p14:nvPr/>
              </p14:nvContentPartPr>
              <p14:xfrm>
                <a:off x="708992" y="3550398"/>
                <a:ext cx="238680" cy="86040"/>
              </p14:xfrm>
            </p:contentPart>
          </mc:Choice>
          <mc:Fallback xmlns="">
            <p:pic>
              <p:nvPicPr>
                <p:cNvPr id="90" name="Рукописный ввод 89">
                  <a:extLst>
                    <a:ext uri="{FF2B5EF4-FFF2-40B4-BE49-F238E27FC236}">
                      <a16:creationId xmlns:a16="http://schemas.microsoft.com/office/drawing/2014/main" id="{74B2BF6D-C24B-4735-B6B9-200F38D96235}"/>
                    </a:ext>
                  </a:extLst>
                </p:cNvPr>
                <p:cNvPicPr/>
                <p:nvPr/>
              </p:nvPicPr>
              <p:blipFill>
                <a:blip r:embed="rId153"/>
                <a:stretch>
                  <a:fillRect/>
                </a:stretch>
              </p:blipFill>
              <p:spPr>
                <a:xfrm>
                  <a:off x="704672" y="3546078"/>
                  <a:ext cx="2473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Рукописный ввод 90">
                  <a:extLst>
                    <a:ext uri="{FF2B5EF4-FFF2-40B4-BE49-F238E27FC236}">
                      <a16:creationId xmlns:a16="http://schemas.microsoft.com/office/drawing/2014/main" id="{5FE5DC17-87F5-4BB2-AA1A-DFF9806B3C10}"/>
                    </a:ext>
                  </a:extLst>
                </p14:cNvPr>
                <p14:cNvContentPartPr/>
                <p14:nvPr/>
              </p14:nvContentPartPr>
              <p14:xfrm>
                <a:off x="825632" y="4072038"/>
                <a:ext cx="21960" cy="252720"/>
              </p14:xfrm>
            </p:contentPart>
          </mc:Choice>
          <mc:Fallback xmlns="">
            <p:pic>
              <p:nvPicPr>
                <p:cNvPr id="91" name="Рукописный ввод 90">
                  <a:extLst>
                    <a:ext uri="{FF2B5EF4-FFF2-40B4-BE49-F238E27FC236}">
                      <a16:creationId xmlns:a16="http://schemas.microsoft.com/office/drawing/2014/main" id="{5FE5DC17-87F5-4BB2-AA1A-DFF9806B3C10}"/>
                    </a:ext>
                  </a:extLst>
                </p:cNvPr>
                <p:cNvPicPr/>
                <p:nvPr/>
              </p:nvPicPr>
              <p:blipFill>
                <a:blip r:embed="rId155"/>
                <a:stretch>
                  <a:fillRect/>
                </a:stretch>
              </p:blipFill>
              <p:spPr>
                <a:xfrm>
                  <a:off x="821312" y="4067718"/>
                  <a:ext cx="306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Рукописный ввод 91">
                  <a:extLst>
                    <a:ext uri="{FF2B5EF4-FFF2-40B4-BE49-F238E27FC236}">
                      <a16:creationId xmlns:a16="http://schemas.microsoft.com/office/drawing/2014/main" id="{B13D02A3-20F4-4C07-AB0D-56800478ECBE}"/>
                    </a:ext>
                  </a:extLst>
                </p14:cNvPr>
                <p14:cNvContentPartPr/>
                <p14:nvPr/>
              </p14:nvContentPartPr>
              <p14:xfrm>
                <a:off x="723752" y="4025958"/>
                <a:ext cx="213840" cy="69840"/>
              </p14:xfrm>
            </p:contentPart>
          </mc:Choice>
          <mc:Fallback xmlns="">
            <p:pic>
              <p:nvPicPr>
                <p:cNvPr id="92" name="Рукописный ввод 91">
                  <a:extLst>
                    <a:ext uri="{FF2B5EF4-FFF2-40B4-BE49-F238E27FC236}">
                      <a16:creationId xmlns:a16="http://schemas.microsoft.com/office/drawing/2014/main" id="{B13D02A3-20F4-4C07-AB0D-56800478ECBE}"/>
                    </a:ext>
                  </a:extLst>
                </p:cNvPr>
                <p:cNvPicPr/>
                <p:nvPr/>
              </p:nvPicPr>
              <p:blipFill>
                <a:blip r:embed="rId157"/>
                <a:stretch>
                  <a:fillRect/>
                </a:stretch>
              </p:blipFill>
              <p:spPr>
                <a:xfrm>
                  <a:off x="719432" y="4021638"/>
                  <a:ext cx="222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Рукописный ввод 92">
                  <a:extLst>
                    <a:ext uri="{FF2B5EF4-FFF2-40B4-BE49-F238E27FC236}">
                      <a16:creationId xmlns:a16="http://schemas.microsoft.com/office/drawing/2014/main" id="{1CC55C5F-C4B6-4692-861F-0BFB888D9377}"/>
                    </a:ext>
                  </a:extLst>
                </p14:cNvPr>
                <p14:cNvContentPartPr/>
                <p14:nvPr/>
              </p14:nvContentPartPr>
              <p14:xfrm>
                <a:off x="911672" y="4532478"/>
                <a:ext cx="35280" cy="286200"/>
              </p14:xfrm>
            </p:contentPart>
          </mc:Choice>
          <mc:Fallback xmlns="">
            <p:pic>
              <p:nvPicPr>
                <p:cNvPr id="93" name="Рукописный ввод 92">
                  <a:extLst>
                    <a:ext uri="{FF2B5EF4-FFF2-40B4-BE49-F238E27FC236}">
                      <a16:creationId xmlns:a16="http://schemas.microsoft.com/office/drawing/2014/main" id="{1CC55C5F-C4B6-4692-861F-0BFB888D9377}"/>
                    </a:ext>
                  </a:extLst>
                </p:cNvPr>
                <p:cNvPicPr/>
                <p:nvPr/>
              </p:nvPicPr>
              <p:blipFill>
                <a:blip r:embed="rId159"/>
                <a:stretch>
                  <a:fillRect/>
                </a:stretch>
              </p:blipFill>
              <p:spPr>
                <a:xfrm>
                  <a:off x="907352" y="4528158"/>
                  <a:ext cx="43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Рукописный ввод 93">
                  <a:extLst>
                    <a:ext uri="{FF2B5EF4-FFF2-40B4-BE49-F238E27FC236}">
                      <a16:creationId xmlns:a16="http://schemas.microsoft.com/office/drawing/2014/main" id="{92848D2F-AD21-43BB-836D-E12B2B284424}"/>
                    </a:ext>
                  </a:extLst>
                </p14:cNvPr>
                <p14:cNvContentPartPr/>
                <p14:nvPr/>
              </p14:nvContentPartPr>
              <p14:xfrm>
                <a:off x="814472" y="4540398"/>
                <a:ext cx="242280" cy="60480"/>
              </p14:xfrm>
            </p:contentPart>
          </mc:Choice>
          <mc:Fallback xmlns="">
            <p:pic>
              <p:nvPicPr>
                <p:cNvPr id="94" name="Рукописный ввод 93">
                  <a:extLst>
                    <a:ext uri="{FF2B5EF4-FFF2-40B4-BE49-F238E27FC236}">
                      <a16:creationId xmlns:a16="http://schemas.microsoft.com/office/drawing/2014/main" id="{92848D2F-AD21-43BB-836D-E12B2B284424}"/>
                    </a:ext>
                  </a:extLst>
                </p:cNvPr>
                <p:cNvPicPr/>
                <p:nvPr/>
              </p:nvPicPr>
              <p:blipFill>
                <a:blip r:embed="rId161"/>
                <a:stretch>
                  <a:fillRect/>
                </a:stretch>
              </p:blipFill>
              <p:spPr>
                <a:xfrm>
                  <a:off x="810152" y="4536078"/>
                  <a:ext cx="2509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Рукописный ввод 94">
                  <a:extLst>
                    <a:ext uri="{FF2B5EF4-FFF2-40B4-BE49-F238E27FC236}">
                      <a16:creationId xmlns:a16="http://schemas.microsoft.com/office/drawing/2014/main" id="{84FE5E5C-7F09-4B4D-9F4C-AB51EB86B3C0}"/>
                    </a:ext>
                  </a:extLst>
                </p14:cNvPr>
                <p14:cNvContentPartPr/>
                <p14:nvPr/>
              </p14:nvContentPartPr>
              <p14:xfrm>
                <a:off x="773432" y="5047278"/>
                <a:ext cx="63720" cy="238320"/>
              </p14:xfrm>
            </p:contentPart>
          </mc:Choice>
          <mc:Fallback xmlns="">
            <p:pic>
              <p:nvPicPr>
                <p:cNvPr id="95" name="Рукописный ввод 94">
                  <a:extLst>
                    <a:ext uri="{FF2B5EF4-FFF2-40B4-BE49-F238E27FC236}">
                      <a16:creationId xmlns:a16="http://schemas.microsoft.com/office/drawing/2014/main" id="{84FE5E5C-7F09-4B4D-9F4C-AB51EB86B3C0}"/>
                    </a:ext>
                  </a:extLst>
                </p:cNvPr>
                <p:cNvPicPr/>
                <p:nvPr/>
              </p:nvPicPr>
              <p:blipFill>
                <a:blip r:embed="rId163"/>
                <a:stretch>
                  <a:fillRect/>
                </a:stretch>
              </p:blipFill>
              <p:spPr>
                <a:xfrm>
                  <a:off x="769112" y="5042958"/>
                  <a:ext cx="723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Рукописный ввод 95">
                  <a:extLst>
                    <a:ext uri="{FF2B5EF4-FFF2-40B4-BE49-F238E27FC236}">
                      <a16:creationId xmlns:a16="http://schemas.microsoft.com/office/drawing/2014/main" id="{3B5469A9-2B43-4163-AFF8-843CD0B87DDB}"/>
                    </a:ext>
                  </a:extLst>
                </p14:cNvPr>
                <p14:cNvContentPartPr/>
                <p14:nvPr/>
              </p14:nvContentPartPr>
              <p14:xfrm>
                <a:off x="656072" y="5001198"/>
                <a:ext cx="286560" cy="288720"/>
              </p14:xfrm>
            </p:contentPart>
          </mc:Choice>
          <mc:Fallback xmlns="">
            <p:pic>
              <p:nvPicPr>
                <p:cNvPr id="96" name="Рукописный ввод 95">
                  <a:extLst>
                    <a:ext uri="{FF2B5EF4-FFF2-40B4-BE49-F238E27FC236}">
                      <a16:creationId xmlns:a16="http://schemas.microsoft.com/office/drawing/2014/main" id="{3B5469A9-2B43-4163-AFF8-843CD0B87DDB}"/>
                    </a:ext>
                  </a:extLst>
                </p:cNvPr>
                <p:cNvPicPr/>
                <p:nvPr/>
              </p:nvPicPr>
              <p:blipFill>
                <a:blip r:embed="rId165"/>
                <a:stretch>
                  <a:fillRect/>
                </a:stretch>
              </p:blipFill>
              <p:spPr>
                <a:xfrm>
                  <a:off x="651752" y="4996878"/>
                  <a:ext cx="2952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Рукописный ввод 96">
                  <a:extLst>
                    <a:ext uri="{FF2B5EF4-FFF2-40B4-BE49-F238E27FC236}">
                      <a16:creationId xmlns:a16="http://schemas.microsoft.com/office/drawing/2014/main" id="{9DA8EFFB-F574-4141-AC55-6BAD16209D7E}"/>
                    </a:ext>
                  </a:extLst>
                </p14:cNvPr>
                <p14:cNvContentPartPr/>
                <p14:nvPr/>
              </p14:nvContentPartPr>
              <p14:xfrm>
                <a:off x="891152" y="5549118"/>
                <a:ext cx="51120" cy="280080"/>
              </p14:xfrm>
            </p:contentPart>
          </mc:Choice>
          <mc:Fallback xmlns="">
            <p:pic>
              <p:nvPicPr>
                <p:cNvPr id="97" name="Рукописный ввод 96">
                  <a:extLst>
                    <a:ext uri="{FF2B5EF4-FFF2-40B4-BE49-F238E27FC236}">
                      <a16:creationId xmlns:a16="http://schemas.microsoft.com/office/drawing/2014/main" id="{9DA8EFFB-F574-4141-AC55-6BAD16209D7E}"/>
                    </a:ext>
                  </a:extLst>
                </p:cNvPr>
                <p:cNvPicPr/>
                <p:nvPr/>
              </p:nvPicPr>
              <p:blipFill>
                <a:blip r:embed="rId167"/>
                <a:stretch>
                  <a:fillRect/>
                </a:stretch>
              </p:blipFill>
              <p:spPr>
                <a:xfrm>
                  <a:off x="886832" y="5544798"/>
                  <a:ext cx="597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Рукописный ввод 97">
                  <a:extLst>
                    <a:ext uri="{FF2B5EF4-FFF2-40B4-BE49-F238E27FC236}">
                      <a16:creationId xmlns:a16="http://schemas.microsoft.com/office/drawing/2014/main" id="{BEB908D3-6AAC-48BF-AC1E-5018BBBEACEE}"/>
                    </a:ext>
                  </a:extLst>
                </p14:cNvPr>
                <p14:cNvContentPartPr/>
                <p14:nvPr/>
              </p14:nvContentPartPr>
              <p14:xfrm>
                <a:off x="819872" y="5478918"/>
                <a:ext cx="241200" cy="29880"/>
              </p14:xfrm>
            </p:contentPart>
          </mc:Choice>
          <mc:Fallback xmlns="">
            <p:pic>
              <p:nvPicPr>
                <p:cNvPr id="98" name="Рукописный ввод 97">
                  <a:extLst>
                    <a:ext uri="{FF2B5EF4-FFF2-40B4-BE49-F238E27FC236}">
                      <a16:creationId xmlns:a16="http://schemas.microsoft.com/office/drawing/2014/main" id="{BEB908D3-6AAC-48BF-AC1E-5018BBBEACEE}"/>
                    </a:ext>
                  </a:extLst>
                </p:cNvPr>
                <p:cNvPicPr/>
                <p:nvPr/>
              </p:nvPicPr>
              <p:blipFill>
                <a:blip r:embed="rId169"/>
                <a:stretch>
                  <a:fillRect/>
                </a:stretch>
              </p:blipFill>
              <p:spPr>
                <a:xfrm>
                  <a:off x="815552" y="5474598"/>
                  <a:ext cx="2498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Рукописный ввод 98">
                  <a:extLst>
                    <a:ext uri="{FF2B5EF4-FFF2-40B4-BE49-F238E27FC236}">
                      <a16:creationId xmlns:a16="http://schemas.microsoft.com/office/drawing/2014/main" id="{07D95021-74E9-4851-9E6F-6369B384FE00}"/>
                    </a:ext>
                  </a:extLst>
                </p14:cNvPr>
                <p14:cNvContentPartPr/>
                <p14:nvPr/>
              </p14:nvContentPartPr>
              <p14:xfrm>
                <a:off x="822392" y="5647038"/>
                <a:ext cx="256320" cy="67680"/>
              </p14:xfrm>
            </p:contentPart>
          </mc:Choice>
          <mc:Fallback xmlns="">
            <p:pic>
              <p:nvPicPr>
                <p:cNvPr id="99" name="Рукописный ввод 98">
                  <a:extLst>
                    <a:ext uri="{FF2B5EF4-FFF2-40B4-BE49-F238E27FC236}">
                      <a16:creationId xmlns:a16="http://schemas.microsoft.com/office/drawing/2014/main" id="{07D95021-74E9-4851-9E6F-6369B384FE00}"/>
                    </a:ext>
                  </a:extLst>
                </p:cNvPr>
                <p:cNvPicPr/>
                <p:nvPr/>
              </p:nvPicPr>
              <p:blipFill>
                <a:blip r:embed="rId171"/>
                <a:stretch>
                  <a:fillRect/>
                </a:stretch>
              </p:blipFill>
              <p:spPr>
                <a:xfrm>
                  <a:off x="818072" y="5642718"/>
                  <a:ext cx="2649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Рукописный ввод 99">
                  <a:extLst>
                    <a:ext uri="{FF2B5EF4-FFF2-40B4-BE49-F238E27FC236}">
                      <a16:creationId xmlns:a16="http://schemas.microsoft.com/office/drawing/2014/main" id="{4B5AD63D-7792-47A3-BC41-872AF5B5B4A5}"/>
                    </a:ext>
                  </a:extLst>
                </p14:cNvPr>
                <p14:cNvContentPartPr/>
                <p14:nvPr/>
              </p14:nvContentPartPr>
              <p14:xfrm>
                <a:off x="1288232" y="1989078"/>
                <a:ext cx="41040" cy="334800"/>
              </p14:xfrm>
            </p:contentPart>
          </mc:Choice>
          <mc:Fallback xmlns="">
            <p:pic>
              <p:nvPicPr>
                <p:cNvPr id="100" name="Рукописный ввод 99">
                  <a:extLst>
                    <a:ext uri="{FF2B5EF4-FFF2-40B4-BE49-F238E27FC236}">
                      <a16:creationId xmlns:a16="http://schemas.microsoft.com/office/drawing/2014/main" id="{4B5AD63D-7792-47A3-BC41-872AF5B5B4A5}"/>
                    </a:ext>
                  </a:extLst>
                </p:cNvPr>
                <p:cNvPicPr/>
                <p:nvPr/>
              </p:nvPicPr>
              <p:blipFill>
                <a:blip r:embed="rId173"/>
                <a:stretch>
                  <a:fillRect/>
                </a:stretch>
              </p:blipFill>
              <p:spPr>
                <a:xfrm>
                  <a:off x="1283912" y="1984758"/>
                  <a:ext cx="496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Рукописный ввод 100">
                  <a:extLst>
                    <a:ext uri="{FF2B5EF4-FFF2-40B4-BE49-F238E27FC236}">
                      <a16:creationId xmlns:a16="http://schemas.microsoft.com/office/drawing/2014/main" id="{F21EEBC8-4FB8-40B4-992E-27B37772B0CF}"/>
                    </a:ext>
                  </a:extLst>
                </p14:cNvPr>
                <p14:cNvContentPartPr/>
                <p14:nvPr/>
              </p14:nvContentPartPr>
              <p14:xfrm>
                <a:off x="1165112" y="2024358"/>
                <a:ext cx="273960" cy="94320"/>
              </p14:xfrm>
            </p:contentPart>
          </mc:Choice>
          <mc:Fallback xmlns="">
            <p:pic>
              <p:nvPicPr>
                <p:cNvPr id="101" name="Рукописный ввод 100">
                  <a:extLst>
                    <a:ext uri="{FF2B5EF4-FFF2-40B4-BE49-F238E27FC236}">
                      <a16:creationId xmlns:a16="http://schemas.microsoft.com/office/drawing/2014/main" id="{F21EEBC8-4FB8-40B4-992E-27B37772B0CF}"/>
                    </a:ext>
                  </a:extLst>
                </p:cNvPr>
                <p:cNvPicPr/>
                <p:nvPr/>
              </p:nvPicPr>
              <p:blipFill>
                <a:blip r:embed="rId175"/>
                <a:stretch>
                  <a:fillRect/>
                </a:stretch>
              </p:blipFill>
              <p:spPr>
                <a:xfrm>
                  <a:off x="1160792" y="2020038"/>
                  <a:ext cx="2826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Рукописный ввод 101">
                  <a:extLst>
                    <a:ext uri="{FF2B5EF4-FFF2-40B4-BE49-F238E27FC236}">
                      <a16:creationId xmlns:a16="http://schemas.microsoft.com/office/drawing/2014/main" id="{D596AB6F-8310-4456-834B-84A317F650EF}"/>
                    </a:ext>
                  </a:extLst>
                </p14:cNvPr>
                <p14:cNvContentPartPr/>
                <p14:nvPr/>
              </p14:nvContentPartPr>
              <p14:xfrm>
                <a:off x="1275992" y="2494158"/>
                <a:ext cx="46800" cy="223560"/>
              </p14:xfrm>
            </p:contentPart>
          </mc:Choice>
          <mc:Fallback xmlns="">
            <p:pic>
              <p:nvPicPr>
                <p:cNvPr id="102" name="Рукописный ввод 101">
                  <a:extLst>
                    <a:ext uri="{FF2B5EF4-FFF2-40B4-BE49-F238E27FC236}">
                      <a16:creationId xmlns:a16="http://schemas.microsoft.com/office/drawing/2014/main" id="{D596AB6F-8310-4456-834B-84A317F650EF}"/>
                    </a:ext>
                  </a:extLst>
                </p:cNvPr>
                <p:cNvPicPr/>
                <p:nvPr/>
              </p:nvPicPr>
              <p:blipFill>
                <a:blip r:embed="rId177"/>
                <a:stretch>
                  <a:fillRect/>
                </a:stretch>
              </p:blipFill>
              <p:spPr>
                <a:xfrm>
                  <a:off x="1271672" y="2489838"/>
                  <a:ext cx="554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3" name="Рукописный ввод 102">
                  <a:extLst>
                    <a:ext uri="{FF2B5EF4-FFF2-40B4-BE49-F238E27FC236}">
                      <a16:creationId xmlns:a16="http://schemas.microsoft.com/office/drawing/2014/main" id="{95436204-DFD5-403D-BE4B-315F020E0128}"/>
                    </a:ext>
                  </a:extLst>
                </p14:cNvPr>
                <p14:cNvContentPartPr/>
                <p14:nvPr/>
              </p14:nvContentPartPr>
              <p14:xfrm>
                <a:off x="1195352" y="2450598"/>
                <a:ext cx="257040" cy="249120"/>
              </p14:xfrm>
            </p:contentPart>
          </mc:Choice>
          <mc:Fallback xmlns="">
            <p:pic>
              <p:nvPicPr>
                <p:cNvPr id="103" name="Рукописный ввод 102">
                  <a:extLst>
                    <a:ext uri="{FF2B5EF4-FFF2-40B4-BE49-F238E27FC236}">
                      <a16:creationId xmlns:a16="http://schemas.microsoft.com/office/drawing/2014/main" id="{95436204-DFD5-403D-BE4B-315F020E0128}"/>
                    </a:ext>
                  </a:extLst>
                </p:cNvPr>
                <p:cNvPicPr/>
                <p:nvPr/>
              </p:nvPicPr>
              <p:blipFill>
                <a:blip r:embed="rId179"/>
                <a:stretch>
                  <a:fillRect/>
                </a:stretch>
              </p:blipFill>
              <p:spPr>
                <a:xfrm>
                  <a:off x="1191032" y="2446278"/>
                  <a:ext cx="265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4" name="Рукописный ввод 103">
                  <a:extLst>
                    <a:ext uri="{FF2B5EF4-FFF2-40B4-BE49-F238E27FC236}">
                      <a16:creationId xmlns:a16="http://schemas.microsoft.com/office/drawing/2014/main" id="{7442918D-6D59-4AE7-B7AE-8CDF04155122}"/>
                    </a:ext>
                  </a:extLst>
                </p14:cNvPr>
                <p14:cNvContentPartPr/>
                <p14:nvPr/>
              </p14:nvContentPartPr>
              <p14:xfrm>
                <a:off x="1274552" y="2936598"/>
                <a:ext cx="42120" cy="200880"/>
              </p14:xfrm>
            </p:contentPart>
          </mc:Choice>
          <mc:Fallback xmlns="">
            <p:pic>
              <p:nvPicPr>
                <p:cNvPr id="104" name="Рукописный ввод 103">
                  <a:extLst>
                    <a:ext uri="{FF2B5EF4-FFF2-40B4-BE49-F238E27FC236}">
                      <a16:creationId xmlns:a16="http://schemas.microsoft.com/office/drawing/2014/main" id="{7442918D-6D59-4AE7-B7AE-8CDF04155122}"/>
                    </a:ext>
                  </a:extLst>
                </p:cNvPr>
                <p:cNvPicPr/>
                <p:nvPr/>
              </p:nvPicPr>
              <p:blipFill>
                <a:blip r:embed="rId181"/>
                <a:stretch>
                  <a:fillRect/>
                </a:stretch>
              </p:blipFill>
              <p:spPr>
                <a:xfrm>
                  <a:off x="1270232" y="2932278"/>
                  <a:ext cx="50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5" name="Рукописный ввод 104">
                  <a:extLst>
                    <a:ext uri="{FF2B5EF4-FFF2-40B4-BE49-F238E27FC236}">
                      <a16:creationId xmlns:a16="http://schemas.microsoft.com/office/drawing/2014/main" id="{078346A7-F12C-41FC-AEB4-243509A1A746}"/>
                    </a:ext>
                  </a:extLst>
                </p14:cNvPr>
                <p14:cNvContentPartPr/>
                <p14:nvPr/>
              </p14:nvContentPartPr>
              <p14:xfrm>
                <a:off x="1070072" y="2942718"/>
                <a:ext cx="318240" cy="88920"/>
              </p14:xfrm>
            </p:contentPart>
          </mc:Choice>
          <mc:Fallback xmlns="">
            <p:pic>
              <p:nvPicPr>
                <p:cNvPr id="105" name="Рукописный ввод 104">
                  <a:extLst>
                    <a:ext uri="{FF2B5EF4-FFF2-40B4-BE49-F238E27FC236}">
                      <a16:creationId xmlns:a16="http://schemas.microsoft.com/office/drawing/2014/main" id="{078346A7-F12C-41FC-AEB4-243509A1A746}"/>
                    </a:ext>
                  </a:extLst>
                </p:cNvPr>
                <p:cNvPicPr/>
                <p:nvPr/>
              </p:nvPicPr>
              <p:blipFill>
                <a:blip r:embed="rId183"/>
                <a:stretch>
                  <a:fillRect/>
                </a:stretch>
              </p:blipFill>
              <p:spPr>
                <a:xfrm>
                  <a:off x="1065752" y="2938398"/>
                  <a:ext cx="3268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6" name="Рукописный ввод 105">
                  <a:extLst>
                    <a:ext uri="{FF2B5EF4-FFF2-40B4-BE49-F238E27FC236}">
                      <a16:creationId xmlns:a16="http://schemas.microsoft.com/office/drawing/2014/main" id="{4D392C83-D733-4A28-971F-5D11285C6904}"/>
                    </a:ext>
                  </a:extLst>
                </p14:cNvPr>
                <p14:cNvContentPartPr/>
                <p14:nvPr/>
              </p14:nvContentPartPr>
              <p14:xfrm>
                <a:off x="1291832" y="3494598"/>
                <a:ext cx="28440" cy="291600"/>
              </p14:xfrm>
            </p:contentPart>
          </mc:Choice>
          <mc:Fallback xmlns="">
            <p:pic>
              <p:nvPicPr>
                <p:cNvPr id="106" name="Рукописный ввод 105">
                  <a:extLst>
                    <a:ext uri="{FF2B5EF4-FFF2-40B4-BE49-F238E27FC236}">
                      <a16:creationId xmlns:a16="http://schemas.microsoft.com/office/drawing/2014/main" id="{4D392C83-D733-4A28-971F-5D11285C6904}"/>
                    </a:ext>
                  </a:extLst>
                </p:cNvPr>
                <p:cNvPicPr/>
                <p:nvPr/>
              </p:nvPicPr>
              <p:blipFill>
                <a:blip r:embed="rId185"/>
                <a:stretch>
                  <a:fillRect/>
                </a:stretch>
              </p:blipFill>
              <p:spPr>
                <a:xfrm>
                  <a:off x="1287512" y="3490278"/>
                  <a:ext cx="370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7" name="Рукописный ввод 106">
                  <a:extLst>
                    <a:ext uri="{FF2B5EF4-FFF2-40B4-BE49-F238E27FC236}">
                      <a16:creationId xmlns:a16="http://schemas.microsoft.com/office/drawing/2014/main" id="{C00BDA02-6FCB-481E-872E-150343224962}"/>
                    </a:ext>
                  </a:extLst>
                </p14:cNvPr>
                <p14:cNvContentPartPr/>
                <p14:nvPr/>
              </p14:nvContentPartPr>
              <p14:xfrm>
                <a:off x="1224872" y="3422958"/>
                <a:ext cx="239400" cy="68040"/>
              </p14:xfrm>
            </p:contentPart>
          </mc:Choice>
          <mc:Fallback xmlns="">
            <p:pic>
              <p:nvPicPr>
                <p:cNvPr id="107" name="Рукописный ввод 106">
                  <a:extLst>
                    <a:ext uri="{FF2B5EF4-FFF2-40B4-BE49-F238E27FC236}">
                      <a16:creationId xmlns:a16="http://schemas.microsoft.com/office/drawing/2014/main" id="{C00BDA02-6FCB-481E-872E-150343224962}"/>
                    </a:ext>
                  </a:extLst>
                </p:cNvPr>
                <p:cNvPicPr/>
                <p:nvPr/>
              </p:nvPicPr>
              <p:blipFill>
                <a:blip r:embed="rId187"/>
                <a:stretch>
                  <a:fillRect/>
                </a:stretch>
              </p:blipFill>
              <p:spPr>
                <a:xfrm>
                  <a:off x="1220552" y="3418638"/>
                  <a:ext cx="248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Рукописный ввод 107">
                  <a:extLst>
                    <a:ext uri="{FF2B5EF4-FFF2-40B4-BE49-F238E27FC236}">
                      <a16:creationId xmlns:a16="http://schemas.microsoft.com/office/drawing/2014/main" id="{56A53469-C7EC-4D27-BDF5-2DBF4814D65D}"/>
                    </a:ext>
                  </a:extLst>
                </p14:cNvPr>
                <p14:cNvContentPartPr/>
                <p14:nvPr/>
              </p14:nvContentPartPr>
              <p14:xfrm>
                <a:off x="1175192" y="3600078"/>
                <a:ext cx="180000" cy="129960"/>
              </p14:xfrm>
            </p:contentPart>
          </mc:Choice>
          <mc:Fallback xmlns="">
            <p:pic>
              <p:nvPicPr>
                <p:cNvPr id="108" name="Рукописный ввод 107">
                  <a:extLst>
                    <a:ext uri="{FF2B5EF4-FFF2-40B4-BE49-F238E27FC236}">
                      <a16:creationId xmlns:a16="http://schemas.microsoft.com/office/drawing/2014/main" id="{56A53469-C7EC-4D27-BDF5-2DBF4814D65D}"/>
                    </a:ext>
                  </a:extLst>
                </p:cNvPr>
                <p:cNvPicPr/>
                <p:nvPr/>
              </p:nvPicPr>
              <p:blipFill>
                <a:blip r:embed="rId189"/>
                <a:stretch>
                  <a:fillRect/>
                </a:stretch>
              </p:blipFill>
              <p:spPr>
                <a:xfrm>
                  <a:off x="1170872" y="3595758"/>
                  <a:ext cx="1886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Рукописный ввод 108">
                  <a:extLst>
                    <a:ext uri="{FF2B5EF4-FFF2-40B4-BE49-F238E27FC236}">
                      <a16:creationId xmlns:a16="http://schemas.microsoft.com/office/drawing/2014/main" id="{06FE9B06-8E3C-477D-B78B-B0254A84B05A}"/>
                    </a:ext>
                  </a:extLst>
                </p14:cNvPr>
                <p14:cNvContentPartPr/>
                <p14:nvPr/>
              </p14:nvContentPartPr>
              <p14:xfrm>
                <a:off x="1344752" y="4141158"/>
                <a:ext cx="37800" cy="183960"/>
              </p14:xfrm>
            </p:contentPart>
          </mc:Choice>
          <mc:Fallback xmlns="">
            <p:pic>
              <p:nvPicPr>
                <p:cNvPr id="109" name="Рукописный ввод 108">
                  <a:extLst>
                    <a:ext uri="{FF2B5EF4-FFF2-40B4-BE49-F238E27FC236}">
                      <a16:creationId xmlns:a16="http://schemas.microsoft.com/office/drawing/2014/main" id="{06FE9B06-8E3C-477D-B78B-B0254A84B05A}"/>
                    </a:ext>
                  </a:extLst>
                </p:cNvPr>
                <p:cNvPicPr/>
                <p:nvPr/>
              </p:nvPicPr>
              <p:blipFill>
                <a:blip r:embed="rId191"/>
                <a:stretch>
                  <a:fillRect/>
                </a:stretch>
              </p:blipFill>
              <p:spPr>
                <a:xfrm>
                  <a:off x="1340432" y="4136838"/>
                  <a:ext cx="464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Рукописный ввод 109">
                  <a:extLst>
                    <a:ext uri="{FF2B5EF4-FFF2-40B4-BE49-F238E27FC236}">
                      <a16:creationId xmlns:a16="http://schemas.microsoft.com/office/drawing/2014/main" id="{89C302D0-FE41-44D3-95F9-B3C6E350719D}"/>
                    </a:ext>
                  </a:extLst>
                </p14:cNvPr>
                <p14:cNvContentPartPr/>
                <p14:nvPr/>
              </p14:nvContentPartPr>
              <p14:xfrm>
                <a:off x="1151432" y="4096518"/>
                <a:ext cx="366840" cy="84960"/>
              </p14:xfrm>
            </p:contentPart>
          </mc:Choice>
          <mc:Fallback xmlns="">
            <p:pic>
              <p:nvPicPr>
                <p:cNvPr id="110" name="Рукописный ввод 109">
                  <a:extLst>
                    <a:ext uri="{FF2B5EF4-FFF2-40B4-BE49-F238E27FC236}">
                      <a16:creationId xmlns:a16="http://schemas.microsoft.com/office/drawing/2014/main" id="{89C302D0-FE41-44D3-95F9-B3C6E350719D}"/>
                    </a:ext>
                  </a:extLst>
                </p:cNvPr>
                <p:cNvPicPr/>
                <p:nvPr/>
              </p:nvPicPr>
              <p:blipFill>
                <a:blip r:embed="rId193"/>
                <a:stretch>
                  <a:fillRect/>
                </a:stretch>
              </p:blipFill>
              <p:spPr>
                <a:xfrm>
                  <a:off x="1147112" y="4092198"/>
                  <a:ext cx="375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1" name="Рукописный ввод 110">
                  <a:extLst>
                    <a:ext uri="{FF2B5EF4-FFF2-40B4-BE49-F238E27FC236}">
                      <a16:creationId xmlns:a16="http://schemas.microsoft.com/office/drawing/2014/main" id="{B227B46E-3044-4AA4-BFD3-ECBF6A78B9BB}"/>
                    </a:ext>
                  </a:extLst>
                </p14:cNvPr>
                <p14:cNvContentPartPr/>
                <p14:nvPr/>
              </p14:nvContentPartPr>
              <p14:xfrm>
                <a:off x="1371032" y="4536438"/>
                <a:ext cx="196920" cy="285480"/>
              </p14:xfrm>
            </p:contentPart>
          </mc:Choice>
          <mc:Fallback xmlns="">
            <p:pic>
              <p:nvPicPr>
                <p:cNvPr id="111" name="Рукописный ввод 110">
                  <a:extLst>
                    <a:ext uri="{FF2B5EF4-FFF2-40B4-BE49-F238E27FC236}">
                      <a16:creationId xmlns:a16="http://schemas.microsoft.com/office/drawing/2014/main" id="{B227B46E-3044-4AA4-BFD3-ECBF6A78B9BB}"/>
                    </a:ext>
                  </a:extLst>
                </p:cNvPr>
                <p:cNvPicPr/>
                <p:nvPr/>
              </p:nvPicPr>
              <p:blipFill>
                <a:blip r:embed="rId195"/>
                <a:stretch>
                  <a:fillRect/>
                </a:stretch>
              </p:blipFill>
              <p:spPr>
                <a:xfrm>
                  <a:off x="1366712" y="4532118"/>
                  <a:ext cx="2055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2" name="Рукописный ввод 111">
                  <a:extLst>
                    <a:ext uri="{FF2B5EF4-FFF2-40B4-BE49-F238E27FC236}">
                      <a16:creationId xmlns:a16="http://schemas.microsoft.com/office/drawing/2014/main" id="{F1C1B37D-928F-4C54-9037-73EFADCB6E3C}"/>
                    </a:ext>
                  </a:extLst>
                </p14:cNvPr>
                <p14:cNvContentPartPr/>
                <p14:nvPr/>
              </p14:nvContentPartPr>
              <p14:xfrm>
                <a:off x="1322072" y="4649118"/>
                <a:ext cx="191520" cy="103320"/>
              </p14:xfrm>
            </p:contentPart>
          </mc:Choice>
          <mc:Fallback xmlns="">
            <p:pic>
              <p:nvPicPr>
                <p:cNvPr id="112" name="Рукописный ввод 111">
                  <a:extLst>
                    <a:ext uri="{FF2B5EF4-FFF2-40B4-BE49-F238E27FC236}">
                      <a16:creationId xmlns:a16="http://schemas.microsoft.com/office/drawing/2014/main" id="{F1C1B37D-928F-4C54-9037-73EFADCB6E3C}"/>
                    </a:ext>
                  </a:extLst>
                </p:cNvPr>
                <p:cNvPicPr/>
                <p:nvPr/>
              </p:nvPicPr>
              <p:blipFill>
                <a:blip r:embed="rId197"/>
                <a:stretch>
                  <a:fillRect/>
                </a:stretch>
              </p:blipFill>
              <p:spPr>
                <a:xfrm>
                  <a:off x="1317752" y="4644798"/>
                  <a:ext cx="200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3" name="Рукописный ввод 112">
                  <a:extLst>
                    <a:ext uri="{FF2B5EF4-FFF2-40B4-BE49-F238E27FC236}">
                      <a16:creationId xmlns:a16="http://schemas.microsoft.com/office/drawing/2014/main" id="{5D783F7F-A9D5-402E-9F70-22041D21C8AE}"/>
                    </a:ext>
                  </a:extLst>
                </p14:cNvPr>
                <p14:cNvContentPartPr/>
                <p14:nvPr/>
              </p14:nvContentPartPr>
              <p14:xfrm>
                <a:off x="1420712" y="5177238"/>
                <a:ext cx="46800" cy="163440"/>
              </p14:xfrm>
            </p:contentPart>
          </mc:Choice>
          <mc:Fallback xmlns="">
            <p:pic>
              <p:nvPicPr>
                <p:cNvPr id="113" name="Рукописный ввод 112">
                  <a:extLst>
                    <a:ext uri="{FF2B5EF4-FFF2-40B4-BE49-F238E27FC236}">
                      <a16:creationId xmlns:a16="http://schemas.microsoft.com/office/drawing/2014/main" id="{5D783F7F-A9D5-402E-9F70-22041D21C8AE}"/>
                    </a:ext>
                  </a:extLst>
                </p:cNvPr>
                <p:cNvPicPr/>
                <p:nvPr/>
              </p:nvPicPr>
              <p:blipFill>
                <a:blip r:embed="rId199"/>
                <a:stretch>
                  <a:fillRect/>
                </a:stretch>
              </p:blipFill>
              <p:spPr>
                <a:xfrm>
                  <a:off x="1416392" y="5172918"/>
                  <a:ext cx="554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4" name="Рукописный ввод 113">
                  <a:extLst>
                    <a:ext uri="{FF2B5EF4-FFF2-40B4-BE49-F238E27FC236}">
                      <a16:creationId xmlns:a16="http://schemas.microsoft.com/office/drawing/2014/main" id="{7F5578AF-A951-4314-97C1-FF3596493150}"/>
                    </a:ext>
                  </a:extLst>
                </p14:cNvPr>
                <p14:cNvContentPartPr/>
                <p14:nvPr/>
              </p14:nvContentPartPr>
              <p14:xfrm>
                <a:off x="1332512" y="5117478"/>
                <a:ext cx="243720" cy="68400"/>
              </p14:xfrm>
            </p:contentPart>
          </mc:Choice>
          <mc:Fallback xmlns="">
            <p:pic>
              <p:nvPicPr>
                <p:cNvPr id="114" name="Рукописный ввод 113">
                  <a:extLst>
                    <a:ext uri="{FF2B5EF4-FFF2-40B4-BE49-F238E27FC236}">
                      <a16:creationId xmlns:a16="http://schemas.microsoft.com/office/drawing/2014/main" id="{7F5578AF-A951-4314-97C1-FF3596493150}"/>
                    </a:ext>
                  </a:extLst>
                </p:cNvPr>
                <p:cNvPicPr/>
                <p:nvPr/>
              </p:nvPicPr>
              <p:blipFill>
                <a:blip r:embed="rId201"/>
                <a:stretch>
                  <a:fillRect/>
                </a:stretch>
              </p:blipFill>
              <p:spPr>
                <a:xfrm>
                  <a:off x="1328192" y="5113158"/>
                  <a:ext cx="2523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5" name="Рукописный ввод 114">
                  <a:extLst>
                    <a:ext uri="{FF2B5EF4-FFF2-40B4-BE49-F238E27FC236}">
                      <a16:creationId xmlns:a16="http://schemas.microsoft.com/office/drawing/2014/main" id="{2BDEEC8A-022A-46C8-844A-DFF423366103}"/>
                    </a:ext>
                  </a:extLst>
                </p14:cNvPr>
                <p14:cNvContentPartPr/>
                <p14:nvPr/>
              </p14:nvContentPartPr>
              <p14:xfrm>
                <a:off x="1417112" y="5627598"/>
                <a:ext cx="177840" cy="308880"/>
              </p14:xfrm>
            </p:contentPart>
          </mc:Choice>
          <mc:Fallback xmlns="">
            <p:pic>
              <p:nvPicPr>
                <p:cNvPr id="115" name="Рукописный ввод 114">
                  <a:extLst>
                    <a:ext uri="{FF2B5EF4-FFF2-40B4-BE49-F238E27FC236}">
                      <a16:creationId xmlns:a16="http://schemas.microsoft.com/office/drawing/2014/main" id="{2BDEEC8A-022A-46C8-844A-DFF423366103}"/>
                    </a:ext>
                  </a:extLst>
                </p:cNvPr>
                <p:cNvPicPr/>
                <p:nvPr/>
              </p:nvPicPr>
              <p:blipFill>
                <a:blip r:embed="rId203"/>
                <a:stretch>
                  <a:fillRect/>
                </a:stretch>
              </p:blipFill>
              <p:spPr>
                <a:xfrm>
                  <a:off x="1412792" y="5623278"/>
                  <a:ext cx="1864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6" name="Рукописный ввод 115">
                  <a:extLst>
                    <a:ext uri="{FF2B5EF4-FFF2-40B4-BE49-F238E27FC236}">
                      <a16:creationId xmlns:a16="http://schemas.microsoft.com/office/drawing/2014/main" id="{8B0E8E7D-30E8-455D-99D8-0893D6AC7FF5}"/>
                    </a:ext>
                  </a:extLst>
                </p14:cNvPr>
                <p14:cNvContentPartPr/>
                <p14:nvPr/>
              </p14:nvContentPartPr>
              <p14:xfrm>
                <a:off x="1398032" y="5713998"/>
                <a:ext cx="159840" cy="59400"/>
              </p14:xfrm>
            </p:contentPart>
          </mc:Choice>
          <mc:Fallback xmlns="">
            <p:pic>
              <p:nvPicPr>
                <p:cNvPr id="116" name="Рукописный ввод 115">
                  <a:extLst>
                    <a:ext uri="{FF2B5EF4-FFF2-40B4-BE49-F238E27FC236}">
                      <a16:creationId xmlns:a16="http://schemas.microsoft.com/office/drawing/2014/main" id="{8B0E8E7D-30E8-455D-99D8-0893D6AC7FF5}"/>
                    </a:ext>
                  </a:extLst>
                </p:cNvPr>
                <p:cNvPicPr/>
                <p:nvPr/>
              </p:nvPicPr>
              <p:blipFill>
                <a:blip r:embed="rId205"/>
                <a:stretch>
                  <a:fillRect/>
                </a:stretch>
              </p:blipFill>
              <p:spPr>
                <a:xfrm>
                  <a:off x="1393712" y="5709678"/>
                  <a:ext cx="168480" cy="68040"/>
                </a:xfrm>
                <a:prstGeom prst="rect">
                  <a:avLst/>
                </a:prstGeom>
              </p:spPr>
            </p:pic>
          </mc:Fallback>
        </mc:AlternateContent>
      </p:grpSp>
      <p:grpSp>
        <p:nvGrpSpPr>
          <p:cNvPr id="137" name="Группа 136">
            <a:extLst>
              <a:ext uri="{FF2B5EF4-FFF2-40B4-BE49-F238E27FC236}">
                <a16:creationId xmlns:a16="http://schemas.microsoft.com/office/drawing/2014/main" id="{7DAEAACE-479C-4972-9D80-333D882B7A30}"/>
              </a:ext>
            </a:extLst>
          </p:cNvPr>
          <p:cNvGrpSpPr/>
          <p:nvPr/>
        </p:nvGrpSpPr>
        <p:grpSpPr>
          <a:xfrm>
            <a:off x="3096152" y="1377078"/>
            <a:ext cx="1618560" cy="523440"/>
            <a:chOff x="3096152" y="1377078"/>
            <a:chExt cx="1618560" cy="523440"/>
          </a:xfrm>
        </p:grpSpPr>
        <mc:AlternateContent xmlns:mc="http://schemas.openxmlformats.org/markup-compatibility/2006" xmlns:p14="http://schemas.microsoft.com/office/powerpoint/2010/main">
          <mc:Choice Requires="p14">
            <p:contentPart p14:bwMode="auto" r:id="rId206">
              <p14:nvContentPartPr>
                <p14:cNvPr id="130" name="Рукописный ввод 129">
                  <a:extLst>
                    <a:ext uri="{FF2B5EF4-FFF2-40B4-BE49-F238E27FC236}">
                      <a16:creationId xmlns:a16="http://schemas.microsoft.com/office/drawing/2014/main" id="{4FB2559A-D3E8-4A7B-B9D6-46BB81571DAF}"/>
                    </a:ext>
                  </a:extLst>
                </p14:cNvPr>
                <p14:cNvContentPartPr/>
                <p14:nvPr/>
              </p14:nvContentPartPr>
              <p14:xfrm>
                <a:off x="3096152" y="1561758"/>
                <a:ext cx="147240" cy="338760"/>
              </p14:xfrm>
            </p:contentPart>
          </mc:Choice>
          <mc:Fallback xmlns="">
            <p:pic>
              <p:nvPicPr>
                <p:cNvPr id="130" name="Рукописный ввод 129">
                  <a:extLst>
                    <a:ext uri="{FF2B5EF4-FFF2-40B4-BE49-F238E27FC236}">
                      <a16:creationId xmlns:a16="http://schemas.microsoft.com/office/drawing/2014/main" id="{4FB2559A-D3E8-4A7B-B9D6-46BB81571DAF}"/>
                    </a:ext>
                  </a:extLst>
                </p:cNvPr>
                <p:cNvPicPr/>
                <p:nvPr/>
              </p:nvPicPr>
              <p:blipFill>
                <a:blip r:embed="rId207"/>
                <a:stretch>
                  <a:fillRect/>
                </a:stretch>
              </p:blipFill>
              <p:spPr>
                <a:xfrm>
                  <a:off x="3091832" y="1557438"/>
                  <a:ext cx="1558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1" name="Рукописный ввод 130">
                  <a:extLst>
                    <a:ext uri="{FF2B5EF4-FFF2-40B4-BE49-F238E27FC236}">
                      <a16:creationId xmlns:a16="http://schemas.microsoft.com/office/drawing/2014/main" id="{43F109F9-3B76-45D9-8980-FFC01AC522A1}"/>
                    </a:ext>
                  </a:extLst>
                </p14:cNvPr>
                <p14:cNvContentPartPr/>
                <p14:nvPr/>
              </p14:nvContentPartPr>
              <p14:xfrm>
                <a:off x="3395672" y="1647798"/>
                <a:ext cx="41040" cy="43200"/>
              </p14:xfrm>
            </p:contentPart>
          </mc:Choice>
          <mc:Fallback xmlns="">
            <p:pic>
              <p:nvPicPr>
                <p:cNvPr id="131" name="Рукописный ввод 130">
                  <a:extLst>
                    <a:ext uri="{FF2B5EF4-FFF2-40B4-BE49-F238E27FC236}">
                      <a16:creationId xmlns:a16="http://schemas.microsoft.com/office/drawing/2014/main" id="{43F109F9-3B76-45D9-8980-FFC01AC522A1}"/>
                    </a:ext>
                  </a:extLst>
                </p:cNvPr>
                <p:cNvPicPr/>
                <p:nvPr/>
              </p:nvPicPr>
              <p:blipFill>
                <a:blip r:embed="rId209"/>
                <a:stretch>
                  <a:fillRect/>
                </a:stretch>
              </p:blipFill>
              <p:spPr>
                <a:xfrm>
                  <a:off x="3391352" y="1643478"/>
                  <a:ext cx="49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2" name="Рукописный ввод 131">
                  <a:extLst>
                    <a:ext uri="{FF2B5EF4-FFF2-40B4-BE49-F238E27FC236}">
                      <a16:creationId xmlns:a16="http://schemas.microsoft.com/office/drawing/2014/main" id="{2030FADC-5FFF-4975-A4B5-D03153A8CABC}"/>
                    </a:ext>
                  </a:extLst>
                </p14:cNvPr>
                <p14:cNvContentPartPr/>
                <p14:nvPr/>
              </p14:nvContentPartPr>
              <p14:xfrm>
                <a:off x="3578552" y="1428918"/>
                <a:ext cx="95400" cy="369720"/>
              </p14:xfrm>
            </p:contentPart>
          </mc:Choice>
          <mc:Fallback xmlns="">
            <p:pic>
              <p:nvPicPr>
                <p:cNvPr id="132" name="Рукописный ввод 131">
                  <a:extLst>
                    <a:ext uri="{FF2B5EF4-FFF2-40B4-BE49-F238E27FC236}">
                      <a16:creationId xmlns:a16="http://schemas.microsoft.com/office/drawing/2014/main" id="{2030FADC-5FFF-4975-A4B5-D03153A8CABC}"/>
                    </a:ext>
                  </a:extLst>
                </p:cNvPr>
                <p:cNvPicPr/>
                <p:nvPr/>
              </p:nvPicPr>
              <p:blipFill>
                <a:blip r:embed="rId211"/>
                <a:stretch>
                  <a:fillRect/>
                </a:stretch>
              </p:blipFill>
              <p:spPr>
                <a:xfrm>
                  <a:off x="3574232" y="1424598"/>
                  <a:ext cx="1040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3" name="Рукописный ввод 132">
                  <a:extLst>
                    <a:ext uri="{FF2B5EF4-FFF2-40B4-BE49-F238E27FC236}">
                      <a16:creationId xmlns:a16="http://schemas.microsoft.com/office/drawing/2014/main" id="{D4FF35D0-8E94-41FF-AB01-AF904490CF45}"/>
                    </a:ext>
                  </a:extLst>
                </p14:cNvPr>
                <p14:cNvContentPartPr/>
                <p14:nvPr/>
              </p14:nvContentPartPr>
              <p14:xfrm>
                <a:off x="3774752" y="1552758"/>
                <a:ext cx="145080" cy="295920"/>
              </p14:xfrm>
            </p:contentPart>
          </mc:Choice>
          <mc:Fallback xmlns="">
            <p:pic>
              <p:nvPicPr>
                <p:cNvPr id="133" name="Рукописный ввод 132">
                  <a:extLst>
                    <a:ext uri="{FF2B5EF4-FFF2-40B4-BE49-F238E27FC236}">
                      <a16:creationId xmlns:a16="http://schemas.microsoft.com/office/drawing/2014/main" id="{D4FF35D0-8E94-41FF-AB01-AF904490CF45}"/>
                    </a:ext>
                  </a:extLst>
                </p:cNvPr>
                <p:cNvPicPr/>
                <p:nvPr/>
              </p:nvPicPr>
              <p:blipFill>
                <a:blip r:embed="rId213"/>
                <a:stretch>
                  <a:fillRect/>
                </a:stretch>
              </p:blipFill>
              <p:spPr>
                <a:xfrm>
                  <a:off x="3770432" y="1548438"/>
                  <a:ext cx="1537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4" name="Рукописный ввод 133">
                  <a:extLst>
                    <a:ext uri="{FF2B5EF4-FFF2-40B4-BE49-F238E27FC236}">
                      <a16:creationId xmlns:a16="http://schemas.microsoft.com/office/drawing/2014/main" id="{54726508-5C1B-43D4-80A8-EDBABED4C926}"/>
                    </a:ext>
                  </a:extLst>
                </p14:cNvPr>
                <p14:cNvContentPartPr/>
                <p14:nvPr/>
              </p14:nvContentPartPr>
              <p14:xfrm>
                <a:off x="4064192" y="1464558"/>
                <a:ext cx="113760" cy="172800"/>
              </p14:xfrm>
            </p:contentPart>
          </mc:Choice>
          <mc:Fallback xmlns="">
            <p:pic>
              <p:nvPicPr>
                <p:cNvPr id="134" name="Рукописный ввод 133">
                  <a:extLst>
                    <a:ext uri="{FF2B5EF4-FFF2-40B4-BE49-F238E27FC236}">
                      <a16:creationId xmlns:a16="http://schemas.microsoft.com/office/drawing/2014/main" id="{54726508-5C1B-43D4-80A8-EDBABED4C926}"/>
                    </a:ext>
                  </a:extLst>
                </p:cNvPr>
                <p:cNvPicPr/>
                <p:nvPr/>
              </p:nvPicPr>
              <p:blipFill>
                <a:blip r:embed="rId215"/>
                <a:stretch>
                  <a:fillRect/>
                </a:stretch>
              </p:blipFill>
              <p:spPr>
                <a:xfrm>
                  <a:off x="4059872" y="1460238"/>
                  <a:ext cx="1224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5" name="Рукописный ввод 134">
                  <a:extLst>
                    <a:ext uri="{FF2B5EF4-FFF2-40B4-BE49-F238E27FC236}">
                      <a16:creationId xmlns:a16="http://schemas.microsoft.com/office/drawing/2014/main" id="{5BB50FE6-7C72-487B-8CB1-5B7D1F95BCAE}"/>
                    </a:ext>
                  </a:extLst>
                </p14:cNvPr>
                <p14:cNvContentPartPr/>
                <p14:nvPr/>
              </p14:nvContentPartPr>
              <p14:xfrm>
                <a:off x="4285952" y="1473558"/>
                <a:ext cx="129240" cy="236880"/>
              </p14:xfrm>
            </p:contentPart>
          </mc:Choice>
          <mc:Fallback xmlns="">
            <p:pic>
              <p:nvPicPr>
                <p:cNvPr id="135" name="Рукописный ввод 134">
                  <a:extLst>
                    <a:ext uri="{FF2B5EF4-FFF2-40B4-BE49-F238E27FC236}">
                      <a16:creationId xmlns:a16="http://schemas.microsoft.com/office/drawing/2014/main" id="{5BB50FE6-7C72-487B-8CB1-5B7D1F95BCAE}"/>
                    </a:ext>
                  </a:extLst>
                </p:cNvPr>
                <p:cNvPicPr/>
                <p:nvPr/>
              </p:nvPicPr>
              <p:blipFill>
                <a:blip r:embed="rId217"/>
                <a:stretch>
                  <a:fillRect/>
                </a:stretch>
              </p:blipFill>
              <p:spPr>
                <a:xfrm>
                  <a:off x="4281632" y="1469238"/>
                  <a:ext cx="137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6" name="Рукописный ввод 135">
                  <a:extLst>
                    <a:ext uri="{FF2B5EF4-FFF2-40B4-BE49-F238E27FC236}">
                      <a16:creationId xmlns:a16="http://schemas.microsoft.com/office/drawing/2014/main" id="{159F993E-2C9C-4CF8-8363-6A8C91F7C8E8}"/>
                    </a:ext>
                  </a:extLst>
                </p14:cNvPr>
                <p14:cNvContentPartPr/>
                <p14:nvPr/>
              </p14:nvContentPartPr>
              <p14:xfrm>
                <a:off x="4529312" y="1377078"/>
                <a:ext cx="185400" cy="413640"/>
              </p14:xfrm>
            </p:contentPart>
          </mc:Choice>
          <mc:Fallback xmlns="">
            <p:pic>
              <p:nvPicPr>
                <p:cNvPr id="136" name="Рукописный ввод 135">
                  <a:extLst>
                    <a:ext uri="{FF2B5EF4-FFF2-40B4-BE49-F238E27FC236}">
                      <a16:creationId xmlns:a16="http://schemas.microsoft.com/office/drawing/2014/main" id="{159F993E-2C9C-4CF8-8363-6A8C91F7C8E8}"/>
                    </a:ext>
                  </a:extLst>
                </p:cNvPr>
                <p:cNvPicPr/>
                <p:nvPr/>
              </p:nvPicPr>
              <p:blipFill>
                <a:blip r:embed="rId219"/>
                <a:stretch>
                  <a:fillRect/>
                </a:stretch>
              </p:blipFill>
              <p:spPr>
                <a:xfrm>
                  <a:off x="4524992" y="1372758"/>
                  <a:ext cx="194040" cy="42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0">
            <p14:nvContentPartPr>
              <p14:cNvPr id="138" name="Рукописный ввод 137">
                <a:extLst>
                  <a:ext uri="{FF2B5EF4-FFF2-40B4-BE49-F238E27FC236}">
                    <a16:creationId xmlns:a16="http://schemas.microsoft.com/office/drawing/2014/main" id="{C7194A52-8EF0-4C0D-BDBD-C2EA30F55EA0}"/>
                  </a:ext>
                </a:extLst>
              </p14:cNvPr>
              <p14:cNvContentPartPr/>
              <p14:nvPr/>
            </p14:nvContentPartPr>
            <p14:xfrm>
              <a:off x="4894712" y="1348638"/>
              <a:ext cx="263880" cy="4577040"/>
            </p14:xfrm>
          </p:contentPart>
        </mc:Choice>
        <mc:Fallback xmlns="">
          <p:pic>
            <p:nvPicPr>
              <p:cNvPr id="138" name="Рукописный ввод 137">
                <a:extLst>
                  <a:ext uri="{FF2B5EF4-FFF2-40B4-BE49-F238E27FC236}">
                    <a16:creationId xmlns:a16="http://schemas.microsoft.com/office/drawing/2014/main" id="{C7194A52-8EF0-4C0D-BDBD-C2EA30F55EA0}"/>
                  </a:ext>
                </a:extLst>
              </p:cNvPr>
              <p:cNvPicPr/>
              <p:nvPr/>
            </p:nvPicPr>
            <p:blipFill>
              <a:blip r:embed="rId221"/>
              <a:stretch>
                <a:fillRect/>
              </a:stretch>
            </p:blipFill>
            <p:spPr>
              <a:xfrm>
                <a:off x="4890392" y="1344318"/>
                <a:ext cx="272520" cy="45856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0" name="Рукописный ввод 139">
                <a:extLst>
                  <a:ext uri="{FF2B5EF4-FFF2-40B4-BE49-F238E27FC236}">
                    <a16:creationId xmlns:a16="http://schemas.microsoft.com/office/drawing/2014/main" id="{16D6153F-9598-4F78-897D-8F05208E06E6}"/>
                  </a:ext>
                </a:extLst>
              </p14:cNvPr>
              <p14:cNvContentPartPr/>
              <p14:nvPr/>
            </p14:nvContentPartPr>
            <p14:xfrm>
              <a:off x="5629112" y="1498758"/>
              <a:ext cx="40680" cy="33480"/>
            </p14:xfrm>
          </p:contentPart>
        </mc:Choice>
        <mc:Fallback xmlns="">
          <p:pic>
            <p:nvPicPr>
              <p:cNvPr id="140" name="Рукописный ввод 139">
                <a:extLst>
                  <a:ext uri="{FF2B5EF4-FFF2-40B4-BE49-F238E27FC236}">
                    <a16:creationId xmlns:a16="http://schemas.microsoft.com/office/drawing/2014/main" id="{16D6153F-9598-4F78-897D-8F05208E06E6}"/>
                  </a:ext>
                </a:extLst>
              </p:cNvPr>
              <p:cNvPicPr/>
              <p:nvPr/>
            </p:nvPicPr>
            <p:blipFill>
              <a:blip r:embed="rId223"/>
              <a:stretch>
                <a:fillRect/>
              </a:stretch>
            </p:blipFill>
            <p:spPr>
              <a:xfrm>
                <a:off x="5624792" y="1494438"/>
                <a:ext cx="49320" cy="42120"/>
              </a:xfrm>
              <a:prstGeom prst="rect">
                <a:avLst/>
              </a:prstGeom>
            </p:spPr>
          </p:pic>
        </mc:Fallback>
      </mc:AlternateContent>
      <p:grpSp>
        <p:nvGrpSpPr>
          <p:cNvPr id="159" name="Группа 158">
            <a:extLst>
              <a:ext uri="{FF2B5EF4-FFF2-40B4-BE49-F238E27FC236}">
                <a16:creationId xmlns:a16="http://schemas.microsoft.com/office/drawing/2014/main" id="{54E2106B-3C95-4636-A94A-D23B0DFDB3D8}"/>
              </a:ext>
            </a:extLst>
          </p:cNvPr>
          <p:cNvGrpSpPr/>
          <p:nvPr/>
        </p:nvGrpSpPr>
        <p:grpSpPr>
          <a:xfrm>
            <a:off x="5027192" y="1356918"/>
            <a:ext cx="398160" cy="468720"/>
            <a:chOff x="5027192" y="1356918"/>
            <a:chExt cx="398160" cy="468720"/>
          </a:xfrm>
        </p:grpSpPr>
        <mc:AlternateContent xmlns:mc="http://schemas.openxmlformats.org/markup-compatibility/2006" xmlns:p14="http://schemas.microsoft.com/office/powerpoint/2010/main">
          <mc:Choice Requires="p14">
            <p:contentPart p14:bwMode="auto" r:id="rId224">
              <p14:nvContentPartPr>
                <p14:cNvPr id="139" name="Рукописный ввод 138">
                  <a:extLst>
                    <a:ext uri="{FF2B5EF4-FFF2-40B4-BE49-F238E27FC236}">
                      <a16:creationId xmlns:a16="http://schemas.microsoft.com/office/drawing/2014/main" id="{6B3CF476-8724-4837-B286-808EBC303912}"/>
                    </a:ext>
                  </a:extLst>
                </p14:cNvPr>
                <p14:cNvContentPartPr/>
                <p14:nvPr/>
              </p14:nvContentPartPr>
              <p14:xfrm>
                <a:off x="5315192" y="1458438"/>
                <a:ext cx="110160" cy="302040"/>
              </p14:xfrm>
            </p:contentPart>
          </mc:Choice>
          <mc:Fallback xmlns="">
            <p:pic>
              <p:nvPicPr>
                <p:cNvPr id="139" name="Рукописный ввод 138">
                  <a:extLst>
                    <a:ext uri="{FF2B5EF4-FFF2-40B4-BE49-F238E27FC236}">
                      <a16:creationId xmlns:a16="http://schemas.microsoft.com/office/drawing/2014/main" id="{6B3CF476-8724-4837-B286-808EBC303912}"/>
                    </a:ext>
                  </a:extLst>
                </p:cNvPr>
                <p:cNvPicPr/>
                <p:nvPr/>
              </p:nvPicPr>
              <p:blipFill>
                <a:blip r:embed="rId225"/>
                <a:stretch>
                  <a:fillRect/>
                </a:stretch>
              </p:blipFill>
              <p:spPr>
                <a:xfrm>
                  <a:off x="5310872" y="1454118"/>
                  <a:ext cx="1188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1" name="Рукописный ввод 140">
                  <a:extLst>
                    <a:ext uri="{FF2B5EF4-FFF2-40B4-BE49-F238E27FC236}">
                      <a16:creationId xmlns:a16="http://schemas.microsoft.com/office/drawing/2014/main" id="{861B1D22-CD0B-47EF-A6D4-E1A5C20F061B}"/>
                    </a:ext>
                  </a:extLst>
                </p14:cNvPr>
                <p14:cNvContentPartPr/>
                <p14:nvPr/>
              </p14:nvContentPartPr>
              <p14:xfrm>
                <a:off x="5027192" y="1356918"/>
                <a:ext cx="234000" cy="468720"/>
              </p14:xfrm>
            </p:contentPart>
          </mc:Choice>
          <mc:Fallback xmlns="">
            <p:pic>
              <p:nvPicPr>
                <p:cNvPr id="141" name="Рукописный ввод 140">
                  <a:extLst>
                    <a:ext uri="{FF2B5EF4-FFF2-40B4-BE49-F238E27FC236}">
                      <a16:creationId xmlns:a16="http://schemas.microsoft.com/office/drawing/2014/main" id="{861B1D22-CD0B-47EF-A6D4-E1A5C20F061B}"/>
                    </a:ext>
                  </a:extLst>
                </p:cNvPr>
                <p:cNvPicPr/>
                <p:nvPr/>
              </p:nvPicPr>
              <p:blipFill>
                <a:blip r:embed="rId227"/>
                <a:stretch>
                  <a:fillRect/>
                </a:stretch>
              </p:blipFill>
              <p:spPr>
                <a:xfrm>
                  <a:off x="5022872" y="1352598"/>
                  <a:ext cx="242640" cy="477360"/>
                </a:xfrm>
                <a:prstGeom prst="rect">
                  <a:avLst/>
                </a:prstGeom>
              </p:spPr>
            </p:pic>
          </mc:Fallback>
        </mc:AlternateContent>
      </p:grpSp>
      <p:grpSp>
        <p:nvGrpSpPr>
          <p:cNvPr id="158" name="Группа 157">
            <a:extLst>
              <a:ext uri="{FF2B5EF4-FFF2-40B4-BE49-F238E27FC236}">
                <a16:creationId xmlns:a16="http://schemas.microsoft.com/office/drawing/2014/main" id="{5F4B0248-1E93-4906-9769-FC6BC7564BEF}"/>
              </a:ext>
            </a:extLst>
          </p:cNvPr>
          <p:cNvGrpSpPr/>
          <p:nvPr/>
        </p:nvGrpSpPr>
        <p:grpSpPr>
          <a:xfrm>
            <a:off x="5846552" y="1251438"/>
            <a:ext cx="1068480" cy="623520"/>
            <a:chOff x="5846552" y="1251438"/>
            <a:chExt cx="1068480" cy="623520"/>
          </a:xfrm>
        </p:grpSpPr>
        <mc:AlternateContent xmlns:mc="http://schemas.openxmlformats.org/markup-compatibility/2006" xmlns:p14="http://schemas.microsoft.com/office/powerpoint/2010/main">
          <mc:Choice Requires="p14">
            <p:contentPart p14:bwMode="auto" r:id="rId228">
              <p14:nvContentPartPr>
                <p14:cNvPr id="142" name="Рукописный ввод 141">
                  <a:extLst>
                    <a:ext uri="{FF2B5EF4-FFF2-40B4-BE49-F238E27FC236}">
                      <a16:creationId xmlns:a16="http://schemas.microsoft.com/office/drawing/2014/main" id="{3AC17FEE-395E-4EC2-8FC2-48B8DD6F63B9}"/>
                    </a:ext>
                  </a:extLst>
                </p14:cNvPr>
                <p14:cNvContentPartPr/>
                <p14:nvPr/>
              </p14:nvContentPartPr>
              <p14:xfrm>
                <a:off x="5846552" y="1328118"/>
                <a:ext cx="75600" cy="441360"/>
              </p14:xfrm>
            </p:contentPart>
          </mc:Choice>
          <mc:Fallback xmlns="">
            <p:pic>
              <p:nvPicPr>
                <p:cNvPr id="142" name="Рукописный ввод 141">
                  <a:extLst>
                    <a:ext uri="{FF2B5EF4-FFF2-40B4-BE49-F238E27FC236}">
                      <a16:creationId xmlns:a16="http://schemas.microsoft.com/office/drawing/2014/main" id="{3AC17FEE-395E-4EC2-8FC2-48B8DD6F63B9}"/>
                    </a:ext>
                  </a:extLst>
                </p:cNvPr>
                <p:cNvPicPr/>
                <p:nvPr/>
              </p:nvPicPr>
              <p:blipFill>
                <a:blip r:embed="rId229"/>
                <a:stretch>
                  <a:fillRect/>
                </a:stretch>
              </p:blipFill>
              <p:spPr>
                <a:xfrm>
                  <a:off x="5842232" y="1323798"/>
                  <a:ext cx="8424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Рукописный ввод 142">
                  <a:extLst>
                    <a:ext uri="{FF2B5EF4-FFF2-40B4-BE49-F238E27FC236}">
                      <a16:creationId xmlns:a16="http://schemas.microsoft.com/office/drawing/2014/main" id="{FC598B58-9B4B-4A8B-BCE5-81CECD6E3EF2}"/>
                    </a:ext>
                  </a:extLst>
                </p14:cNvPr>
                <p14:cNvContentPartPr/>
                <p14:nvPr/>
              </p14:nvContentPartPr>
              <p14:xfrm>
                <a:off x="6049592" y="1522878"/>
                <a:ext cx="115920" cy="352080"/>
              </p14:xfrm>
            </p:contentPart>
          </mc:Choice>
          <mc:Fallback xmlns="">
            <p:pic>
              <p:nvPicPr>
                <p:cNvPr id="143" name="Рукописный ввод 142">
                  <a:extLst>
                    <a:ext uri="{FF2B5EF4-FFF2-40B4-BE49-F238E27FC236}">
                      <a16:creationId xmlns:a16="http://schemas.microsoft.com/office/drawing/2014/main" id="{FC598B58-9B4B-4A8B-BCE5-81CECD6E3EF2}"/>
                    </a:ext>
                  </a:extLst>
                </p:cNvPr>
                <p:cNvPicPr/>
                <p:nvPr/>
              </p:nvPicPr>
              <p:blipFill>
                <a:blip r:embed="rId231"/>
                <a:stretch>
                  <a:fillRect/>
                </a:stretch>
              </p:blipFill>
              <p:spPr>
                <a:xfrm>
                  <a:off x="6045272" y="1518558"/>
                  <a:ext cx="1245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Рукописный ввод 143">
                  <a:extLst>
                    <a:ext uri="{FF2B5EF4-FFF2-40B4-BE49-F238E27FC236}">
                      <a16:creationId xmlns:a16="http://schemas.microsoft.com/office/drawing/2014/main" id="{3D580121-1FE5-44FA-A625-8A676B932783}"/>
                    </a:ext>
                  </a:extLst>
                </p14:cNvPr>
                <p14:cNvContentPartPr/>
                <p14:nvPr/>
              </p14:nvContentPartPr>
              <p14:xfrm>
                <a:off x="6242912" y="1449078"/>
                <a:ext cx="137880" cy="218520"/>
              </p14:xfrm>
            </p:contentPart>
          </mc:Choice>
          <mc:Fallback xmlns="">
            <p:pic>
              <p:nvPicPr>
                <p:cNvPr id="144" name="Рукописный ввод 143">
                  <a:extLst>
                    <a:ext uri="{FF2B5EF4-FFF2-40B4-BE49-F238E27FC236}">
                      <a16:creationId xmlns:a16="http://schemas.microsoft.com/office/drawing/2014/main" id="{3D580121-1FE5-44FA-A625-8A676B932783}"/>
                    </a:ext>
                  </a:extLst>
                </p:cNvPr>
                <p:cNvPicPr/>
                <p:nvPr/>
              </p:nvPicPr>
              <p:blipFill>
                <a:blip r:embed="rId233"/>
                <a:stretch>
                  <a:fillRect/>
                </a:stretch>
              </p:blipFill>
              <p:spPr>
                <a:xfrm>
                  <a:off x="6238592" y="1444758"/>
                  <a:ext cx="1465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Рукописный ввод 144">
                  <a:extLst>
                    <a:ext uri="{FF2B5EF4-FFF2-40B4-BE49-F238E27FC236}">
                      <a16:creationId xmlns:a16="http://schemas.microsoft.com/office/drawing/2014/main" id="{009E2374-6CF2-4384-8DE7-E9BAE08BC311}"/>
                    </a:ext>
                  </a:extLst>
                </p14:cNvPr>
                <p14:cNvContentPartPr/>
                <p14:nvPr/>
              </p14:nvContentPartPr>
              <p14:xfrm>
                <a:off x="6294032" y="1420998"/>
                <a:ext cx="114840" cy="272880"/>
              </p14:xfrm>
            </p:contentPart>
          </mc:Choice>
          <mc:Fallback xmlns="">
            <p:pic>
              <p:nvPicPr>
                <p:cNvPr id="145" name="Рукописный ввод 144">
                  <a:extLst>
                    <a:ext uri="{FF2B5EF4-FFF2-40B4-BE49-F238E27FC236}">
                      <a16:creationId xmlns:a16="http://schemas.microsoft.com/office/drawing/2014/main" id="{009E2374-6CF2-4384-8DE7-E9BAE08BC311}"/>
                    </a:ext>
                  </a:extLst>
                </p:cNvPr>
                <p:cNvPicPr/>
                <p:nvPr/>
              </p:nvPicPr>
              <p:blipFill>
                <a:blip r:embed="rId235"/>
                <a:stretch>
                  <a:fillRect/>
                </a:stretch>
              </p:blipFill>
              <p:spPr>
                <a:xfrm>
                  <a:off x="6289712" y="1416678"/>
                  <a:ext cx="1234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6" name="Рукописный ввод 145">
                  <a:extLst>
                    <a:ext uri="{FF2B5EF4-FFF2-40B4-BE49-F238E27FC236}">
                      <a16:creationId xmlns:a16="http://schemas.microsoft.com/office/drawing/2014/main" id="{E5CD6AFB-5765-49FE-AFCE-BD1F22ED7005}"/>
                    </a:ext>
                  </a:extLst>
                </p14:cNvPr>
                <p14:cNvContentPartPr/>
                <p14:nvPr/>
              </p14:nvContentPartPr>
              <p14:xfrm>
                <a:off x="6544952" y="1399398"/>
                <a:ext cx="131760" cy="197640"/>
              </p14:xfrm>
            </p:contentPart>
          </mc:Choice>
          <mc:Fallback xmlns="">
            <p:pic>
              <p:nvPicPr>
                <p:cNvPr id="146" name="Рукописный ввод 145">
                  <a:extLst>
                    <a:ext uri="{FF2B5EF4-FFF2-40B4-BE49-F238E27FC236}">
                      <a16:creationId xmlns:a16="http://schemas.microsoft.com/office/drawing/2014/main" id="{E5CD6AFB-5765-49FE-AFCE-BD1F22ED7005}"/>
                    </a:ext>
                  </a:extLst>
                </p:cNvPr>
                <p:cNvPicPr/>
                <p:nvPr/>
              </p:nvPicPr>
              <p:blipFill>
                <a:blip r:embed="rId237"/>
                <a:stretch>
                  <a:fillRect/>
                </a:stretch>
              </p:blipFill>
              <p:spPr>
                <a:xfrm>
                  <a:off x="6540632" y="1395078"/>
                  <a:ext cx="1404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7" name="Рукописный ввод 146">
                  <a:extLst>
                    <a:ext uri="{FF2B5EF4-FFF2-40B4-BE49-F238E27FC236}">
                      <a16:creationId xmlns:a16="http://schemas.microsoft.com/office/drawing/2014/main" id="{3F609BB3-1FF2-4237-98C6-E2BC523F4E1D}"/>
                    </a:ext>
                  </a:extLst>
                </p14:cNvPr>
                <p14:cNvContentPartPr/>
                <p14:nvPr/>
              </p14:nvContentPartPr>
              <p14:xfrm>
                <a:off x="6705512" y="1251438"/>
                <a:ext cx="209520" cy="562680"/>
              </p14:xfrm>
            </p:contentPart>
          </mc:Choice>
          <mc:Fallback xmlns="">
            <p:pic>
              <p:nvPicPr>
                <p:cNvPr id="147" name="Рукописный ввод 146">
                  <a:extLst>
                    <a:ext uri="{FF2B5EF4-FFF2-40B4-BE49-F238E27FC236}">
                      <a16:creationId xmlns:a16="http://schemas.microsoft.com/office/drawing/2014/main" id="{3F609BB3-1FF2-4237-98C6-E2BC523F4E1D}"/>
                    </a:ext>
                  </a:extLst>
                </p:cNvPr>
                <p:cNvPicPr/>
                <p:nvPr/>
              </p:nvPicPr>
              <p:blipFill>
                <a:blip r:embed="rId239"/>
                <a:stretch>
                  <a:fillRect/>
                </a:stretch>
              </p:blipFill>
              <p:spPr>
                <a:xfrm>
                  <a:off x="6701192" y="1247118"/>
                  <a:ext cx="218160" cy="571320"/>
                </a:xfrm>
                <a:prstGeom prst="rect">
                  <a:avLst/>
                </a:prstGeom>
              </p:spPr>
            </p:pic>
          </mc:Fallback>
        </mc:AlternateContent>
      </p:grpSp>
      <p:grpSp>
        <p:nvGrpSpPr>
          <p:cNvPr id="157" name="Группа 156">
            <a:extLst>
              <a:ext uri="{FF2B5EF4-FFF2-40B4-BE49-F238E27FC236}">
                <a16:creationId xmlns:a16="http://schemas.microsoft.com/office/drawing/2014/main" id="{AF29E6D6-04E0-447A-8AE5-C038BC521CB5}"/>
              </a:ext>
            </a:extLst>
          </p:cNvPr>
          <p:cNvGrpSpPr/>
          <p:nvPr/>
        </p:nvGrpSpPr>
        <p:grpSpPr>
          <a:xfrm>
            <a:off x="7085312" y="1265838"/>
            <a:ext cx="527760" cy="473400"/>
            <a:chOff x="7085312" y="1265838"/>
            <a:chExt cx="527760" cy="473400"/>
          </a:xfrm>
        </p:grpSpPr>
        <mc:AlternateContent xmlns:mc="http://schemas.openxmlformats.org/markup-compatibility/2006" xmlns:p14="http://schemas.microsoft.com/office/powerpoint/2010/main">
          <mc:Choice Requires="p14">
            <p:contentPart p14:bwMode="auto" r:id="rId240">
              <p14:nvContentPartPr>
                <p14:cNvPr id="148" name="Рукописный ввод 147">
                  <a:extLst>
                    <a:ext uri="{FF2B5EF4-FFF2-40B4-BE49-F238E27FC236}">
                      <a16:creationId xmlns:a16="http://schemas.microsoft.com/office/drawing/2014/main" id="{4E046BA6-75FF-4913-A353-CA5B062D269D}"/>
                    </a:ext>
                  </a:extLst>
                </p14:cNvPr>
                <p14:cNvContentPartPr/>
                <p14:nvPr/>
              </p14:nvContentPartPr>
              <p14:xfrm>
                <a:off x="7158032" y="1397238"/>
                <a:ext cx="6120" cy="5400"/>
              </p14:xfrm>
            </p:contentPart>
          </mc:Choice>
          <mc:Fallback xmlns="">
            <p:pic>
              <p:nvPicPr>
                <p:cNvPr id="148" name="Рукописный ввод 147">
                  <a:extLst>
                    <a:ext uri="{FF2B5EF4-FFF2-40B4-BE49-F238E27FC236}">
                      <a16:creationId xmlns:a16="http://schemas.microsoft.com/office/drawing/2014/main" id="{4E046BA6-75FF-4913-A353-CA5B062D269D}"/>
                    </a:ext>
                  </a:extLst>
                </p:cNvPr>
                <p:cNvPicPr/>
                <p:nvPr/>
              </p:nvPicPr>
              <p:blipFill>
                <a:blip r:embed="rId241"/>
                <a:stretch>
                  <a:fillRect/>
                </a:stretch>
              </p:blipFill>
              <p:spPr>
                <a:xfrm>
                  <a:off x="7153712" y="1392918"/>
                  <a:ext cx="1476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9" name="Рукописный ввод 148">
                  <a:extLst>
                    <a:ext uri="{FF2B5EF4-FFF2-40B4-BE49-F238E27FC236}">
                      <a16:creationId xmlns:a16="http://schemas.microsoft.com/office/drawing/2014/main" id="{05F1BB0A-AB90-4A6F-B1E5-8E6555D45469}"/>
                    </a:ext>
                  </a:extLst>
                </p14:cNvPr>
                <p14:cNvContentPartPr/>
                <p14:nvPr/>
              </p14:nvContentPartPr>
              <p14:xfrm>
                <a:off x="7085312" y="1265838"/>
                <a:ext cx="193680" cy="473400"/>
              </p14:xfrm>
            </p:contentPart>
          </mc:Choice>
          <mc:Fallback xmlns="">
            <p:pic>
              <p:nvPicPr>
                <p:cNvPr id="149" name="Рукописный ввод 148">
                  <a:extLst>
                    <a:ext uri="{FF2B5EF4-FFF2-40B4-BE49-F238E27FC236}">
                      <a16:creationId xmlns:a16="http://schemas.microsoft.com/office/drawing/2014/main" id="{05F1BB0A-AB90-4A6F-B1E5-8E6555D45469}"/>
                    </a:ext>
                  </a:extLst>
                </p:cNvPr>
                <p:cNvPicPr/>
                <p:nvPr/>
              </p:nvPicPr>
              <p:blipFill>
                <a:blip r:embed="rId243"/>
                <a:stretch>
                  <a:fillRect/>
                </a:stretch>
              </p:blipFill>
              <p:spPr>
                <a:xfrm>
                  <a:off x="7080992" y="1261518"/>
                  <a:ext cx="20232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Рукописный ввод 149">
                  <a:extLst>
                    <a:ext uri="{FF2B5EF4-FFF2-40B4-BE49-F238E27FC236}">
                      <a16:creationId xmlns:a16="http://schemas.microsoft.com/office/drawing/2014/main" id="{C029D5C4-FD39-43D5-8618-797D8E0E3554}"/>
                    </a:ext>
                  </a:extLst>
                </p14:cNvPr>
                <p14:cNvContentPartPr/>
                <p14:nvPr/>
              </p14:nvContentPartPr>
              <p14:xfrm>
                <a:off x="7409312" y="1361238"/>
                <a:ext cx="203760" cy="190080"/>
              </p14:xfrm>
            </p:contentPart>
          </mc:Choice>
          <mc:Fallback xmlns="">
            <p:pic>
              <p:nvPicPr>
                <p:cNvPr id="150" name="Рукописный ввод 149">
                  <a:extLst>
                    <a:ext uri="{FF2B5EF4-FFF2-40B4-BE49-F238E27FC236}">
                      <a16:creationId xmlns:a16="http://schemas.microsoft.com/office/drawing/2014/main" id="{C029D5C4-FD39-43D5-8618-797D8E0E3554}"/>
                    </a:ext>
                  </a:extLst>
                </p:cNvPr>
                <p:cNvPicPr/>
                <p:nvPr/>
              </p:nvPicPr>
              <p:blipFill>
                <a:blip r:embed="rId245"/>
                <a:stretch>
                  <a:fillRect/>
                </a:stretch>
              </p:blipFill>
              <p:spPr>
                <a:xfrm>
                  <a:off x="7404992" y="1356918"/>
                  <a:ext cx="212400" cy="198720"/>
                </a:xfrm>
                <a:prstGeom prst="rect">
                  <a:avLst/>
                </a:prstGeom>
              </p:spPr>
            </p:pic>
          </mc:Fallback>
        </mc:AlternateContent>
      </p:grpSp>
      <p:grpSp>
        <p:nvGrpSpPr>
          <p:cNvPr id="156" name="Группа 155">
            <a:extLst>
              <a:ext uri="{FF2B5EF4-FFF2-40B4-BE49-F238E27FC236}">
                <a16:creationId xmlns:a16="http://schemas.microsoft.com/office/drawing/2014/main" id="{8C3B3A66-D5B5-4B94-8716-09C92D154399}"/>
              </a:ext>
            </a:extLst>
          </p:cNvPr>
          <p:cNvGrpSpPr/>
          <p:nvPr/>
        </p:nvGrpSpPr>
        <p:grpSpPr>
          <a:xfrm>
            <a:off x="7815032" y="1290678"/>
            <a:ext cx="928080" cy="632880"/>
            <a:chOff x="7815032" y="1290678"/>
            <a:chExt cx="928080" cy="632880"/>
          </a:xfrm>
        </p:grpSpPr>
        <mc:AlternateContent xmlns:mc="http://schemas.openxmlformats.org/markup-compatibility/2006" xmlns:p14="http://schemas.microsoft.com/office/powerpoint/2010/main">
          <mc:Choice Requires="p14">
            <p:contentPart p14:bwMode="auto" r:id="rId246">
              <p14:nvContentPartPr>
                <p14:cNvPr id="151" name="Рукописный ввод 150">
                  <a:extLst>
                    <a:ext uri="{FF2B5EF4-FFF2-40B4-BE49-F238E27FC236}">
                      <a16:creationId xmlns:a16="http://schemas.microsoft.com/office/drawing/2014/main" id="{4720D915-9573-4AA3-847C-B6503C6C5377}"/>
                    </a:ext>
                  </a:extLst>
                </p14:cNvPr>
                <p14:cNvContentPartPr/>
                <p14:nvPr/>
              </p14:nvContentPartPr>
              <p14:xfrm>
                <a:off x="7815032" y="1290678"/>
                <a:ext cx="84600" cy="453240"/>
              </p14:xfrm>
            </p:contentPart>
          </mc:Choice>
          <mc:Fallback xmlns="">
            <p:pic>
              <p:nvPicPr>
                <p:cNvPr id="151" name="Рукописный ввод 150">
                  <a:extLst>
                    <a:ext uri="{FF2B5EF4-FFF2-40B4-BE49-F238E27FC236}">
                      <a16:creationId xmlns:a16="http://schemas.microsoft.com/office/drawing/2014/main" id="{4720D915-9573-4AA3-847C-B6503C6C5377}"/>
                    </a:ext>
                  </a:extLst>
                </p:cNvPr>
                <p:cNvPicPr/>
                <p:nvPr/>
              </p:nvPicPr>
              <p:blipFill>
                <a:blip r:embed="rId247"/>
                <a:stretch>
                  <a:fillRect/>
                </a:stretch>
              </p:blipFill>
              <p:spPr>
                <a:xfrm>
                  <a:off x="7810712" y="1286358"/>
                  <a:ext cx="9324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2" name="Рукописный ввод 151">
                  <a:extLst>
                    <a:ext uri="{FF2B5EF4-FFF2-40B4-BE49-F238E27FC236}">
                      <a16:creationId xmlns:a16="http://schemas.microsoft.com/office/drawing/2014/main" id="{53CA8B14-B300-43C1-9832-7D3B770337AE}"/>
                    </a:ext>
                  </a:extLst>
                </p14:cNvPr>
                <p14:cNvContentPartPr/>
                <p14:nvPr/>
              </p14:nvContentPartPr>
              <p14:xfrm>
                <a:off x="7999352" y="1438998"/>
                <a:ext cx="150480" cy="484560"/>
              </p14:xfrm>
            </p:contentPart>
          </mc:Choice>
          <mc:Fallback xmlns="">
            <p:pic>
              <p:nvPicPr>
                <p:cNvPr id="152" name="Рукописный ввод 151">
                  <a:extLst>
                    <a:ext uri="{FF2B5EF4-FFF2-40B4-BE49-F238E27FC236}">
                      <a16:creationId xmlns:a16="http://schemas.microsoft.com/office/drawing/2014/main" id="{53CA8B14-B300-43C1-9832-7D3B770337AE}"/>
                    </a:ext>
                  </a:extLst>
                </p:cNvPr>
                <p:cNvPicPr/>
                <p:nvPr/>
              </p:nvPicPr>
              <p:blipFill>
                <a:blip r:embed="rId249"/>
                <a:stretch>
                  <a:fillRect/>
                </a:stretch>
              </p:blipFill>
              <p:spPr>
                <a:xfrm>
                  <a:off x="7995032" y="1434678"/>
                  <a:ext cx="15912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3" name="Рукописный ввод 152">
                  <a:extLst>
                    <a:ext uri="{FF2B5EF4-FFF2-40B4-BE49-F238E27FC236}">
                      <a16:creationId xmlns:a16="http://schemas.microsoft.com/office/drawing/2014/main" id="{60A61C26-33C7-406B-BB4B-03A2058A71D0}"/>
                    </a:ext>
                  </a:extLst>
                </p14:cNvPr>
                <p14:cNvContentPartPr/>
                <p14:nvPr/>
              </p14:nvContentPartPr>
              <p14:xfrm>
                <a:off x="8285912" y="1427838"/>
                <a:ext cx="173880" cy="149040"/>
              </p14:xfrm>
            </p:contentPart>
          </mc:Choice>
          <mc:Fallback xmlns="">
            <p:pic>
              <p:nvPicPr>
                <p:cNvPr id="153" name="Рукописный ввод 152">
                  <a:extLst>
                    <a:ext uri="{FF2B5EF4-FFF2-40B4-BE49-F238E27FC236}">
                      <a16:creationId xmlns:a16="http://schemas.microsoft.com/office/drawing/2014/main" id="{60A61C26-33C7-406B-BB4B-03A2058A71D0}"/>
                    </a:ext>
                  </a:extLst>
                </p:cNvPr>
                <p:cNvPicPr/>
                <p:nvPr/>
              </p:nvPicPr>
              <p:blipFill>
                <a:blip r:embed="rId251"/>
                <a:stretch>
                  <a:fillRect/>
                </a:stretch>
              </p:blipFill>
              <p:spPr>
                <a:xfrm>
                  <a:off x="8281592" y="1423518"/>
                  <a:ext cx="1825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4" name="Рукописный ввод 153">
                  <a:extLst>
                    <a:ext uri="{FF2B5EF4-FFF2-40B4-BE49-F238E27FC236}">
                      <a16:creationId xmlns:a16="http://schemas.microsoft.com/office/drawing/2014/main" id="{43708667-682A-428D-AD0D-6ECAD6E3BA9A}"/>
                    </a:ext>
                  </a:extLst>
                </p14:cNvPr>
                <p14:cNvContentPartPr/>
                <p14:nvPr/>
              </p14:nvContentPartPr>
              <p14:xfrm>
                <a:off x="8603792" y="1352598"/>
                <a:ext cx="139320" cy="167040"/>
              </p14:xfrm>
            </p:contentPart>
          </mc:Choice>
          <mc:Fallback xmlns="">
            <p:pic>
              <p:nvPicPr>
                <p:cNvPr id="154" name="Рукописный ввод 153">
                  <a:extLst>
                    <a:ext uri="{FF2B5EF4-FFF2-40B4-BE49-F238E27FC236}">
                      <a16:creationId xmlns:a16="http://schemas.microsoft.com/office/drawing/2014/main" id="{43708667-682A-428D-AD0D-6ECAD6E3BA9A}"/>
                    </a:ext>
                  </a:extLst>
                </p:cNvPr>
                <p:cNvPicPr/>
                <p:nvPr/>
              </p:nvPicPr>
              <p:blipFill>
                <a:blip r:embed="rId253"/>
                <a:stretch>
                  <a:fillRect/>
                </a:stretch>
              </p:blipFill>
              <p:spPr>
                <a:xfrm>
                  <a:off x="8599472" y="1348278"/>
                  <a:ext cx="147960" cy="17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4">
            <p14:nvContentPartPr>
              <p14:cNvPr id="155" name="Рукописный ввод 154">
                <a:extLst>
                  <a:ext uri="{FF2B5EF4-FFF2-40B4-BE49-F238E27FC236}">
                    <a16:creationId xmlns:a16="http://schemas.microsoft.com/office/drawing/2014/main" id="{BF3E453A-A6FD-456D-8A4F-19A7D9AA0BD8}"/>
                  </a:ext>
                </a:extLst>
              </p14:cNvPr>
              <p14:cNvContentPartPr/>
              <p14:nvPr/>
            </p14:nvContentPartPr>
            <p14:xfrm>
              <a:off x="8913752" y="1192758"/>
              <a:ext cx="168120" cy="605160"/>
            </p14:xfrm>
          </p:contentPart>
        </mc:Choice>
        <mc:Fallback xmlns="">
          <p:pic>
            <p:nvPicPr>
              <p:cNvPr id="155" name="Рукописный ввод 154">
                <a:extLst>
                  <a:ext uri="{FF2B5EF4-FFF2-40B4-BE49-F238E27FC236}">
                    <a16:creationId xmlns:a16="http://schemas.microsoft.com/office/drawing/2014/main" id="{BF3E453A-A6FD-456D-8A4F-19A7D9AA0BD8}"/>
                  </a:ext>
                </a:extLst>
              </p:cNvPr>
              <p:cNvPicPr/>
              <p:nvPr/>
            </p:nvPicPr>
            <p:blipFill>
              <a:blip r:embed="rId255"/>
              <a:stretch>
                <a:fillRect/>
              </a:stretch>
            </p:blipFill>
            <p:spPr>
              <a:xfrm>
                <a:off x="8909432" y="1188438"/>
                <a:ext cx="176760" cy="613800"/>
              </a:xfrm>
              <a:prstGeom prst="rect">
                <a:avLst/>
              </a:prstGeom>
            </p:spPr>
          </p:pic>
        </mc:Fallback>
      </mc:AlternateContent>
      <p:grpSp>
        <p:nvGrpSpPr>
          <p:cNvPr id="161" name="Группа 160">
            <a:extLst>
              <a:ext uri="{FF2B5EF4-FFF2-40B4-BE49-F238E27FC236}">
                <a16:creationId xmlns:a16="http://schemas.microsoft.com/office/drawing/2014/main" id="{9EBD4885-57C5-43B7-AA40-CA497E8FB8D0}"/>
              </a:ext>
            </a:extLst>
          </p:cNvPr>
          <p:cNvGrpSpPr/>
          <p:nvPr/>
        </p:nvGrpSpPr>
        <p:grpSpPr>
          <a:xfrm>
            <a:off x="1851632" y="1392198"/>
            <a:ext cx="1127160" cy="4515840"/>
            <a:chOff x="1851632" y="1392198"/>
            <a:chExt cx="1127160" cy="4515840"/>
          </a:xfrm>
        </p:grpSpPr>
        <mc:AlternateContent xmlns:mc="http://schemas.openxmlformats.org/markup-compatibility/2006" xmlns:p14="http://schemas.microsoft.com/office/powerpoint/2010/main">
          <mc:Choice Requires="p14">
            <p:contentPart p14:bwMode="auto" r:id="rId256">
              <p14:nvContentPartPr>
                <p14:cNvPr id="123" name="Рукописный ввод 122">
                  <a:extLst>
                    <a:ext uri="{FF2B5EF4-FFF2-40B4-BE49-F238E27FC236}">
                      <a16:creationId xmlns:a16="http://schemas.microsoft.com/office/drawing/2014/main" id="{0DC8F9A6-F650-472F-A12A-8A8AD286C887}"/>
                    </a:ext>
                  </a:extLst>
                </p14:cNvPr>
                <p14:cNvContentPartPr/>
                <p14:nvPr/>
              </p14:nvContentPartPr>
              <p14:xfrm>
                <a:off x="1851632" y="1591998"/>
                <a:ext cx="14040" cy="18720"/>
              </p14:xfrm>
            </p:contentPart>
          </mc:Choice>
          <mc:Fallback xmlns="">
            <p:pic>
              <p:nvPicPr>
                <p:cNvPr id="123" name="Рукописный ввод 122">
                  <a:extLst>
                    <a:ext uri="{FF2B5EF4-FFF2-40B4-BE49-F238E27FC236}">
                      <a16:creationId xmlns:a16="http://schemas.microsoft.com/office/drawing/2014/main" id="{0DC8F9A6-F650-472F-A12A-8A8AD286C887}"/>
                    </a:ext>
                  </a:extLst>
                </p:cNvPr>
                <p:cNvPicPr/>
                <p:nvPr/>
              </p:nvPicPr>
              <p:blipFill>
                <a:blip r:embed="rId257"/>
                <a:stretch>
                  <a:fillRect/>
                </a:stretch>
              </p:blipFill>
              <p:spPr>
                <a:xfrm>
                  <a:off x="1847312" y="1587678"/>
                  <a:ext cx="226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24" name="Рукописный ввод 123">
                  <a:extLst>
                    <a:ext uri="{FF2B5EF4-FFF2-40B4-BE49-F238E27FC236}">
                      <a16:creationId xmlns:a16="http://schemas.microsoft.com/office/drawing/2014/main" id="{0F76FFCB-635D-482B-9B21-9B7FB55B30CB}"/>
                    </a:ext>
                  </a:extLst>
                </p14:cNvPr>
                <p14:cNvContentPartPr/>
                <p14:nvPr/>
              </p14:nvContentPartPr>
              <p14:xfrm>
                <a:off x="1852712" y="1599918"/>
                <a:ext cx="150120" cy="297360"/>
              </p14:xfrm>
            </p:contentPart>
          </mc:Choice>
          <mc:Fallback xmlns="">
            <p:pic>
              <p:nvPicPr>
                <p:cNvPr id="124" name="Рукописный ввод 123">
                  <a:extLst>
                    <a:ext uri="{FF2B5EF4-FFF2-40B4-BE49-F238E27FC236}">
                      <a16:creationId xmlns:a16="http://schemas.microsoft.com/office/drawing/2014/main" id="{0F76FFCB-635D-482B-9B21-9B7FB55B30CB}"/>
                    </a:ext>
                  </a:extLst>
                </p:cNvPr>
                <p:cNvPicPr/>
                <p:nvPr/>
              </p:nvPicPr>
              <p:blipFill>
                <a:blip r:embed="rId259"/>
                <a:stretch>
                  <a:fillRect/>
                </a:stretch>
              </p:blipFill>
              <p:spPr>
                <a:xfrm>
                  <a:off x="1848392" y="1595598"/>
                  <a:ext cx="1587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25" name="Рукописный ввод 124">
                  <a:extLst>
                    <a:ext uri="{FF2B5EF4-FFF2-40B4-BE49-F238E27FC236}">
                      <a16:creationId xmlns:a16="http://schemas.microsoft.com/office/drawing/2014/main" id="{7B666EE0-2B4C-41FA-B6BF-6EBC747B9A12}"/>
                    </a:ext>
                  </a:extLst>
                </p14:cNvPr>
                <p14:cNvContentPartPr/>
                <p14:nvPr/>
              </p14:nvContentPartPr>
              <p14:xfrm>
                <a:off x="2115152" y="1566078"/>
                <a:ext cx="142200" cy="153000"/>
              </p14:xfrm>
            </p:contentPart>
          </mc:Choice>
          <mc:Fallback xmlns="">
            <p:pic>
              <p:nvPicPr>
                <p:cNvPr id="125" name="Рукописный ввод 124">
                  <a:extLst>
                    <a:ext uri="{FF2B5EF4-FFF2-40B4-BE49-F238E27FC236}">
                      <a16:creationId xmlns:a16="http://schemas.microsoft.com/office/drawing/2014/main" id="{7B666EE0-2B4C-41FA-B6BF-6EBC747B9A12}"/>
                    </a:ext>
                  </a:extLst>
                </p:cNvPr>
                <p:cNvPicPr/>
                <p:nvPr/>
              </p:nvPicPr>
              <p:blipFill>
                <a:blip r:embed="rId261"/>
                <a:stretch>
                  <a:fillRect/>
                </a:stretch>
              </p:blipFill>
              <p:spPr>
                <a:xfrm>
                  <a:off x="2110832" y="1561758"/>
                  <a:ext cx="1508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26" name="Рукописный ввод 125">
                  <a:extLst>
                    <a:ext uri="{FF2B5EF4-FFF2-40B4-BE49-F238E27FC236}">
                      <a16:creationId xmlns:a16="http://schemas.microsoft.com/office/drawing/2014/main" id="{F16DDEFC-9F34-4B31-B475-9C0FA6F22664}"/>
                    </a:ext>
                  </a:extLst>
                </p14:cNvPr>
                <p14:cNvContentPartPr/>
                <p14:nvPr/>
              </p14:nvContentPartPr>
              <p14:xfrm>
                <a:off x="2440952" y="1499118"/>
                <a:ext cx="150840" cy="207720"/>
              </p14:xfrm>
            </p:contentPart>
          </mc:Choice>
          <mc:Fallback xmlns="">
            <p:pic>
              <p:nvPicPr>
                <p:cNvPr id="126" name="Рукописный ввод 125">
                  <a:extLst>
                    <a:ext uri="{FF2B5EF4-FFF2-40B4-BE49-F238E27FC236}">
                      <a16:creationId xmlns:a16="http://schemas.microsoft.com/office/drawing/2014/main" id="{F16DDEFC-9F34-4B31-B475-9C0FA6F22664}"/>
                    </a:ext>
                  </a:extLst>
                </p:cNvPr>
                <p:cNvPicPr/>
                <p:nvPr/>
              </p:nvPicPr>
              <p:blipFill>
                <a:blip r:embed="rId263"/>
                <a:stretch>
                  <a:fillRect/>
                </a:stretch>
              </p:blipFill>
              <p:spPr>
                <a:xfrm>
                  <a:off x="2436632" y="1494798"/>
                  <a:ext cx="1594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27" name="Рукописный ввод 126">
                  <a:extLst>
                    <a:ext uri="{FF2B5EF4-FFF2-40B4-BE49-F238E27FC236}">
                      <a16:creationId xmlns:a16="http://schemas.microsoft.com/office/drawing/2014/main" id="{C5B20BAC-2535-4DC4-969E-A393C8403B2D}"/>
                    </a:ext>
                  </a:extLst>
                </p14:cNvPr>
                <p14:cNvContentPartPr/>
                <p14:nvPr/>
              </p14:nvContentPartPr>
              <p14:xfrm>
                <a:off x="2726072" y="1392198"/>
                <a:ext cx="252720" cy="4515840"/>
              </p14:xfrm>
            </p:contentPart>
          </mc:Choice>
          <mc:Fallback xmlns="">
            <p:pic>
              <p:nvPicPr>
                <p:cNvPr id="127" name="Рукописный ввод 126">
                  <a:extLst>
                    <a:ext uri="{FF2B5EF4-FFF2-40B4-BE49-F238E27FC236}">
                      <a16:creationId xmlns:a16="http://schemas.microsoft.com/office/drawing/2014/main" id="{C5B20BAC-2535-4DC4-969E-A393C8403B2D}"/>
                    </a:ext>
                  </a:extLst>
                </p:cNvPr>
                <p:cNvPicPr/>
                <p:nvPr/>
              </p:nvPicPr>
              <p:blipFill>
                <a:blip r:embed="rId265"/>
                <a:stretch>
                  <a:fillRect/>
                </a:stretch>
              </p:blipFill>
              <p:spPr>
                <a:xfrm>
                  <a:off x="2721752" y="1387878"/>
                  <a:ext cx="261360" cy="45244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0" name="Рукописный ввод 159">
                  <a:extLst>
                    <a:ext uri="{FF2B5EF4-FFF2-40B4-BE49-F238E27FC236}">
                      <a16:creationId xmlns:a16="http://schemas.microsoft.com/office/drawing/2014/main" id="{042B4BF4-37A8-4F9D-A6EC-2EA8CAE25791}"/>
                    </a:ext>
                  </a:extLst>
                </p14:cNvPr>
                <p14:cNvContentPartPr/>
                <p14:nvPr/>
              </p14:nvContentPartPr>
              <p14:xfrm>
                <a:off x="2107592" y="1524318"/>
                <a:ext cx="204840" cy="271440"/>
              </p14:xfrm>
            </p:contentPart>
          </mc:Choice>
          <mc:Fallback xmlns="">
            <p:pic>
              <p:nvPicPr>
                <p:cNvPr id="160" name="Рукописный ввод 159">
                  <a:extLst>
                    <a:ext uri="{FF2B5EF4-FFF2-40B4-BE49-F238E27FC236}">
                      <a16:creationId xmlns:a16="http://schemas.microsoft.com/office/drawing/2014/main" id="{042B4BF4-37A8-4F9D-A6EC-2EA8CAE25791}"/>
                    </a:ext>
                  </a:extLst>
                </p:cNvPr>
                <p:cNvPicPr/>
                <p:nvPr/>
              </p:nvPicPr>
              <p:blipFill>
                <a:blip r:embed="rId267"/>
                <a:stretch>
                  <a:fillRect/>
                </a:stretch>
              </p:blipFill>
              <p:spPr>
                <a:xfrm>
                  <a:off x="2103272" y="1519998"/>
                  <a:ext cx="213480" cy="28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8">
            <p14:nvContentPartPr>
              <p14:cNvPr id="162" name="Рукописный ввод 161">
                <a:extLst>
                  <a:ext uri="{FF2B5EF4-FFF2-40B4-BE49-F238E27FC236}">
                    <a16:creationId xmlns:a16="http://schemas.microsoft.com/office/drawing/2014/main" id="{D810F5A4-E991-476F-A9B5-8CB959ED03F6}"/>
                  </a:ext>
                </a:extLst>
              </p14:cNvPr>
              <p14:cNvContentPartPr/>
              <p14:nvPr/>
            </p14:nvContentPartPr>
            <p14:xfrm>
              <a:off x="2066552" y="2015358"/>
              <a:ext cx="43200" cy="296280"/>
            </p14:xfrm>
          </p:contentPart>
        </mc:Choice>
        <mc:Fallback xmlns="">
          <p:pic>
            <p:nvPicPr>
              <p:cNvPr id="162" name="Рукописный ввод 161">
                <a:extLst>
                  <a:ext uri="{FF2B5EF4-FFF2-40B4-BE49-F238E27FC236}">
                    <a16:creationId xmlns:a16="http://schemas.microsoft.com/office/drawing/2014/main" id="{D810F5A4-E991-476F-A9B5-8CB959ED03F6}"/>
                  </a:ext>
                </a:extLst>
              </p:cNvPr>
              <p:cNvPicPr/>
              <p:nvPr/>
            </p:nvPicPr>
            <p:blipFill>
              <a:blip r:embed="rId269"/>
              <a:stretch>
                <a:fillRect/>
              </a:stretch>
            </p:blipFill>
            <p:spPr>
              <a:xfrm>
                <a:off x="2062232" y="2011038"/>
                <a:ext cx="51840" cy="304920"/>
              </a:xfrm>
              <a:prstGeom prst="rect">
                <a:avLst/>
              </a:prstGeom>
            </p:spPr>
          </p:pic>
        </mc:Fallback>
      </mc:AlternateContent>
      <p:grpSp>
        <p:nvGrpSpPr>
          <p:cNvPr id="165" name="Группа 164">
            <a:extLst>
              <a:ext uri="{FF2B5EF4-FFF2-40B4-BE49-F238E27FC236}">
                <a16:creationId xmlns:a16="http://schemas.microsoft.com/office/drawing/2014/main" id="{79ACB4FF-5814-4799-9602-9FB61903364D}"/>
              </a:ext>
            </a:extLst>
          </p:cNvPr>
          <p:cNvGrpSpPr/>
          <p:nvPr/>
        </p:nvGrpSpPr>
        <p:grpSpPr>
          <a:xfrm>
            <a:off x="1857032" y="1959198"/>
            <a:ext cx="405720" cy="369360"/>
            <a:chOff x="1857032" y="1959198"/>
            <a:chExt cx="405720" cy="369360"/>
          </a:xfrm>
        </p:grpSpPr>
        <mc:AlternateContent xmlns:mc="http://schemas.openxmlformats.org/markup-compatibility/2006" xmlns:p14="http://schemas.microsoft.com/office/powerpoint/2010/main">
          <mc:Choice Requires="p14">
            <p:contentPart p14:bwMode="auto" r:id="rId270">
              <p14:nvContentPartPr>
                <p14:cNvPr id="163" name="Рукописный ввод 162">
                  <a:extLst>
                    <a:ext uri="{FF2B5EF4-FFF2-40B4-BE49-F238E27FC236}">
                      <a16:creationId xmlns:a16="http://schemas.microsoft.com/office/drawing/2014/main" id="{4A605D3A-8AE5-43A1-9563-92E327C5C7FA}"/>
                    </a:ext>
                  </a:extLst>
                </p14:cNvPr>
                <p14:cNvContentPartPr/>
                <p14:nvPr/>
              </p14:nvContentPartPr>
              <p14:xfrm>
                <a:off x="2060792" y="2012838"/>
                <a:ext cx="27360" cy="315720"/>
              </p14:xfrm>
            </p:contentPart>
          </mc:Choice>
          <mc:Fallback xmlns="">
            <p:pic>
              <p:nvPicPr>
                <p:cNvPr id="163" name="Рукописный ввод 162">
                  <a:extLst>
                    <a:ext uri="{FF2B5EF4-FFF2-40B4-BE49-F238E27FC236}">
                      <a16:creationId xmlns:a16="http://schemas.microsoft.com/office/drawing/2014/main" id="{4A605D3A-8AE5-43A1-9563-92E327C5C7FA}"/>
                    </a:ext>
                  </a:extLst>
                </p:cNvPr>
                <p:cNvPicPr/>
                <p:nvPr/>
              </p:nvPicPr>
              <p:blipFill>
                <a:blip r:embed="rId271"/>
                <a:stretch>
                  <a:fillRect/>
                </a:stretch>
              </p:blipFill>
              <p:spPr>
                <a:xfrm>
                  <a:off x="2052152" y="2003838"/>
                  <a:ext cx="450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4" name="Рукописный ввод 163">
                  <a:extLst>
                    <a:ext uri="{FF2B5EF4-FFF2-40B4-BE49-F238E27FC236}">
                      <a16:creationId xmlns:a16="http://schemas.microsoft.com/office/drawing/2014/main" id="{407B7804-88C7-4352-B189-17A68FF522E4}"/>
                    </a:ext>
                  </a:extLst>
                </p14:cNvPr>
                <p14:cNvContentPartPr/>
                <p14:nvPr/>
              </p14:nvContentPartPr>
              <p14:xfrm>
                <a:off x="1857032" y="1959198"/>
                <a:ext cx="405720" cy="28080"/>
              </p14:xfrm>
            </p:contentPart>
          </mc:Choice>
          <mc:Fallback xmlns="">
            <p:pic>
              <p:nvPicPr>
                <p:cNvPr id="164" name="Рукописный ввод 163">
                  <a:extLst>
                    <a:ext uri="{FF2B5EF4-FFF2-40B4-BE49-F238E27FC236}">
                      <a16:creationId xmlns:a16="http://schemas.microsoft.com/office/drawing/2014/main" id="{407B7804-88C7-4352-B189-17A68FF522E4}"/>
                    </a:ext>
                  </a:extLst>
                </p:cNvPr>
                <p:cNvPicPr/>
                <p:nvPr/>
              </p:nvPicPr>
              <p:blipFill>
                <a:blip r:embed="rId273"/>
                <a:stretch>
                  <a:fillRect/>
                </a:stretch>
              </p:blipFill>
              <p:spPr>
                <a:xfrm>
                  <a:off x="1848032" y="1950558"/>
                  <a:ext cx="423360" cy="4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4">
            <p14:nvContentPartPr>
              <p14:cNvPr id="166" name="Рукописный ввод 165">
                <a:extLst>
                  <a:ext uri="{FF2B5EF4-FFF2-40B4-BE49-F238E27FC236}">
                    <a16:creationId xmlns:a16="http://schemas.microsoft.com/office/drawing/2014/main" id="{816476EF-6908-468C-A6A4-C8BBC0EADC12}"/>
                  </a:ext>
                </a:extLst>
              </p14:cNvPr>
              <p14:cNvContentPartPr/>
              <p14:nvPr/>
            </p14:nvContentPartPr>
            <p14:xfrm>
              <a:off x="-110008" y="2853438"/>
              <a:ext cx="44640" cy="41040"/>
            </p14:xfrm>
          </p:contentPart>
        </mc:Choice>
        <mc:Fallback xmlns="">
          <p:pic>
            <p:nvPicPr>
              <p:cNvPr id="166" name="Рукописный ввод 165">
                <a:extLst>
                  <a:ext uri="{FF2B5EF4-FFF2-40B4-BE49-F238E27FC236}">
                    <a16:creationId xmlns:a16="http://schemas.microsoft.com/office/drawing/2014/main" id="{816476EF-6908-468C-A6A4-C8BBC0EADC12}"/>
                  </a:ext>
                </a:extLst>
              </p:cNvPr>
              <p:cNvPicPr/>
              <p:nvPr/>
            </p:nvPicPr>
            <p:blipFill>
              <a:blip r:embed="rId275"/>
              <a:stretch>
                <a:fillRect/>
              </a:stretch>
            </p:blipFill>
            <p:spPr>
              <a:xfrm>
                <a:off x="-118648" y="2844438"/>
                <a:ext cx="62280" cy="58680"/>
              </a:xfrm>
              <a:prstGeom prst="rect">
                <a:avLst/>
              </a:prstGeom>
            </p:spPr>
          </p:pic>
        </mc:Fallback>
      </mc:AlternateContent>
      <p:grpSp>
        <p:nvGrpSpPr>
          <p:cNvPr id="186" name="Группа 185">
            <a:extLst>
              <a:ext uri="{FF2B5EF4-FFF2-40B4-BE49-F238E27FC236}">
                <a16:creationId xmlns:a16="http://schemas.microsoft.com/office/drawing/2014/main" id="{7936D627-3A3E-464E-87DF-8A22ACB4884F}"/>
              </a:ext>
            </a:extLst>
          </p:cNvPr>
          <p:cNvGrpSpPr/>
          <p:nvPr/>
        </p:nvGrpSpPr>
        <p:grpSpPr>
          <a:xfrm>
            <a:off x="1952432" y="2437998"/>
            <a:ext cx="351360" cy="1249560"/>
            <a:chOff x="1952432" y="2437998"/>
            <a:chExt cx="351360" cy="1249560"/>
          </a:xfrm>
        </p:grpSpPr>
        <mc:AlternateContent xmlns:mc="http://schemas.openxmlformats.org/markup-compatibility/2006" xmlns:p14="http://schemas.microsoft.com/office/powerpoint/2010/main">
          <mc:Choice Requires="p14">
            <p:contentPart p14:bwMode="auto" r:id="rId276">
              <p14:nvContentPartPr>
                <p14:cNvPr id="167" name="Рукописный ввод 166">
                  <a:extLst>
                    <a:ext uri="{FF2B5EF4-FFF2-40B4-BE49-F238E27FC236}">
                      <a16:creationId xmlns:a16="http://schemas.microsoft.com/office/drawing/2014/main" id="{00FAF879-787D-4565-A585-BA74C3450F68}"/>
                    </a:ext>
                  </a:extLst>
                </p14:cNvPr>
                <p14:cNvContentPartPr/>
                <p14:nvPr/>
              </p14:nvContentPartPr>
              <p14:xfrm>
                <a:off x="2038112" y="2557878"/>
                <a:ext cx="31320" cy="231120"/>
              </p14:xfrm>
            </p:contentPart>
          </mc:Choice>
          <mc:Fallback xmlns="">
            <p:pic>
              <p:nvPicPr>
                <p:cNvPr id="167" name="Рукописный ввод 166">
                  <a:extLst>
                    <a:ext uri="{FF2B5EF4-FFF2-40B4-BE49-F238E27FC236}">
                      <a16:creationId xmlns:a16="http://schemas.microsoft.com/office/drawing/2014/main" id="{00FAF879-787D-4565-A585-BA74C3450F68}"/>
                    </a:ext>
                  </a:extLst>
                </p:cNvPr>
                <p:cNvPicPr/>
                <p:nvPr/>
              </p:nvPicPr>
              <p:blipFill>
                <a:blip r:embed="rId277"/>
                <a:stretch>
                  <a:fillRect/>
                </a:stretch>
              </p:blipFill>
              <p:spPr>
                <a:xfrm>
                  <a:off x="2029472" y="2549238"/>
                  <a:ext cx="489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8" name="Рукописный ввод 167">
                  <a:extLst>
                    <a:ext uri="{FF2B5EF4-FFF2-40B4-BE49-F238E27FC236}">
                      <a16:creationId xmlns:a16="http://schemas.microsoft.com/office/drawing/2014/main" id="{4C86F6B4-DF1C-41BD-B946-892DCBDBE1F0}"/>
                    </a:ext>
                  </a:extLst>
                </p14:cNvPr>
                <p14:cNvContentPartPr/>
                <p14:nvPr/>
              </p14:nvContentPartPr>
              <p14:xfrm>
                <a:off x="1982672" y="2437998"/>
                <a:ext cx="233280" cy="53280"/>
              </p14:xfrm>
            </p:contentPart>
          </mc:Choice>
          <mc:Fallback xmlns="">
            <p:pic>
              <p:nvPicPr>
                <p:cNvPr id="168" name="Рукописный ввод 167">
                  <a:extLst>
                    <a:ext uri="{FF2B5EF4-FFF2-40B4-BE49-F238E27FC236}">
                      <a16:creationId xmlns:a16="http://schemas.microsoft.com/office/drawing/2014/main" id="{4C86F6B4-DF1C-41BD-B946-892DCBDBE1F0}"/>
                    </a:ext>
                  </a:extLst>
                </p:cNvPr>
                <p:cNvPicPr/>
                <p:nvPr/>
              </p:nvPicPr>
              <p:blipFill>
                <a:blip r:embed="rId279"/>
                <a:stretch>
                  <a:fillRect/>
                </a:stretch>
              </p:blipFill>
              <p:spPr>
                <a:xfrm>
                  <a:off x="1974032" y="2428998"/>
                  <a:ext cx="2509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9" name="Рукописный ввод 168">
                  <a:extLst>
                    <a:ext uri="{FF2B5EF4-FFF2-40B4-BE49-F238E27FC236}">
                      <a16:creationId xmlns:a16="http://schemas.microsoft.com/office/drawing/2014/main" id="{6EDCC022-889D-439C-A61A-074D8E4E5003}"/>
                    </a:ext>
                  </a:extLst>
                </p14:cNvPr>
                <p14:cNvContentPartPr/>
                <p14:nvPr/>
              </p14:nvContentPartPr>
              <p14:xfrm>
                <a:off x="1952432" y="2549958"/>
                <a:ext cx="299160" cy="80640"/>
              </p14:xfrm>
            </p:contentPart>
          </mc:Choice>
          <mc:Fallback xmlns="">
            <p:pic>
              <p:nvPicPr>
                <p:cNvPr id="169" name="Рукописный ввод 168">
                  <a:extLst>
                    <a:ext uri="{FF2B5EF4-FFF2-40B4-BE49-F238E27FC236}">
                      <a16:creationId xmlns:a16="http://schemas.microsoft.com/office/drawing/2014/main" id="{6EDCC022-889D-439C-A61A-074D8E4E5003}"/>
                    </a:ext>
                  </a:extLst>
                </p:cNvPr>
                <p:cNvPicPr/>
                <p:nvPr/>
              </p:nvPicPr>
              <p:blipFill>
                <a:blip r:embed="rId281"/>
                <a:stretch>
                  <a:fillRect/>
                </a:stretch>
              </p:blipFill>
              <p:spPr>
                <a:xfrm>
                  <a:off x="1943432" y="2540958"/>
                  <a:ext cx="3168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0" name="Рукописный ввод 169">
                  <a:extLst>
                    <a:ext uri="{FF2B5EF4-FFF2-40B4-BE49-F238E27FC236}">
                      <a16:creationId xmlns:a16="http://schemas.microsoft.com/office/drawing/2014/main" id="{AB6951C8-7BED-4F8B-B852-D1FB897E71B7}"/>
                    </a:ext>
                  </a:extLst>
                </p14:cNvPr>
                <p14:cNvContentPartPr/>
                <p14:nvPr/>
              </p14:nvContentPartPr>
              <p14:xfrm>
                <a:off x="2081312" y="2934798"/>
                <a:ext cx="41040" cy="276480"/>
              </p14:xfrm>
            </p:contentPart>
          </mc:Choice>
          <mc:Fallback xmlns="">
            <p:pic>
              <p:nvPicPr>
                <p:cNvPr id="170" name="Рукописный ввод 169">
                  <a:extLst>
                    <a:ext uri="{FF2B5EF4-FFF2-40B4-BE49-F238E27FC236}">
                      <a16:creationId xmlns:a16="http://schemas.microsoft.com/office/drawing/2014/main" id="{AB6951C8-7BED-4F8B-B852-D1FB897E71B7}"/>
                    </a:ext>
                  </a:extLst>
                </p:cNvPr>
                <p:cNvPicPr/>
                <p:nvPr/>
              </p:nvPicPr>
              <p:blipFill>
                <a:blip r:embed="rId283"/>
                <a:stretch>
                  <a:fillRect/>
                </a:stretch>
              </p:blipFill>
              <p:spPr>
                <a:xfrm>
                  <a:off x="2072312" y="2925798"/>
                  <a:ext cx="586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1" name="Рукописный ввод 170">
                  <a:extLst>
                    <a:ext uri="{FF2B5EF4-FFF2-40B4-BE49-F238E27FC236}">
                      <a16:creationId xmlns:a16="http://schemas.microsoft.com/office/drawing/2014/main" id="{B97E64CD-2699-4DD8-A506-E18F93BB08AF}"/>
                    </a:ext>
                  </a:extLst>
                </p14:cNvPr>
                <p14:cNvContentPartPr/>
                <p14:nvPr/>
              </p14:nvContentPartPr>
              <p14:xfrm>
                <a:off x="1995272" y="2889798"/>
                <a:ext cx="283320" cy="65520"/>
              </p14:xfrm>
            </p:contentPart>
          </mc:Choice>
          <mc:Fallback xmlns="">
            <p:pic>
              <p:nvPicPr>
                <p:cNvPr id="171" name="Рукописный ввод 170">
                  <a:extLst>
                    <a:ext uri="{FF2B5EF4-FFF2-40B4-BE49-F238E27FC236}">
                      <a16:creationId xmlns:a16="http://schemas.microsoft.com/office/drawing/2014/main" id="{B97E64CD-2699-4DD8-A506-E18F93BB08AF}"/>
                    </a:ext>
                  </a:extLst>
                </p:cNvPr>
                <p:cNvPicPr/>
                <p:nvPr/>
              </p:nvPicPr>
              <p:blipFill>
                <a:blip r:embed="rId285"/>
                <a:stretch>
                  <a:fillRect/>
                </a:stretch>
              </p:blipFill>
              <p:spPr>
                <a:xfrm>
                  <a:off x="1986632" y="2881158"/>
                  <a:ext cx="3009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2" name="Рукописный ввод 171">
                  <a:extLst>
                    <a:ext uri="{FF2B5EF4-FFF2-40B4-BE49-F238E27FC236}">
                      <a16:creationId xmlns:a16="http://schemas.microsoft.com/office/drawing/2014/main" id="{E0701C5C-1216-4E44-97CA-B8E1D0667627}"/>
                    </a:ext>
                  </a:extLst>
                </p14:cNvPr>
                <p14:cNvContentPartPr/>
                <p14:nvPr/>
              </p14:nvContentPartPr>
              <p14:xfrm>
                <a:off x="2088872" y="3426558"/>
                <a:ext cx="18720" cy="261000"/>
              </p14:xfrm>
            </p:contentPart>
          </mc:Choice>
          <mc:Fallback xmlns="">
            <p:pic>
              <p:nvPicPr>
                <p:cNvPr id="172" name="Рукописный ввод 171">
                  <a:extLst>
                    <a:ext uri="{FF2B5EF4-FFF2-40B4-BE49-F238E27FC236}">
                      <a16:creationId xmlns:a16="http://schemas.microsoft.com/office/drawing/2014/main" id="{E0701C5C-1216-4E44-97CA-B8E1D0667627}"/>
                    </a:ext>
                  </a:extLst>
                </p:cNvPr>
                <p:cNvPicPr/>
                <p:nvPr/>
              </p:nvPicPr>
              <p:blipFill>
                <a:blip r:embed="rId287"/>
                <a:stretch>
                  <a:fillRect/>
                </a:stretch>
              </p:blipFill>
              <p:spPr>
                <a:xfrm>
                  <a:off x="2080232" y="3417558"/>
                  <a:ext cx="363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3" name="Рукописный ввод 172">
                  <a:extLst>
                    <a:ext uri="{FF2B5EF4-FFF2-40B4-BE49-F238E27FC236}">
                      <a16:creationId xmlns:a16="http://schemas.microsoft.com/office/drawing/2014/main" id="{317088CB-6518-484D-B800-7C84CFA63ABD}"/>
                    </a:ext>
                  </a:extLst>
                </p14:cNvPr>
                <p14:cNvContentPartPr/>
                <p14:nvPr/>
              </p14:nvContentPartPr>
              <p14:xfrm>
                <a:off x="1973672" y="3321438"/>
                <a:ext cx="330120" cy="88200"/>
              </p14:xfrm>
            </p:contentPart>
          </mc:Choice>
          <mc:Fallback xmlns="">
            <p:pic>
              <p:nvPicPr>
                <p:cNvPr id="173" name="Рукописный ввод 172">
                  <a:extLst>
                    <a:ext uri="{FF2B5EF4-FFF2-40B4-BE49-F238E27FC236}">
                      <a16:creationId xmlns:a16="http://schemas.microsoft.com/office/drawing/2014/main" id="{317088CB-6518-484D-B800-7C84CFA63ABD}"/>
                    </a:ext>
                  </a:extLst>
                </p:cNvPr>
                <p:cNvPicPr/>
                <p:nvPr/>
              </p:nvPicPr>
              <p:blipFill>
                <a:blip r:embed="rId289"/>
                <a:stretch>
                  <a:fillRect/>
                </a:stretch>
              </p:blipFill>
              <p:spPr>
                <a:xfrm>
                  <a:off x="1965032" y="3312438"/>
                  <a:ext cx="347760" cy="105840"/>
                </a:xfrm>
                <a:prstGeom prst="rect">
                  <a:avLst/>
                </a:prstGeom>
              </p:spPr>
            </p:pic>
          </mc:Fallback>
        </mc:AlternateContent>
      </p:grpSp>
      <p:grpSp>
        <p:nvGrpSpPr>
          <p:cNvPr id="185" name="Группа 184">
            <a:extLst>
              <a:ext uri="{FF2B5EF4-FFF2-40B4-BE49-F238E27FC236}">
                <a16:creationId xmlns:a16="http://schemas.microsoft.com/office/drawing/2014/main" id="{808ACF00-8BDD-4EE7-AB3B-D50996B87026}"/>
              </a:ext>
            </a:extLst>
          </p:cNvPr>
          <p:cNvGrpSpPr/>
          <p:nvPr/>
        </p:nvGrpSpPr>
        <p:grpSpPr>
          <a:xfrm>
            <a:off x="1949912" y="3882678"/>
            <a:ext cx="394200" cy="887040"/>
            <a:chOff x="1949912" y="3882678"/>
            <a:chExt cx="394200" cy="887040"/>
          </a:xfrm>
        </p:grpSpPr>
        <mc:AlternateContent xmlns:mc="http://schemas.openxmlformats.org/markup-compatibility/2006" xmlns:p14="http://schemas.microsoft.com/office/powerpoint/2010/main">
          <mc:Choice Requires="p14">
            <p:contentPart p14:bwMode="auto" r:id="rId290">
              <p14:nvContentPartPr>
                <p14:cNvPr id="174" name="Рукописный ввод 173">
                  <a:extLst>
                    <a:ext uri="{FF2B5EF4-FFF2-40B4-BE49-F238E27FC236}">
                      <a16:creationId xmlns:a16="http://schemas.microsoft.com/office/drawing/2014/main" id="{904087E7-3DA3-49F4-9B3B-1F992CB6DC93}"/>
                    </a:ext>
                  </a:extLst>
                </p14:cNvPr>
                <p14:cNvContentPartPr/>
                <p14:nvPr/>
              </p14:nvContentPartPr>
              <p14:xfrm>
                <a:off x="2115152" y="3941718"/>
                <a:ext cx="19800" cy="346680"/>
              </p14:xfrm>
            </p:contentPart>
          </mc:Choice>
          <mc:Fallback xmlns="">
            <p:pic>
              <p:nvPicPr>
                <p:cNvPr id="174" name="Рукописный ввод 173">
                  <a:extLst>
                    <a:ext uri="{FF2B5EF4-FFF2-40B4-BE49-F238E27FC236}">
                      <a16:creationId xmlns:a16="http://schemas.microsoft.com/office/drawing/2014/main" id="{904087E7-3DA3-49F4-9B3B-1F992CB6DC93}"/>
                    </a:ext>
                  </a:extLst>
                </p:cNvPr>
                <p:cNvPicPr/>
                <p:nvPr/>
              </p:nvPicPr>
              <p:blipFill>
                <a:blip r:embed="rId291"/>
                <a:stretch>
                  <a:fillRect/>
                </a:stretch>
              </p:blipFill>
              <p:spPr>
                <a:xfrm>
                  <a:off x="2106152" y="3932718"/>
                  <a:ext cx="374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5" name="Рукописный ввод 174">
                  <a:extLst>
                    <a:ext uri="{FF2B5EF4-FFF2-40B4-BE49-F238E27FC236}">
                      <a16:creationId xmlns:a16="http://schemas.microsoft.com/office/drawing/2014/main" id="{C518B9D5-CAEE-4A47-981F-4DCF8B48197D}"/>
                    </a:ext>
                  </a:extLst>
                </p14:cNvPr>
                <p14:cNvContentPartPr/>
                <p14:nvPr/>
              </p14:nvContentPartPr>
              <p14:xfrm>
                <a:off x="2044952" y="3882678"/>
                <a:ext cx="299160" cy="62280"/>
              </p14:xfrm>
            </p:contentPart>
          </mc:Choice>
          <mc:Fallback xmlns="">
            <p:pic>
              <p:nvPicPr>
                <p:cNvPr id="175" name="Рукописный ввод 174">
                  <a:extLst>
                    <a:ext uri="{FF2B5EF4-FFF2-40B4-BE49-F238E27FC236}">
                      <a16:creationId xmlns:a16="http://schemas.microsoft.com/office/drawing/2014/main" id="{C518B9D5-CAEE-4A47-981F-4DCF8B48197D}"/>
                    </a:ext>
                  </a:extLst>
                </p:cNvPr>
                <p:cNvPicPr/>
                <p:nvPr/>
              </p:nvPicPr>
              <p:blipFill>
                <a:blip r:embed="rId293"/>
                <a:stretch>
                  <a:fillRect/>
                </a:stretch>
              </p:blipFill>
              <p:spPr>
                <a:xfrm>
                  <a:off x="2036312" y="3874038"/>
                  <a:ext cx="3168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6" name="Рукописный ввод 175">
                  <a:extLst>
                    <a:ext uri="{FF2B5EF4-FFF2-40B4-BE49-F238E27FC236}">
                      <a16:creationId xmlns:a16="http://schemas.microsoft.com/office/drawing/2014/main" id="{C4BE54DD-65CF-4570-8EBE-A86DC15ABB88}"/>
                    </a:ext>
                  </a:extLst>
                </p14:cNvPr>
                <p14:cNvContentPartPr/>
                <p14:nvPr/>
              </p14:nvContentPartPr>
              <p14:xfrm>
                <a:off x="2056472" y="4464798"/>
                <a:ext cx="19440" cy="304920"/>
              </p14:xfrm>
            </p:contentPart>
          </mc:Choice>
          <mc:Fallback xmlns="">
            <p:pic>
              <p:nvPicPr>
                <p:cNvPr id="176" name="Рукописный ввод 175">
                  <a:extLst>
                    <a:ext uri="{FF2B5EF4-FFF2-40B4-BE49-F238E27FC236}">
                      <a16:creationId xmlns:a16="http://schemas.microsoft.com/office/drawing/2014/main" id="{C4BE54DD-65CF-4570-8EBE-A86DC15ABB88}"/>
                    </a:ext>
                  </a:extLst>
                </p:cNvPr>
                <p:cNvPicPr/>
                <p:nvPr/>
              </p:nvPicPr>
              <p:blipFill>
                <a:blip r:embed="rId295"/>
                <a:stretch>
                  <a:fillRect/>
                </a:stretch>
              </p:blipFill>
              <p:spPr>
                <a:xfrm>
                  <a:off x="2047472" y="4456158"/>
                  <a:ext cx="370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7" name="Рукописный ввод 176">
                  <a:extLst>
                    <a:ext uri="{FF2B5EF4-FFF2-40B4-BE49-F238E27FC236}">
                      <a16:creationId xmlns:a16="http://schemas.microsoft.com/office/drawing/2014/main" id="{43CF4EF0-6F34-4802-8832-891A9B5D4162}"/>
                    </a:ext>
                  </a:extLst>
                </p14:cNvPr>
                <p14:cNvContentPartPr/>
                <p14:nvPr/>
              </p14:nvContentPartPr>
              <p14:xfrm>
                <a:off x="2001032" y="4435278"/>
                <a:ext cx="254520" cy="52200"/>
              </p14:xfrm>
            </p:contentPart>
          </mc:Choice>
          <mc:Fallback xmlns="">
            <p:pic>
              <p:nvPicPr>
                <p:cNvPr id="177" name="Рукописный ввод 176">
                  <a:extLst>
                    <a:ext uri="{FF2B5EF4-FFF2-40B4-BE49-F238E27FC236}">
                      <a16:creationId xmlns:a16="http://schemas.microsoft.com/office/drawing/2014/main" id="{43CF4EF0-6F34-4802-8832-891A9B5D4162}"/>
                    </a:ext>
                  </a:extLst>
                </p:cNvPr>
                <p:cNvPicPr/>
                <p:nvPr/>
              </p:nvPicPr>
              <p:blipFill>
                <a:blip r:embed="rId297"/>
                <a:stretch>
                  <a:fillRect/>
                </a:stretch>
              </p:blipFill>
              <p:spPr>
                <a:xfrm>
                  <a:off x="1992032" y="4426638"/>
                  <a:ext cx="2721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8" name="Рукописный ввод 177">
                  <a:extLst>
                    <a:ext uri="{FF2B5EF4-FFF2-40B4-BE49-F238E27FC236}">
                      <a16:creationId xmlns:a16="http://schemas.microsoft.com/office/drawing/2014/main" id="{3FE326AA-3775-44EC-AB33-58AE1FCF929B}"/>
                    </a:ext>
                  </a:extLst>
                </p14:cNvPr>
                <p14:cNvContentPartPr/>
                <p14:nvPr/>
              </p14:nvContentPartPr>
              <p14:xfrm>
                <a:off x="1949912" y="4631838"/>
                <a:ext cx="312480" cy="102240"/>
              </p14:xfrm>
            </p:contentPart>
          </mc:Choice>
          <mc:Fallback xmlns="">
            <p:pic>
              <p:nvPicPr>
                <p:cNvPr id="178" name="Рукописный ввод 177">
                  <a:extLst>
                    <a:ext uri="{FF2B5EF4-FFF2-40B4-BE49-F238E27FC236}">
                      <a16:creationId xmlns:a16="http://schemas.microsoft.com/office/drawing/2014/main" id="{3FE326AA-3775-44EC-AB33-58AE1FCF929B}"/>
                    </a:ext>
                  </a:extLst>
                </p:cNvPr>
                <p:cNvPicPr/>
                <p:nvPr/>
              </p:nvPicPr>
              <p:blipFill>
                <a:blip r:embed="rId299"/>
                <a:stretch>
                  <a:fillRect/>
                </a:stretch>
              </p:blipFill>
              <p:spPr>
                <a:xfrm>
                  <a:off x="1941272" y="4623198"/>
                  <a:ext cx="330120" cy="119880"/>
                </a:xfrm>
                <a:prstGeom prst="rect">
                  <a:avLst/>
                </a:prstGeom>
              </p:spPr>
            </p:pic>
          </mc:Fallback>
        </mc:AlternateContent>
      </p:grpSp>
      <p:grpSp>
        <p:nvGrpSpPr>
          <p:cNvPr id="184" name="Группа 183">
            <a:extLst>
              <a:ext uri="{FF2B5EF4-FFF2-40B4-BE49-F238E27FC236}">
                <a16:creationId xmlns:a16="http://schemas.microsoft.com/office/drawing/2014/main" id="{67AD96C8-28CE-4B43-B9F4-CC23D884E45C}"/>
              </a:ext>
            </a:extLst>
          </p:cNvPr>
          <p:cNvGrpSpPr/>
          <p:nvPr/>
        </p:nvGrpSpPr>
        <p:grpSpPr>
          <a:xfrm>
            <a:off x="1857392" y="4968798"/>
            <a:ext cx="416520" cy="334440"/>
            <a:chOff x="1857392" y="4968798"/>
            <a:chExt cx="416520" cy="334440"/>
          </a:xfrm>
        </p:grpSpPr>
        <mc:AlternateContent xmlns:mc="http://schemas.openxmlformats.org/markup-compatibility/2006" xmlns:p14="http://schemas.microsoft.com/office/powerpoint/2010/main">
          <mc:Choice Requires="p14">
            <p:contentPart p14:bwMode="auto" r:id="rId300">
              <p14:nvContentPartPr>
                <p14:cNvPr id="179" name="Рукописный ввод 178">
                  <a:extLst>
                    <a:ext uri="{FF2B5EF4-FFF2-40B4-BE49-F238E27FC236}">
                      <a16:creationId xmlns:a16="http://schemas.microsoft.com/office/drawing/2014/main" id="{26EC0EDF-C005-4450-8A59-BFD125A9CC11}"/>
                    </a:ext>
                  </a:extLst>
                </p14:cNvPr>
                <p14:cNvContentPartPr/>
                <p14:nvPr/>
              </p14:nvContentPartPr>
              <p14:xfrm>
                <a:off x="2040632" y="4968798"/>
                <a:ext cx="42120" cy="334440"/>
              </p14:xfrm>
            </p:contentPart>
          </mc:Choice>
          <mc:Fallback xmlns="">
            <p:pic>
              <p:nvPicPr>
                <p:cNvPr id="179" name="Рукописный ввод 178">
                  <a:extLst>
                    <a:ext uri="{FF2B5EF4-FFF2-40B4-BE49-F238E27FC236}">
                      <a16:creationId xmlns:a16="http://schemas.microsoft.com/office/drawing/2014/main" id="{26EC0EDF-C005-4450-8A59-BFD125A9CC11}"/>
                    </a:ext>
                  </a:extLst>
                </p:cNvPr>
                <p:cNvPicPr/>
                <p:nvPr/>
              </p:nvPicPr>
              <p:blipFill>
                <a:blip r:embed="rId301"/>
                <a:stretch>
                  <a:fillRect/>
                </a:stretch>
              </p:blipFill>
              <p:spPr>
                <a:xfrm>
                  <a:off x="2031632" y="4960158"/>
                  <a:ext cx="597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0" name="Рукописный ввод 179">
                  <a:extLst>
                    <a:ext uri="{FF2B5EF4-FFF2-40B4-BE49-F238E27FC236}">
                      <a16:creationId xmlns:a16="http://schemas.microsoft.com/office/drawing/2014/main" id="{08B878E3-D846-4C0A-BDB4-D86E2A83DE29}"/>
                    </a:ext>
                  </a:extLst>
                </p14:cNvPr>
                <p14:cNvContentPartPr/>
                <p14:nvPr/>
              </p14:nvContentPartPr>
              <p14:xfrm>
                <a:off x="1857392" y="4970958"/>
                <a:ext cx="416520" cy="97200"/>
              </p14:xfrm>
            </p:contentPart>
          </mc:Choice>
          <mc:Fallback xmlns="">
            <p:pic>
              <p:nvPicPr>
                <p:cNvPr id="180" name="Рукописный ввод 179">
                  <a:extLst>
                    <a:ext uri="{FF2B5EF4-FFF2-40B4-BE49-F238E27FC236}">
                      <a16:creationId xmlns:a16="http://schemas.microsoft.com/office/drawing/2014/main" id="{08B878E3-D846-4C0A-BDB4-D86E2A83DE29}"/>
                    </a:ext>
                  </a:extLst>
                </p:cNvPr>
                <p:cNvPicPr/>
                <p:nvPr/>
              </p:nvPicPr>
              <p:blipFill>
                <a:blip r:embed="rId303"/>
                <a:stretch>
                  <a:fillRect/>
                </a:stretch>
              </p:blipFill>
              <p:spPr>
                <a:xfrm>
                  <a:off x="1848392" y="4961958"/>
                  <a:ext cx="434160" cy="114840"/>
                </a:xfrm>
                <a:prstGeom prst="rect">
                  <a:avLst/>
                </a:prstGeom>
              </p:spPr>
            </p:pic>
          </mc:Fallback>
        </mc:AlternateContent>
      </p:grpSp>
      <p:grpSp>
        <p:nvGrpSpPr>
          <p:cNvPr id="183" name="Группа 182">
            <a:extLst>
              <a:ext uri="{FF2B5EF4-FFF2-40B4-BE49-F238E27FC236}">
                <a16:creationId xmlns:a16="http://schemas.microsoft.com/office/drawing/2014/main" id="{AA03FDDE-4B29-48CD-92F2-C258D223027F}"/>
              </a:ext>
            </a:extLst>
          </p:cNvPr>
          <p:cNvGrpSpPr/>
          <p:nvPr/>
        </p:nvGrpSpPr>
        <p:grpSpPr>
          <a:xfrm>
            <a:off x="1936592" y="5492598"/>
            <a:ext cx="446400" cy="384840"/>
            <a:chOff x="1936592" y="5492598"/>
            <a:chExt cx="446400" cy="384840"/>
          </a:xfrm>
        </p:grpSpPr>
        <mc:AlternateContent xmlns:mc="http://schemas.openxmlformats.org/markup-compatibility/2006" xmlns:p14="http://schemas.microsoft.com/office/powerpoint/2010/main">
          <mc:Choice Requires="p14">
            <p:contentPart p14:bwMode="auto" r:id="rId304">
              <p14:nvContentPartPr>
                <p14:cNvPr id="181" name="Рукописный ввод 180">
                  <a:extLst>
                    <a:ext uri="{FF2B5EF4-FFF2-40B4-BE49-F238E27FC236}">
                      <a16:creationId xmlns:a16="http://schemas.microsoft.com/office/drawing/2014/main" id="{C6B33170-58E1-41E6-8FC3-7F956D29FFBE}"/>
                    </a:ext>
                  </a:extLst>
                </p14:cNvPr>
                <p14:cNvContentPartPr/>
                <p14:nvPr/>
              </p14:nvContentPartPr>
              <p14:xfrm>
                <a:off x="2105072" y="5566038"/>
                <a:ext cx="69480" cy="311400"/>
              </p14:xfrm>
            </p:contentPart>
          </mc:Choice>
          <mc:Fallback xmlns="">
            <p:pic>
              <p:nvPicPr>
                <p:cNvPr id="181" name="Рукописный ввод 180">
                  <a:extLst>
                    <a:ext uri="{FF2B5EF4-FFF2-40B4-BE49-F238E27FC236}">
                      <a16:creationId xmlns:a16="http://schemas.microsoft.com/office/drawing/2014/main" id="{C6B33170-58E1-41E6-8FC3-7F956D29FFBE}"/>
                    </a:ext>
                  </a:extLst>
                </p:cNvPr>
                <p:cNvPicPr/>
                <p:nvPr/>
              </p:nvPicPr>
              <p:blipFill>
                <a:blip r:embed="rId305"/>
                <a:stretch>
                  <a:fillRect/>
                </a:stretch>
              </p:blipFill>
              <p:spPr>
                <a:xfrm>
                  <a:off x="2096072" y="5557398"/>
                  <a:ext cx="871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2" name="Рукописный ввод 181">
                  <a:extLst>
                    <a:ext uri="{FF2B5EF4-FFF2-40B4-BE49-F238E27FC236}">
                      <a16:creationId xmlns:a16="http://schemas.microsoft.com/office/drawing/2014/main" id="{DD3DF0F2-C888-45AC-A2DE-01C9E69BCBDD}"/>
                    </a:ext>
                  </a:extLst>
                </p14:cNvPr>
                <p14:cNvContentPartPr/>
                <p14:nvPr/>
              </p14:nvContentPartPr>
              <p14:xfrm>
                <a:off x="1936592" y="5492598"/>
                <a:ext cx="446400" cy="90720"/>
              </p14:xfrm>
            </p:contentPart>
          </mc:Choice>
          <mc:Fallback xmlns="">
            <p:pic>
              <p:nvPicPr>
                <p:cNvPr id="182" name="Рукописный ввод 181">
                  <a:extLst>
                    <a:ext uri="{FF2B5EF4-FFF2-40B4-BE49-F238E27FC236}">
                      <a16:creationId xmlns:a16="http://schemas.microsoft.com/office/drawing/2014/main" id="{DD3DF0F2-C888-45AC-A2DE-01C9E69BCBDD}"/>
                    </a:ext>
                  </a:extLst>
                </p:cNvPr>
                <p:cNvPicPr/>
                <p:nvPr/>
              </p:nvPicPr>
              <p:blipFill>
                <a:blip r:embed="rId307"/>
                <a:stretch>
                  <a:fillRect/>
                </a:stretch>
              </p:blipFill>
              <p:spPr>
                <a:xfrm>
                  <a:off x="1927592" y="5483598"/>
                  <a:ext cx="464040" cy="10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8">
            <p14:nvContentPartPr>
              <p14:cNvPr id="187" name="Рукописный ввод 186">
                <a:extLst>
                  <a:ext uri="{FF2B5EF4-FFF2-40B4-BE49-F238E27FC236}">
                    <a16:creationId xmlns:a16="http://schemas.microsoft.com/office/drawing/2014/main" id="{A87E8E6C-AA11-4A98-A2F5-F9C2F070B48C}"/>
                  </a:ext>
                </a:extLst>
              </p14:cNvPr>
              <p14:cNvContentPartPr/>
              <p14:nvPr/>
            </p14:nvContentPartPr>
            <p14:xfrm>
              <a:off x="262232" y="2290398"/>
              <a:ext cx="3600" cy="6480"/>
            </p14:xfrm>
          </p:contentPart>
        </mc:Choice>
        <mc:Fallback xmlns="">
          <p:pic>
            <p:nvPicPr>
              <p:cNvPr id="187" name="Рукописный ввод 186">
                <a:extLst>
                  <a:ext uri="{FF2B5EF4-FFF2-40B4-BE49-F238E27FC236}">
                    <a16:creationId xmlns:a16="http://schemas.microsoft.com/office/drawing/2014/main" id="{A87E8E6C-AA11-4A98-A2F5-F9C2F070B48C}"/>
                  </a:ext>
                </a:extLst>
              </p:cNvPr>
              <p:cNvPicPr/>
              <p:nvPr/>
            </p:nvPicPr>
            <p:blipFill>
              <a:blip r:embed="rId309"/>
              <a:stretch>
                <a:fillRect/>
              </a:stretch>
            </p:blipFill>
            <p:spPr>
              <a:xfrm>
                <a:off x="253592" y="2281398"/>
                <a:ext cx="21240" cy="24120"/>
              </a:xfrm>
              <a:prstGeom prst="rect">
                <a:avLst/>
              </a:prstGeom>
            </p:spPr>
          </p:pic>
        </mc:Fallback>
      </mc:AlternateContent>
      <p:grpSp>
        <p:nvGrpSpPr>
          <p:cNvPr id="190" name="Группа 189">
            <a:extLst>
              <a:ext uri="{FF2B5EF4-FFF2-40B4-BE49-F238E27FC236}">
                <a16:creationId xmlns:a16="http://schemas.microsoft.com/office/drawing/2014/main" id="{F1842557-1F9F-42D0-A925-DC315F942846}"/>
              </a:ext>
            </a:extLst>
          </p:cNvPr>
          <p:cNvGrpSpPr/>
          <p:nvPr/>
        </p:nvGrpSpPr>
        <p:grpSpPr>
          <a:xfrm>
            <a:off x="3551192" y="2045598"/>
            <a:ext cx="358560" cy="312840"/>
            <a:chOff x="3551192" y="2045598"/>
            <a:chExt cx="358560" cy="312840"/>
          </a:xfrm>
        </p:grpSpPr>
        <mc:AlternateContent xmlns:mc="http://schemas.openxmlformats.org/markup-compatibility/2006" xmlns:p14="http://schemas.microsoft.com/office/powerpoint/2010/main">
          <mc:Choice Requires="p14">
            <p:contentPart p14:bwMode="auto" r:id="rId310">
              <p14:nvContentPartPr>
                <p14:cNvPr id="188" name="Рукописный ввод 187">
                  <a:extLst>
                    <a:ext uri="{FF2B5EF4-FFF2-40B4-BE49-F238E27FC236}">
                      <a16:creationId xmlns:a16="http://schemas.microsoft.com/office/drawing/2014/main" id="{0497261C-8C03-4699-8059-1571F1C62815}"/>
                    </a:ext>
                  </a:extLst>
                </p14:cNvPr>
                <p14:cNvContentPartPr/>
                <p14:nvPr/>
              </p14:nvContentPartPr>
              <p14:xfrm>
                <a:off x="3743072" y="2045598"/>
                <a:ext cx="20160" cy="312840"/>
              </p14:xfrm>
            </p:contentPart>
          </mc:Choice>
          <mc:Fallback xmlns="">
            <p:pic>
              <p:nvPicPr>
                <p:cNvPr id="188" name="Рукописный ввод 187">
                  <a:extLst>
                    <a:ext uri="{FF2B5EF4-FFF2-40B4-BE49-F238E27FC236}">
                      <a16:creationId xmlns:a16="http://schemas.microsoft.com/office/drawing/2014/main" id="{0497261C-8C03-4699-8059-1571F1C62815}"/>
                    </a:ext>
                  </a:extLst>
                </p:cNvPr>
                <p:cNvPicPr/>
                <p:nvPr/>
              </p:nvPicPr>
              <p:blipFill>
                <a:blip r:embed="rId311"/>
                <a:stretch>
                  <a:fillRect/>
                </a:stretch>
              </p:blipFill>
              <p:spPr>
                <a:xfrm>
                  <a:off x="3734432" y="2036958"/>
                  <a:ext cx="3780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9" name="Рукописный ввод 188">
                  <a:extLst>
                    <a:ext uri="{FF2B5EF4-FFF2-40B4-BE49-F238E27FC236}">
                      <a16:creationId xmlns:a16="http://schemas.microsoft.com/office/drawing/2014/main" id="{6E1EE4C6-7884-448E-9489-6E21F932E93F}"/>
                    </a:ext>
                  </a:extLst>
                </p14:cNvPr>
                <p14:cNvContentPartPr/>
                <p14:nvPr/>
              </p14:nvContentPartPr>
              <p14:xfrm>
                <a:off x="3551192" y="2072238"/>
                <a:ext cx="358560" cy="14760"/>
              </p14:xfrm>
            </p:contentPart>
          </mc:Choice>
          <mc:Fallback xmlns="">
            <p:pic>
              <p:nvPicPr>
                <p:cNvPr id="189" name="Рукописный ввод 188">
                  <a:extLst>
                    <a:ext uri="{FF2B5EF4-FFF2-40B4-BE49-F238E27FC236}">
                      <a16:creationId xmlns:a16="http://schemas.microsoft.com/office/drawing/2014/main" id="{6E1EE4C6-7884-448E-9489-6E21F932E93F}"/>
                    </a:ext>
                  </a:extLst>
                </p:cNvPr>
                <p:cNvPicPr/>
                <p:nvPr/>
              </p:nvPicPr>
              <p:blipFill>
                <a:blip r:embed="rId313"/>
                <a:stretch>
                  <a:fillRect/>
                </a:stretch>
              </p:blipFill>
              <p:spPr>
                <a:xfrm>
                  <a:off x="3542552" y="2063598"/>
                  <a:ext cx="376200" cy="32400"/>
                </a:xfrm>
                <a:prstGeom prst="rect">
                  <a:avLst/>
                </a:prstGeom>
              </p:spPr>
            </p:pic>
          </mc:Fallback>
        </mc:AlternateContent>
      </p:grpSp>
      <p:grpSp>
        <p:nvGrpSpPr>
          <p:cNvPr id="197" name="Группа 196">
            <a:extLst>
              <a:ext uri="{FF2B5EF4-FFF2-40B4-BE49-F238E27FC236}">
                <a16:creationId xmlns:a16="http://schemas.microsoft.com/office/drawing/2014/main" id="{24E4E2C0-A151-450F-BE90-FBE30BED06ED}"/>
              </a:ext>
            </a:extLst>
          </p:cNvPr>
          <p:cNvGrpSpPr/>
          <p:nvPr/>
        </p:nvGrpSpPr>
        <p:grpSpPr>
          <a:xfrm>
            <a:off x="3459752" y="2490918"/>
            <a:ext cx="418680" cy="626400"/>
            <a:chOff x="3459752" y="2490918"/>
            <a:chExt cx="418680" cy="626400"/>
          </a:xfrm>
        </p:grpSpPr>
        <mc:AlternateContent xmlns:mc="http://schemas.openxmlformats.org/markup-compatibility/2006" xmlns:p14="http://schemas.microsoft.com/office/powerpoint/2010/main">
          <mc:Choice Requires="p14">
            <p:contentPart p14:bwMode="auto" r:id="rId314">
              <p14:nvContentPartPr>
                <p14:cNvPr id="191" name="Рукописный ввод 190">
                  <a:extLst>
                    <a:ext uri="{FF2B5EF4-FFF2-40B4-BE49-F238E27FC236}">
                      <a16:creationId xmlns:a16="http://schemas.microsoft.com/office/drawing/2014/main" id="{71D9AC61-C989-412E-95AA-6E1AC6B559E1}"/>
                    </a:ext>
                  </a:extLst>
                </p14:cNvPr>
                <p14:cNvContentPartPr/>
                <p14:nvPr/>
              </p14:nvContentPartPr>
              <p14:xfrm>
                <a:off x="3688712" y="2490918"/>
                <a:ext cx="44280" cy="264960"/>
              </p14:xfrm>
            </p:contentPart>
          </mc:Choice>
          <mc:Fallback xmlns="">
            <p:pic>
              <p:nvPicPr>
                <p:cNvPr id="191" name="Рукописный ввод 190">
                  <a:extLst>
                    <a:ext uri="{FF2B5EF4-FFF2-40B4-BE49-F238E27FC236}">
                      <a16:creationId xmlns:a16="http://schemas.microsoft.com/office/drawing/2014/main" id="{71D9AC61-C989-412E-95AA-6E1AC6B559E1}"/>
                    </a:ext>
                  </a:extLst>
                </p:cNvPr>
                <p:cNvPicPr/>
                <p:nvPr/>
              </p:nvPicPr>
              <p:blipFill>
                <a:blip r:embed="rId315"/>
                <a:stretch>
                  <a:fillRect/>
                </a:stretch>
              </p:blipFill>
              <p:spPr>
                <a:xfrm>
                  <a:off x="3680072" y="2481918"/>
                  <a:ext cx="619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92" name="Рукописный ввод 191">
                  <a:extLst>
                    <a:ext uri="{FF2B5EF4-FFF2-40B4-BE49-F238E27FC236}">
                      <a16:creationId xmlns:a16="http://schemas.microsoft.com/office/drawing/2014/main" id="{48F87FEE-A79A-4E92-A2EF-4B292DE9702C}"/>
                    </a:ext>
                  </a:extLst>
                </p14:cNvPr>
                <p14:cNvContentPartPr/>
                <p14:nvPr/>
              </p14:nvContentPartPr>
              <p14:xfrm>
                <a:off x="3570992" y="2491278"/>
                <a:ext cx="306000" cy="41760"/>
              </p14:xfrm>
            </p:contentPart>
          </mc:Choice>
          <mc:Fallback xmlns="">
            <p:pic>
              <p:nvPicPr>
                <p:cNvPr id="192" name="Рукописный ввод 191">
                  <a:extLst>
                    <a:ext uri="{FF2B5EF4-FFF2-40B4-BE49-F238E27FC236}">
                      <a16:creationId xmlns:a16="http://schemas.microsoft.com/office/drawing/2014/main" id="{48F87FEE-A79A-4E92-A2EF-4B292DE9702C}"/>
                    </a:ext>
                  </a:extLst>
                </p:cNvPr>
                <p:cNvPicPr/>
                <p:nvPr/>
              </p:nvPicPr>
              <p:blipFill>
                <a:blip r:embed="rId317"/>
                <a:stretch>
                  <a:fillRect/>
                </a:stretch>
              </p:blipFill>
              <p:spPr>
                <a:xfrm>
                  <a:off x="3562352" y="2482278"/>
                  <a:ext cx="3236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93" name="Рукописный ввод 192">
                  <a:extLst>
                    <a:ext uri="{FF2B5EF4-FFF2-40B4-BE49-F238E27FC236}">
                      <a16:creationId xmlns:a16="http://schemas.microsoft.com/office/drawing/2014/main" id="{3F42F56D-990A-473B-9546-E3CDFB697537}"/>
                    </a:ext>
                  </a:extLst>
                </p14:cNvPr>
                <p14:cNvContentPartPr/>
                <p14:nvPr/>
              </p14:nvContentPartPr>
              <p14:xfrm>
                <a:off x="3559832" y="2655798"/>
                <a:ext cx="248040" cy="61560"/>
              </p14:xfrm>
            </p:contentPart>
          </mc:Choice>
          <mc:Fallback xmlns="">
            <p:pic>
              <p:nvPicPr>
                <p:cNvPr id="193" name="Рукописный ввод 192">
                  <a:extLst>
                    <a:ext uri="{FF2B5EF4-FFF2-40B4-BE49-F238E27FC236}">
                      <a16:creationId xmlns:a16="http://schemas.microsoft.com/office/drawing/2014/main" id="{3F42F56D-990A-473B-9546-E3CDFB697537}"/>
                    </a:ext>
                  </a:extLst>
                </p:cNvPr>
                <p:cNvPicPr/>
                <p:nvPr/>
              </p:nvPicPr>
              <p:blipFill>
                <a:blip r:embed="rId319"/>
                <a:stretch>
                  <a:fillRect/>
                </a:stretch>
              </p:blipFill>
              <p:spPr>
                <a:xfrm>
                  <a:off x="3550832" y="2646798"/>
                  <a:ext cx="2656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5" name="Рукописный ввод 194">
                  <a:extLst>
                    <a:ext uri="{FF2B5EF4-FFF2-40B4-BE49-F238E27FC236}">
                      <a16:creationId xmlns:a16="http://schemas.microsoft.com/office/drawing/2014/main" id="{015A681E-195F-4D30-B7CA-F61017432B5C}"/>
                    </a:ext>
                  </a:extLst>
                </p14:cNvPr>
                <p14:cNvContentPartPr/>
                <p14:nvPr/>
              </p14:nvContentPartPr>
              <p14:xfrm>
                <a:off x="3682952" y="2906358"/>
                <a:ext cx="41040" cy="210960"/>
              </p14:xfrm>
            </p:contentPart>
          </mc:Choice>
          <mc:Fallback xmlns="">
            <p:pic>
              <p:nvPicPr>
                <p:cNvPr id="195" name="Рукописный ввод 194">
                  <a:extLst>
                    <a:ext uri="{FF2B5EF4-FFF2-40B4-BE49-F238E27FC236}">
                      <a16:creationId xmlns:a16="http://schemas.microsoft.com/office/drawing/2014/main" id="{015A681E-195F-4D30-B7CA-F61017432B5C}"/>
                    </a:ext>
                  </a:extLst>
                </p:cNvPr>
                <p:cNvPicPr/>
                <p:nvPr/>
              </p:nvPicPr>
              <p:blipFill>
                <a:blip r:embed="rId321"/>
                <a:stretch>
                  <a:fillRect/>
                </a:stretch>
              </p:blipFill>
              <p:spPr>
                <a:xfrm>
                  <a:off x="3674312" y="2897718"/>
                  <a:ext cx="586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6" name="Рукописный ввод 195">
                  <a:extLst>
                    <a:ext uri="{FF2B5EF4-FFF2-40B4-BE49-F238E27FC236}">
                      <a16:creationId xmlns:a16="http://schemas.microsoft.com/office/drawing/2014/main" id="{431F7F33-94A4-42C6-9E0E-93E24F2D6915}"/>
                    </a:ext>
                  </a:extLst>
                </p14:cNvPr>
                <p14:cNvContentPartPr/>
                <p14:nvPr/>
              </p14:nvContentPartPr>
              <p14:xfrm>
                <a:off x="3459752" y="2902398"/>
                <a:ext cx="418680" cy="39240"/>
              </p14:xfrm>
            </p:contentPart>
          </mc:Choice>
          <mc:Fallback xmlns="">
            <p:pic>
              <p:nvPicPr>
                <p:cNvPr id="196" name="Рукописный ввод 195">
                  <a:extLst>
                    <a:ext uri="{FF2B5EF4-FFF2-40B4-BE49-F238E27FC236}">
                      <a16:creationId xmlns:a16="http://schemas.microsoft.com/office/drawing/2014/main" id="{431F7F33-94A4-42C6-9E0E-93E24F2D6915}"/>
                    </a:ext>
                  </a:extLst>
                </p:cNvPr>
                <p:cNvPicPr/>
                <p:nvPr/>
              </p:nvPicPr>
              <p:blipFill>
                <a:blip r:embed="rId323"/>
                <a:stretch>
                  <a:fillRect/>
                </a:stretch>
              </p:blipFill>
              <p:spPr>
                <a:xfrm>
                  <a:off x="3450752" y="2893758"/>
                  <a:ext cx="436320" cy="56880"/>
                </a:xfrm>
                <a:prstGeom prst="rect">
                  <a:avLst/>
                </a:prstGeom>
              </p:spPr>
            </p:pic>
          </mc:Fallback>
        </mc:AlternateContent>
      </p:grpSp>
      <p:grpSp>
        <p:nvGrpSpPr>
          <p:cNvPr id="200" name="Группа 199">
            <a:extLst>
              <a:ext uri="{FF2B5EF4-FFF2-40B4-BE49-F238E27FC236}">
                <a16:creationId xmlns:a16="http://schemas.microsoft.com/office/drawing/2014/main" id="{533E64D4-3300-4D13-98FF-DCD87E76E9A3}"/>
              </a:ext>
            </a:extLst>
          </p:cNvPr>
          <p:cNvGrpSpPr/>
          <p:nvPr/>
        </p:nvGrpSpPr>
        <p:grpSpPr>
          <a:xfrm>
            <a:off x="3462992" y="3273918"/>
            <a:ext cx="383400" cy="269640"/>
            <a:chOff x="3462992" y="3273918"/>
            <a:chExt cx="383400" cy="269640"/>
          </a:xfrm>
        </p:grpSpPr>
        <mc:AlternateContent xmlns:mc="http://schemas.openxmlformats.org/markup-compatibility/2006" xmlns:p14="http://schemas.microsoft.com/office/powerpoint/2010/main">
          <mc:Choice Requires="p14">
            <p:contentPart p14:bwMode="auto" r:id="rId324">
              <p14:nvContentPartPr>
                <p14:cNvPr id="198" name="Рукописный ввод 197">
                  <a:extLst>
                    <a:ext uri="{FF2B5EF4-FFF2-40B4-BE49-F238E27FC236}">
                      <a16:creationId xmlns:a16="http://schemas.microsoft.com/office/drawing/2014/main" id="{AC33130F-0615-4C17-85AF-15C04A97CCBA}"/>
                    </a:ext>
                  </a:extLst>
                </p14:cNvPr>
                <p14:cNvContentPartPr/>
                <p14:nvPr/>
              </p14:nvContentPartPr>
              <p14:xfrm>
                <a:off x="3649112" y="3315318"/>
                <a:ext cx="39960" cy="228240"/>
              </p14:xfrm>
            </p:contentPart>
          </mc:Choice>
          <mc:Fallback xmlns="">
            <p:pic>
              <p:nvPicPr>
                <p:cNvPr id="198" name="Рукописный ввод 197">
                  <a:extLst>
                    <a:ext uri="{FF2B5EF4-FFF2-40B4-BE49-F238E27FC236}">
                      <a16:creationId xmlns:a16="http://schemas.microsoft.com/office/drawing/2014/main" id="{AC33130F-0615-4C17-85AF-15C04A97CCBA}"/>
                    </a:ext>
                  </a:extLst>
                </p:cNvPr>
                <p:cNvPicPr/>
                <p:nvPr/>
              </p:nvPicPr>
              <p:blipFill>
                <a:blip r:embed="rId325"/>
                <a:stretch>
                  <a:fillRect/>
                </a:stretch>
              </p:blipFill>
              <p:spPr>
                <a:xfrm>
                  <a:off x="3640472" y="3306678"/>
                  <a:ext cx="57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9" name="Рукописный ввод 198">
                  <a:extLst>
                    <a:ext uri="{FF2B5EF4-FFF2-40B4-BE49-F238E27FC236}">
                      <a16:creationId xmlns:a16="http://schemas.microsoft.com/office/drawing/2014/main" id="{7D542C4A-A5AE-49BE-A63E-5BC799DD8A79}"/>
                    </a:ext>
                  </a:extLst>
                </p14:cNvPr>
                <p14:cNvContentPartPr/>
                <p14:nvPr/>
              </p14:nvContentPartPr>
              <p14:xfrm>
                <a:off x="3462992" y="3273918"/>
                <a:ext cx="383400" cy="64440"/>
              </p14:xfrm>
            </p:contentPart>
          </mc:Choice>
          <mc:Fallback xmlns="">
            <p:pic>
              <p:nvPicPr>
                <p:cNvPr id="199" name="Рукописный ввод 198">
                  <a:extLst>
                    <a:ext uri="{FF2B5EF4-FFF2-40B4-BE49-F238E27FC236}">
                      <a16:creationId xmlns:a16="http://schemas.microsoft.com/office/drawing/2014/main" id="{7D542C4A-A5AE-49BE-A63E-5BC799DD8A79}"/>
                    </a:ext>
                  </a:extLst>
                </p:cNvPr>
                <p:cNvPicPr/>
                <p:nvPr/>
              </p:nvPicPr>
              <p:blipFill>
                <a:blip r:embed="rId327"/>
                <a:stretch>
                  <a:fillRect/>
                </a:stretch>
              </p:blipFill>
              <p:spPr>
                <a:xfrm>
                  <a:off x="3454352" y="3264918"/>
                  <a:ext cx="401040" cy="82080"/>
                </a:xfrm>
                <a:prstGeom prst="rect">
                  <a:avLst/>
                </a:prstGeom>
              </p:spPr>
            </p:pic>
          </mc:Fallback>
        </mc:AlternateContent>
      </p:grpSp>
      <p:grpSp>
        <p:nvGrpSpPr>
          <p:cNvPr id="214" name="Группа 213">
            <a:extLst>
              <a:ext uri="{FF2B5EF4-FFF2-40B4-BE49-F238E27FC236}">
                <a16:creationId xmlns:a16="http://schemas.microsoft.com/office/drawing/2014/main" id="{7E2609C0-46A3-4222-8E74-282A8B846751}"/>
              </a:ext>
            </a:extLst>
          </p:cNvPr>
          <p:cNvGrpSpPr/>
          <p:nvPr/>
        </p:nvGrpSpPr>
        <p:grpSpPr>
          <a:xfrm>
            <a:off x="3420512" y="3771798"/>
            <a:ext cx="475560" cy="837360"/>
            <a:chOff x="3420512" y="3771798"/>
            <a:chExt cx="475560" cy="837360"/>
          </a:xfrm>
        </p:grpSpPr>
        <mc:AlternateContent xmlns:mc="http://schemas.openxmlformats.org/markup-compatibility/2006" xmlns:p14="http://schemas.microsoft.com/office/powerpoint/2010/main">
          <mc:Choice Requires="p14">
            <p:contentPart p14:bwMode="auto" r:id="rId328">
              <p14:nvContentPartPr>
                <p14:cNvPr id="201" name="Рукописный ввод 200">
                  <a:extLst>
                    <a:ext uri="{FF2B5EF4-FFF2-40B4-BE49-F238E27FC236}">
                      <a16:creationId xmlns:a16="http://schemas.microsoft.com/office/drawing/2014/main" id="{74C10B1B-46B2-4176-8095-B90FCD037825}"/>
                    </a:ext>
                  </a:extLst>
                </p14:cNvPr>
                <p14:cNvContentPartPr/>
                <p14:nvPr/>
              </p14:nvContentPartPr>
              <p14:xfrm>
                <a:off x="3622112" y="3815358"/>
                <a:ext cx="31680" cy="263160"/>
              </p14:xfrm>
            </p:contentPart>
          </mc:Choice>
          <mc:Fallback xmlns="">
            <p:pic>
              <p:nvPicPr>
                <p:cNvPr id="201" name="Рукописный ввод 200">
                  <a:extLst>
                    <a:ext uri="{FF2B5EF4-FFF2-40B4-BE49-F238E27FC236}">
                      <a16:creationId xmlns:a16="http://schemas.microsoft.com/office/drawing/2014/main" id="{74C10B1B-46B2-4176-8095-B90FCD037825}"/>
                    </a:ext>
                  </a:extLst>
                </p:cNvPr>
                <p:cNvPicPr/>
                <p:nvPr/>
              </p:nvPicPr>
              <p:blipFill>
                <a:blip r:embed="rId329"/>
                <a:stretch>
                  <a:fillRect/>
                </a:stretch>
              </p:blipFill>
              <p:spPr>
                <a:xfrm>
                  <a:off x="3613112" y="3806718"/>
                  <a:ext cx="493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2" name="Рукописный ввод 201">
                  <a:extLst>
                    <a:ext uri="{FF2B5EF4-FFF2-40B4-BE49-F238E27FC236}">
                      <a16:creationId xmlns:a16="http://schemas.microsoft.com/office/drawing/2014/main" id="{3D8B0A87-E043-4C40-8596-2E9CFE8985EF}"/>
                    </a:ext>
                  </a:extLst>
                </p14:cNvPr>
                <p14:cNvContentPartPr/>
                <p14:nvPr/>
              </p14:nvContentPartPr>
              <p14:xfrm>
                <a:off x="3551912" y="3771798"/>
                <a:ext cx="305640" cy="48960"/>
              </p14:xfrm>
            </p:contentPart>
          </mc:Choice>
          <mc:Fallback xmlns="">
            <p:pic>
              <p:nvPicPr>
                <p:cNvPr id="202" name="Рукописный ввод 201">
                  <a:extLst>
                    <a:ext uri="{FF2B5EF4-FFF2-40B4-BE49-F238E27FC236}">
                      <a16:creationId xmlns:a16="http://schemas.microsoft.com/office/drawing/2014/main" id="{3D8B0A87-E043-4C40-8596-2E9CFE8985EF}"/>
                    </a:ext>
                  </a:extLst>
                </p:cNvPr>
                <p:cNvPicPr/>
                <p:nvPr/>
              </p:nvPicPr>
              <p:blipFill>
                <a:blip r:embed="rId331"/>
                <a:stretch>
                  <a:fillRect/>
                </a:stretch>
              </p:blipFill>
              <p:spPr>
                <a:xfrm>
                  <a:off x="3542912" y="3762798"/>
                  <a:ext cx="3232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3" name="Рукописный ввод 202">
                  <a:extLst>
                    <a:ext uri="{FF2B5EF4-FFF2-40B4-BE49-F238E27FC236}">
                      <a16:creationId xmlns:a16="http://schemas.microsoft.com/office/drawing/2014/main" id="{9D788221-A036-42CE-96E6-D1DE7569AE83}"/>
                    </a:ext>
                  </a:extLst>
                </p14:cNvPr>
                <p14:cNvContentPartPr/>
                <p14:nvPr/>
              </p14:nvContentPartPr>
              <p14:xfrm>
                <a:off x="3420512" y="3973038"/>
                <a:ext cx="328320" cy="106200"/>
              </p14:xfrm>
            </p:contentPart>
          </mc:Choice>
          <mc:Fallback xmlns="">
            <p:pic>
              <p:nvPicPr>
                <p:cNvPr id="203" name="Рукописный ввод 202">
                  <a:extLst>
                    <a:ext uri="{FF2B5EF4-FFF2-40B4-BE49-F238E27FC236}">
                      <a16:creationId xmlns:a16="http://schemas.microsoft.com/office/drawing/2014/main" id="{9D788221-A036-42CE-96E6-D1DE7569AE83}"/>
                    </a:ext>
                  </a:extLst>
                </p:cNvPr>
                <p:cNvPicPr/>
                <p:nvPr/>
              </p:nvPicPr>
              <p:blipFill>
                <a:blip r:embed="rId333"/>
                <a:stretch>
                  <a:fillRect/>
                </a:stretch>
              </p:blipFill>
              <p:spPr>
                <a:xfrm>
                  <a:off x="3411872" y="3964398"/>
                  <a:ext cx="3459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4" name="Рукописный ввод 203">
                  <a:extLst>
                    <a:ext uri="{FF2B5EF4-FFF2-40B4-BE49-F238E27FC236}">
                      <a16:creationId xmlns:a16="http://schemas.microsoft.com/office/drawing/2014/main" id="{ECB8C732-2A7B-47EE-A815-B647DD1F255F}"/>
                    </a:ext>
                  </a:extLst>
                </p14:cNvPr>
                <p14:cNvContentPartPr/>
                <p14:nvPr/>
              </p14:nvContentPartPr>
              <p14:xfrm>
                <a:off x="3635072" y="4317558"/>
                <a:ext cx="50760" cy="291600"/>
              </p14:xfrm>
            </p:contentPart>
          </mc:Choice>
          <mc:Fallback xmlns="">
            <p:pic>
              <p:nvPicPr>
                <p:cNvPr id="204" name="Рукописный ввод 203">
                  <a:extLst>
                    <a:ext uri="{FF2B5EF4-FFF2-40B4-BE49-F238E27FC236}">
                      <a16:creationId xmlns:a16="http://schemas.microsoft.com/office/drawing/2014/main" id="{ECB8C732-2A7B-47EE-A815-B647DD1F255F}"/>
                    </a:ext>
                  </a:extLst>
                </p:cNvPr>
                <p:cNvPicPr/>
                <p:nvPr/>
              </p:nvPicPr>
              <p:blipFill>
                <a:blip r:embed="rId335"/>
                <a:stretch>
                  <a:fillRect/>
                </a:stretch>
              </p:blipFill>
              <p:spPr>
                <a:xfrm>
                  <a:off x="3626072" y="4308918"/>
                  <a:ext cx="684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5" name="Рукописный ввод 204">
                  <a:extLst>
                    <a:ext uri="{FF2B5EF4-FFF2-40B4-BE49-F238E27FC236}">
                      <a16:creationId xmlns:a16="http://schemas.microsoft.com/office/drawing/2014/main" id="{04ABF610-47F0-434E-8611-2373F13DBEF4}"/>
                    </a:ext>
                  </a:extLst>
                </p14:cNvPr>
                <p14:cNvContentPartPr/>
                <p14:nvPr/>
              </p14:nvContentPartPr>
              <p14:xfrm>
                <a:off x="3576752" y="4248798"/>
                <a:ext cx="319320" cy="42480"/>
              </p14:xfrm>
            </p:contentPart>
          </mc:Choice>
          <mc:Fallback xmlns="">
            <p:pic>
              <p:nvPicPr>
                <p:cNvPr id="205" name="Рукописный ввод 204">
                  <a:extLst>
                    <a:ext uri="{FF2B5EF4-FFF2-40B4-BE49-F238E27FC236}">
                      <a16:creationId xmlns:a16="http://schemas.microsoft.com/office/drawing/2014/main" id="{04ABF610-47F0-434E-8611-2373F13DBEF4}"/>
                    </a:ext>
                  </a:extLst>
                </p:cNvPr>
                <p:cNvPicPr/>
                <p:nvPr/>
              </p:nvPicPr>
              <p:blipFill>
                <a:blip r:embed="rId337"/>
                <a:stretch>
                  <a:fillRect/>
                </a:stretch>
              </p:blipFill>
              <p:spPr>
                <a:xfrm>
                  <a:off x="3567752" y="4240158"/>
                  <a:ext cx="3369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6" name="Рукописный ввод 205">
                  <a:extLst>
                    <a:ext uri="{FF2B5EF4-FFF2-40B4-BE49-F238E27FC236}">
                      <a16:creationId xmlns:a16="http://schemas.microsoft.com/office/drawing/2014/main" id="{0947EA7D-3E71-460E-9227-34F7EA126598}"/>
                    </a:ext>
                  </a:extLst>
                </p14:cNvPr>
                <p14:cNvContentPartPr/>
                <p14:nvPr/>
              </p14:nvContentPartPr>
              <p14:xfrm>
                <a:off x="3497552" y="4456158"/>
                <a:ext cx="387360" cy="81360"/>
              </p14:xfrm>
            </p:contentPart>
          </mc:Choice>
          <mc:Fallback xmlns="">
            <p:pic>
              <p:nvPicPr>
                <p:cNvPr id="206" name="Рукописный ввод 205">
                  <a:extLst>
                    <a:ext uri="{FF2B5EF4-FFF2-40B4-BE49-F238E27FC236}">
                      <a16:creationId xmlns:a16="http://schemas.microsoft.com/office/drawing/2014/main" id="{0947EA7D-3E71-460E-9227-34F7EA126598}"/>
                    </a:ext>
                  </a:extLst>
                </p:cNvPr>
                <p:cNvPicPr/>
                <p:nvPr/>
              </p:nvPicPr>
              <p:blipFill>
                <a:blip r:embed="rId339"/>
                <a:stretch>
                  <a:fillRect/>
                </a:stretch>
              </p:blipFill>
              <p:spPr>
                <a:xfrm>
                  <a:off x="3488552" y="4447518"/>
                  <a:ext cx="405000" cy="99000"/>
                </a:xfrm>
                <a:prstGeom prst="rect">
                  <a:avLst/>
                </a:prstGeom>
              </p:spPr>
            </p:pic>
          </mc:Fallback>
        </mc:AlternateContent>
      </p:grpSp>
      <p:grpSp>
        <p:nvGrpSpPr>
          <p:cNvPr id="213" name="Группа 212">
            <a:extLst>
              <a:ext uri="{FF2B5EF4-FFF2-40B4-BE49-F238E27FC236}">
                <a16:creationId xmlns:a16="http://schemas.microsoft.com/office/drawing/2014/main" id="{340E37DB-D2DA-4390-9E59-41B9CBFB6A63}"/>
              </a:ext>
            </a:extLst>
          </p:cNvPr>
          <p:cNvGrpSpPr/>
          <p:nvPr/>
        </p:nvGrpSpPr>
        <p:grpSpPr>
          <a:xfrm>
            <a:off x="3497552" y="4861878"/>
            <a:ext cx="431280" cy="349560"/>
            <a:chOff x="3497552" y="4861878"/>
            <a:chExt cx="431280" cy="349560"/>
          </a:xfrm>
        </p:grpSpPr>
        <mc:AlternateContent xmlns:mc="http://schemas.openxmlformats.org/markup-compatibility/2006" xmlns:p14="http://schemas.microsoft.com/office/powerpoint/2010/main">
          <mc:Choice Requires="p14">
            <p:contentPart p14:bwMode="auto" r:id="rId340">
              <p14:nvContentPartPr>
                <p14:cNvPr id="207" name="Рукописный ввод 206">
                  <a:extLst>
                    <a:ext uri="{FF2B5EF4-FFF2-40B4-BE49-F238E27FC236}">
                      <a16:creationId xmlns:a16="http://schemas.microsoft.com/office/drawing/2014/main" id="{9800B23E-D147-4167-9663-C075A38D47A3}"/>
                    </a:ext>
                  </a:extLst>
                </p14:cNvPr>
                <p14:cNvContentPartPr/>
                <p14:nvPr/>
              </p14:nvContentPartPr>
              <p14:xfrm>
                <a:off x="3672872" y="4887438"/>
                <a:ext cx="52200" cy="305280"/>
              </p14:xfrm>
            </p:contentPart>
          </mc:Choice>
          <mc:Fallback xmlns="">
            <p:pic>
              <p:nvPicPr>
                <p:cNvPr id="207" name="Рукописный ввод 206">
                  <a:extLst>
                    <a:ext uri="{FF2B5EF4-FFF2-40B4-BE49-F238E27FC236}">
                      <a16:creationId xmlns:a16="http://schemas.microsoft.com/office/drawing/2014/main" id="{9800B23E-D147-4167-9663-C075A38D47A3}"/>
                    </a:ext>
                  </a:extLst>
                </p:cNvPr>
                <p:cNvPicPr/>
                <p:nvPr/>
              </p:nvPicPr>
              <p:blipFill>
                <a:blip r:embed="rId341"/>
                <a:stretch>
                  <a:fillRect/>
                </a:stretch>
              </p:blipFill>
              <p:spPr>
                <a:xfrm>
                  <a:off x="3664232" y="4878438"/>
                  <a:ext cx="6984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8" name="Рукописный ввод 207">
                  <a:extLst>
                    <a:ext uri="{FF2B5EF4-FFF2-40B4-BE49-F238E27FC236}">
                      <a16:creationId xmlns:a16="http://schemas.microsoft.com/office/drawing/2014/main" id="{C0C9A230-C7BA-49C0-9F02-51C07A0F531E}"/>
                    </a:ext>
                  </a:extLst>
                </p14:cNvPr>
                <p14:cNvContentPartPr/>
                <p14:nvPr/>
              </p14:nvContentPartPr>
              <p14:xfrm>
                <a:off x="3634352" y="4861878"/>
                <a:ext cx="294480" cy="53280"/>
              </p14:xfrm>
            </p:contentPart>
          </mc:Choice>
          <mc:Fallback xmlns="">
            <p:pic>
              <p:nvPicPr>
                <p:cNvPr id="208" name="Рукописный ввод 207">
                  <a:extLst>
                    <a:ext uri="{FF2B5EF4-FFF2-40B4-BE49-F238E27FC236}">
                      <a16:creationId xmlns:a16="http://schemas.microsoft.com/office/drawing/2014/main" id="{C0C9A230-C7BA-49C0-9F02-51C07A0F531E}"/>
                    </a:ext>
                  </a:extLst>
                </p:cNvPr>
                <p:cNvPicPr/>
                <p:nvPr/>
              </p:nvPicPr>
              <p:blipFill>
                <a:blip r:embed="rId343"/>
                <a:stretch>
                  <a:fillRect/>
                </a:stretch>
              </p:blipFill>
              <p:spPr>
                <a:xfrm>
                  <a:off x="3625712" y="4853238"/>
                  <a:ext cx="31212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9" name="Рукописный ввод 208">
                  <a:extLst>
                    <a:ext uri="{FF2B5EF4-FFF2-40B4-BE49-F238E27FC236}">
                      <a16:creationId xmlns:a16="http://schemas.microsoft.com/office/drawing/2014/main" id="{496BCAE6-475A-4035-8B68-054CDE1A6901}"/>
                    </a:ext>
                  </a:extLst>
                </p14:cNvPr>
                <p14:cNvContentPartPr/>
                <p14:nvPr/>
              </p14:nvContentPartPr>
              <p14:xfrm>
                <a:off x="3497552" y="5086878"/>
                <a:ext cx="348840" cy="124560"/>
              </p14:xfrm>
            </p:contentPart>
          </mc:Choice>
          <mc:Fallback xmlns="">
            <p:pic>
              <p:nvPicPr>
                <p:cNvPr id="209" name="Рукописный ввод 208">
                  <a:extLst>
                    <a:ext uri="{FF2B5EF4-FFF2-40B4-BE49-F238E27FC236}">
                      <a16:creationId xmlns:a16="http://schemas.microsoft.com/office/drawing/2014/main" id="{496BCAE6-475A-4035-8B68-054CDE1A6901}"/>
                    </a:ext>
                  </a:extLst>
                </p:cNvPr>
                <p:cNvPicPr/>
                <p:nvPr/>
              </p:nvPicPr>
              <p:blipFill>
                <a:blip r:embed="rId345"/>
                <a:stretch>
                  <a:fillRect/>
                </a:stretch>
              </p:blipFill>
              <p:spPr>
                <a:xfrm>
                  <a:off x="3488552" y="5078238"/>
                  <a:ext cx="366480" cy="142200"/>
                </a:xfrm>
                <a:prstGeom prst="rect">
                  <a:avLst/>
                </a:prstGeom>
              </p:spPr>
            </p:pic>
          </mc:Fallback>
        </mc:AlternateContent>
      </p:grpSp>
      <p:grpSp>
        <p:nvGrpSpPr>
          <p:cNvPr id="212" name="Группа 211">
            <a:extLst>
              <a:ext uri="{FF2B5EF4-FFF2-40B4-BE49-F238E27FC236}">
                <a16:creationId xmlns:a16="http://schemas.microsoft.com/office/drawing/2014/main" id="{81B40A2B-6DB4-400F-875A-B87298A347DE}"/>
              </a:ext>
            </a:extLst>
          </p:cNvPr>
          <p:cNvGrpSpPr/>
          <p:nvPr/>
        </p:nvGrpSpPr>
        <p:grpSpPr>
          <a:xfrm>
            <a:off x="3438872" y="5485398"/>
            <a:ext cx="524880" cy="399960"/>
            <a:chOff x="3438872" y="5485398"/>
            <a:chExt cx="524880" cy="399960"/>
          </a:xfrm>
        </p:grpSpPr>
        <mc:AlternateContent xmlns:mc="http://schemas.openxmlformats.org/markup-compatibility/2006" xmlns:p14="http://schemas.microsoft.com/office/powerpoint/2010/main">
          <mc:Choice Requires="p14">
            <p:contentPart p14:bwMode="auto" r:id="rId346">
              <p14:nvContentPartPr>
                <p14:cNvPr id="210" name="Рукописный ввод 209">
                  <a:extLst>
                    <a:ext uri="{FF2B5EF4-FFF2-40B4-BE49-F238E27FC236}">
                      <a16:creationId xmlns:a16="http://schemas.microsoft.com/office/drawing/2014/main" id="{21DA9168-23D1-4E64-AE17-A496CCE74D68}"/>
                    </a:ext>
                  </a:extLst>
                </p14:cNvPr>
                <p14:cNvContentPartPr/>
                <p14:nvPr/>
              </p14:nvContentPartPr>
              <p14:xfrm>
                <a:off x="3660272" y="5547318"/>
                <a:ext cx="82080" cy="338040"/>
              </p14:xfrm>
            </p:contentPart>
          </mc:Choice>
          <mc:Fallback xmlns="">
            <p:pic>
              <p:nvPicPr>
                <p:cNvPr id="210" name="Рукописный ввод 209">
                  <a:extLst>
                    <a:ext uri="{FF2B5EF4-FFF2-40B4-BE49-F238E27FC236}">
                      <a16:creationId xmlns:a16="http://schemas.microsoft.com/office/drawing/2014/main" id="{21DA9168-23D1-4E64-AE17-A496CCE74D68}"/>
                    </a:ext>
                  </a:extLst>
                </p:cNvPr>
                <p:cNvPicPr/>
                <p:nvPr/>
              </p:nvPicPr>
              <p:blipFill>
                <a:blip r:embed="rId347"/>
                <a:stretch>
                  <a:fillRect/>
                </a:stretch>
              </p:blipFill>
              <p:spPr>
                <a:xfrm>
                  <a:off x="3651632" y="5538318"/>
                  <a:ext cx="997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11" name="Рукописный ввод 210">
                  <a:extLst>
                    <a:ext uri="{FF2B5EF4-FFF2-40B4-BE49-F238E27FC236}">
                      <a16:creationId xmlns:a16="http://schemas.microsoft.com/office/drawing/2014/main" id="{81C735A0-85D9-462C-9D35-FC4321A21024}"/>
                    </a:ext>
                  </a:extLst>
                </p14:cNvPr>
                <p14:cNvContentPartPr/>
                <p14:nvPr/>
              </p14:nvContentPartPr>
              <p14:xfrm>
                <a:off x="3438872" y="5485398"/>
                <a:ext cx="524880" cy="259560"/>
              </p14:xfrm>
            </p:contentPart>
          </mc:Choice>
          <mc:Fallback xmlns="">
            <p:pic>
              <p:nvPicPr>
                <p:cNvPr id="211" name="Рукописный ввод 210">
                  <a:extLst>
                    <a:ext uri="{FF2B5EF4-FFF2-40B4-BE49-F238E27FC236}">
                      <a16:creationId xmlns:a16="http://schemas.microsoft.com/office/drawing/2014/main" id="{81C735A0-85D9-462C-9D35-FC4321A21024}"/>
                    </a:ext>
                  </a:extLst>
                </p:cNvPr>
                <p:cNvPicPr/>
                <p:nvPr/>
              </p:nvPicPr>
              <p:blipFill>
                <a:blip r:embed="rId349"/>
                <a:stretch>
                  <a:fillRect/>
                </a:stretch>
              </p:blipFill>
              <p:spPr>
                <a:xfrm>
                  <a:off x="3429872" y="5476758"/>
                  <a:ext cx="542520" cy="277200"/>
                </a:xfrm>
                <a:prstGeom prst="rect">
                  <a:avLst/>
                </a:prstGeom>
              </p:spPr>
            </p:pic>
          </mc:Fallback>
        </mc:AlternateContent>
      </p:grpSp>
      <p:grpSp>
        <p:nvGrpSpPr>
          <p:cNvPr id="217" name="Группа 216">
            <a:extLst>
              <a:ext uri="{FF2B5EF4-FFF2-40B4-BE49-F238E27FC236}">
                <a16:creationId xmlns:a16="http://schemas.microsoft.com/office/drawing/2014/main" id="{2A9CA669-E354-44DC-9468-BEDBB62996C0}"/>
              </a:ext>
            </a:extLst>
          </p:cNvPr>
          <p:cNvGrpSpPr/>
          <p:nvPr/>
        </p:nvGrpSpPr>
        <p:grpSpPr>
          <a:xfrm>
            <a:off x="6246512" y="1959918"/>
            <a:ext cx="387360" cy="264240"/>
            <a:chOff x="6246512" y="1959918"/>
            <a:chExt cx="387360" cy="264240"/>
          </a:xfrm>
        </p:grpSpPr>
        <mc:AlternateContent xmlns:mc="http://schemas.openxmlformats.org/markup-compatibility/2006" xmlns:p14="http://schemas.microsoft.com/office/powerpoint/2010/main">
          <mc:Choice Requires="p14">
            <p:contentPart p14:bwMode="auto" r:id="rId350">
              <p14:nvContentPartPr>
                <p14:cNvPr id="215" name="Рукописный ввод 214">
                  <a:extLst>
                    <a:ext uri="{FF2B5EF4-FFF2-40B4-BE49-F238E27FC236}">
                      <a16:creationId xmlns:a16="http://schemas.microsoft.com/office/drawing/2014/main" id="{A9F01E45-3DE6-443B-8B72-82782BD63B4D}"/>
                    </a:ext>
                  </a:extLst>
                </p14:cNvPr>
                <p14:cNvContentPartPr/>
                <p14:nvPr/>
              </p14:nvContentPartPr>
              <p14:xfrm>
                <a:off x="6458192" y="1959918"/>
                <a:ext cx="35640" cy="264240"/>
              </p14:xfrm>
            </p:contentPart>
          </mc:Choice>
          <mc:Fallback xmlns="">
            <p:pic>
              <p:nvPicPr>
                <p:cNvPr id="215" name="Рукописный ввод 214">
                  <a:extLst>
                    <a:ext uri="{FF2B5EF4-FFF2-40B4-BE49-F238E27FC236}">
                      <a16:creationId xmlns:a16="http://schemas.microsoft.com/office/drawing/2014/main" id="{A9F01E45-3DE6-443B-8B72-82782BD63B4D}"/>
                    </a:ext>
                  </a:extLst>
                </p:cNvPr>
                <p:cNvPicPr/>
                <p:nvPr/>
              </p:nvPicPr>
              <p:blipFill>
                <a:blip r:embed="rId351"/>
                <a:stretch>
                  <a:fillRect/>
                </a:stretch>
              </p:blipFill>
              <p:spPr>
                <a:xfrm>
                  <a:off x="6449192" y="1951278"/>
                  <a:ext cx="532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6" name="Рукописный ввод 215">
                  <a:extLst>
                    <a:ext uri="{FF2B5EF4-FFF2-40B4-BE49-F238E27FC236}">
                      <a16:creationId xmlns:a16="http://schemas.microsoft.com/office/drawing/2014/main" id="{4DC9BA8A-04FC-4E6B-BD5B-203D6D6BC259}"/>
                    </a:ext>
                  </a:extLst>
                </p14:cNvPr>
                <p14:cNvContentPartPr/>
                <p14:nvPr/>
              </p14:nvContentPartPr>
              <p14:xfrm>
                <a:off x="6246512" y="1962078"/>
                <a:ext cx="387360" cy="43560"/>
              </p14:xfrm>
            </p:contentPart>
          </mc:Choice>
          <mc:Fallback xmlns="">
            <p:pic>
              <p:nvPicPr>
                <p:cNvPr id="216" name="Рукописный ввод 215">
                  <a:extLst>
                    <a:ext uri="{FF2B5EF4-FFF2-40B4-BE49-F238E27FC236}">
                      <a16:creationId xmlns:a16="http://schemas.microsoft.com/office/drawing/2014/main" id="{4DC9BA8A-04FC-4E6B-BD5B-203D6D6BC259}"/>
                    </a:ext>
                  </a:extLst>
                </p:cNvPr>
                <p:cNvPicPr/>
                <p:nvPr/>
              </p:nvPicPr>
              <p:blipFill>
                <a:blip r:embed="rId353"/>
                <a:stretch>
                  <a:fillRect/>
                </a:stretch>
              </p:blipFill>
              <p:spPr>
                <a:xfrm>
                  <a:off x="6237512" y="1953078"/>
                  <a:ext cx="405000" cy="61200"/>
                </a:xfrm>
                <a:prstGeom prst="rect">
                  <a:avLst/>
                </a:prstGeom>
              </p:spPr>
            </p:pic>
          </mc:Fallback>
        </mc:AlternateContent>
      </p:grpSp>
      <p:grpSp>
        <p:nvGrpSpPr>
          <p:cNvPr id="235" name="Группа 234">
            <a:extLst>
              <a:ext uri="{FF2B5EF4-FFF2-40B4-BE49-F238E27FC236}">
                <a16:creationId xmlns:a16="http://schemas.microsoft.com/office/drawing/2014/main" id="{B17521A0-F542-4D13-BCEA-F857DE20A735}"/>
              </a:ext>
            </a:extLst>
          </p:cNvPr>
          <p:cNvGrpSpPr/>
          <p:nvPr/>
        </p:nvGrpSpPr>
        <p:grpSpPr>
          <a:xfrm>
            <a:off x="6282512" y="2444118"/>
            <a:ext cx="370440" cy="729360"/>
            <a:chOff x="6282512" y="2444118"/>
            <a:chExt cx="370440" cy="729360"/>
          </a:xfrm>
        </p:grpSpPr>
        <mc:AlternateContent xmlns:mc="http://schemas.openxmlformats.org/markup-compatibility/2006" xmlns:p14="http://schemas.microsoft.com/office/powerpoint/2010/main">
          <mc:Choice Requires="p14">
            <p:contentPart p14:bwMode="auto" r:id="rId354">
              <p14:nvContentPartPr>
                <p14:cNvPr id="218" name="Рукописный ввод 217">
                  <a:extLst>
                    <a:ext uri="{FF2B5EF4-FFF2-40B4-BE49-F238E27FC236}">
                      <a16:creationId xmlns:a16="http://schemas.microsoft.com/office/drawing/2014/main" id="{2703B6A2-FF57-44F3-ADDD-5775332CF9B6}"/>
                    </a:ext>
                  </a:extLst>
                </p14:cNvPr>
                <p14:cNvContentPartPr/>
                <p14:nvPr/>
              </p14:nvContentPartPr>
              <p14:xfrm>
                <a:off x="6495992" y="2444118"/>
                <a:ext cx="32040" cy="272160"/>
              </p14:xfrm>
            </p:contentPart>
          </mc:Choice>
          <mc:Fallback xmlns="">
            <p:pic>
              <p:nvPicPr>
                <p:cNvPr id="218" name="Рукописный ввод 217">
                  <a:extLst>
                    <a:ext uri="{FF2B5EF4-FFF2-40B4-BE49-F238E27FC236}">
                      <a16:creationId xmlns:a16="http://schemas.microsoft.com/office/drawing/2014/main" id="{2703B6A2-FF57-44F3-ADDD-5775332CF9B6}"/>
                    </a:ext>
                  </a:extLst>
                </p:cNvPr>
                <p:cNvPicPr/>
                <p:nvPr/>
              </p:nvPicPr>
              <p:blipFill>
                <a:blip r:embed="rId355"/>
                <a:stretch>
                  <a:fillRect/>
                </a:stretch>
              </p:blipFill>
              <p:spPr>
                <a:xfrm>
                  <a:off x="6487352" y="2435118"/>
                  <a:ext cx="496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9" name="Рукописный ввод 218">
                  <a:extLst>
                    <a:ext uri="{FF2B5EF4-FFF2-40B4-BE49-F238E27FC236}">
                      <a16:creationId xmlns:a16="http://schemas.microsoft.com/office/drawing/2014/main" id="{D4A36D7F-B42F-48AE-A663-1A07D27104B8}"/>
                    </a:ext>
                  </a:extLst>
                </p14:cNvPr>
                <p14:cNvContentPartPr/>
                <p14:nvPr/>
              </p14:nvContentPartPr>
              <p14:xfrm>
                <a:off x="6282512" y="2506038"/>
                <a:ext cx="370440" cy="108360"/>
              </p14:xfrm>
            </p:contentPart>
          </mc:Choice>
          <mc:Fallback xmlns="">
            <p:pic>
              <p:nvPicPr>
                <p:cNvPr id="219" name="Рукописный ввод 218">
                  <a:extLst>
                    <a:ext uri="{FF2B5EF4-FFF2-40B4-BE49-F238E27FC236}">
                      <a16:creationId xmlns:a16="http://schemas.microsoft.com/office/drawing/2014/main" id="{D4A36D7F-B42F-48AE-A663-1A07D27104B8}"/>
                    </a:ext>
                  </a:extLst>
                </p:cNvPr>
                <p:cNvPicPr/>
                <p:nvPr/>
              </p:nvPicPr>
              <p:blipFill>
                <a:blip r:embed="rId357"/>
                <a:stretch>
                  <a:fillRect/>
                </a:stretch>
              </p:blipFill>
              <p:spPr>
                <a:xfrm>
                  <a:off x="6273872" y="2497398"/>
                  <a:ext cx="3880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20" name="Рукописный ввод 219">
                  <a:extLst>
                    <a:ext uri="{FF2B5EF4-FFF2-40B4-BE49-F238E27FC236}">
                      <a16:creationId xmlns:a16="http://schemas.microsoft.com/office/drawing/2014/main" id="{AA94D6C1-6ED6-407D-B422-2FA03086829F}"/>
                    </a:ext>
                  </a:extLst>
                </p14:cNvPr>
                <p14:cNvContentPartPr/>
                <p14:nvPr/>
              </p14:nvContentPartPr>
              <p14:xfrm>
                <a:off x="6470432" y="2880798"/>
                <a:ext cx="57240" cy="292680"/>
              </p14:xfrm>
            </p:contentPart>
          </mc:Choice>
          <mc:Fallback xmlns="">
            <p:pic>
              <p:nvPicPr>
                <p:cNvPr id="220" name="Рукописный ввод 219">
                  <a:extLst>
                    <a:ext uri="{FF2B5EF4-FFF2-40B4-BE49-F238E27FC236}">
                      <a16:creationId xmlns:a16="http://schemas.microsoft.com/office/drawing/2014/main" id="{AA94D6C1-6ED6-407D-B422-2FA03086829F}"/>
                    </a:ext>
                  </a:extLst>
                </p:cNvPr>
                <p:cNvPicPr/>
                <p:nvPr/>
              </p:nvPicPr>
              <p:blipFill>
                <a:blip r:embed="rId359"/>
                <a:stretch>
                  <a:fillRect/>
                </a:stretch>
              </p:blipFill>
              <p:spPr>
                <a:xfrm>
                  <a:off x="6461432" y="2871798"/>
                  <a:ext cx="748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1" name="Рукописный ввод 220">
                  <a:extLst>
                    <a:ext uri="{FF2B5EF4-FFF2-40B4-BE49-F238E27FC236}">
                      <a16:creationId xmlns:a16="http://schemas.microsoft.com/office/drawing/2014/main" id="{D63AC067-2A12-479E-8583-C446A1431A65}"/>
                    </a:ext>
                  </a:extLst>
                </p14:cNvPr>
                <p14:cNvContentPartPr/>
                <p14:nvPr/>
              </p14:nvContentPartPr>
              <p14:xfrm>
                <a:off x="6291512" y="2869638"/>
                <a:ext cx="356760" cy="77760"/>
              </p14:xfrm>
            </p:contentPart>
          </mc:Choice>
          <mc:Fallback xmlns="">
            <p:pic>
              <p:nvPicPr>
                <p:cNvPr id="221" name="Рукописный ввод 220">
                  <a:extLst>
                    <a:ext uri="{FF2B5EF4-FFF2-40B4-BE49-F238E27FC236}">
                      <a16:creationId xmlns:a16="http://schemas.microsoft.com/office/drawing/2014/main" id="{D63AC067-2A12-479E-8583-C446A1431A65}"/>
                    </a:ext>
                  </a:extLst>
                </p:cNvPr>
                <p:cNvPicPr/>
                <p:nvPr/>
              </p:nvPicPr>
              <p:blipFill>
                <a:blip r:embed="rId361"/>
                <a:stretch>
                  <a:fillRect/>
                </a:stretch>
              </p:blipFill>
              <p:spPr>
                <a:xfrm>
                  <a:off x="6282872" y="2860998"/>
                  <a:ext cx="374400" cy="95400"/>
                </a:xfrm>
                <a:prstGeom prst="rect">
                  <a:avLst/>
                </a:prstGeom>
              </p:spPr>
            </p:pic>
          </mc:Fallback>
        </mc:AlternateContent>
      </p:grpSp>
      <p:grpSp>
        <p:nvGrpSpPr>
          <p:cNvPr id="234" name="Группа 233">
            <a:extLst>
              <a:ext uri="{FF2B5EF4-FFF2-40B4-BE49-F238E27FC236}">
                <a16:creationId xmlns:a16="http://schemas.microsoft.com/office/drawing/2014/main" id="{C310D88E-5576-4101-B9C1-8C84CC38C87E}"/>
              </a:ext>
            </a:extLst>
          </p:cNvPr>
          <p:cNvGrpSpPr/>
          <p:nvPr/>
        </p:nvGrpSpPr>
        <p:grpSpPr>
          <a:xfrm>
            <a:off x="6394472" y="3394878"/>
            <a:ext cx="325080" cy="365040"/>
            <a:chOff x="6394472" y="3394878"/>
            <a:chExt cx="325080" cy="365040"/>
          </a:xfrm>
        </p:grpSpPr>
        <mc:AlternateContent xmlns:mc="http://schemas.openxmlformats.org/markup-compatibility/2006" xmlns:p14="http://schemas.microsoft.com/office/powerpoint/2010/main">
          <mc:Choice Requires="p14">
            <p:contentPart p14:bwMode="auto" r:id="rId362">
              <p14:nvContentPartPr>
                <p14:cNvPr id="222" name="Рукописный ввод 221">
                  <a:extLst>
                    <a:ext uri="{FF2B5EF4-FFF2-40B4-BE49-F238E27FC236}">
                      <a16:creationId xmlns:a16="http://schemas.microsoft.com/office/drawing/2014/main" id="{04D26016-578E-4D94-B80C-739B4C506AF6}"/>
                    </a:ext>
                  </a:extLst>
                </p14:cNvPr>
                <p14:cNvContentPartPr/>
                <p14:nvPr/>
              </p14:nvContentPartPr>
              <p14:xfrm>
                <a:off x="6525872" y="3394878"/>
                <a:ext cx="85320" cy="365040"/>
              </p14:xfrm>
            </p:contentPart>
          </mc:Choice>
          <mc:Fallback xmlns="">
            <p:pic>
              <p:nvPicPr>
                <p:cNvPr id="222" name="Рукописный ввод 221">
                  <a:extLst>
                    <a:ext uri="{FF2B5EF4-FFF2-40B4-BE49-F238E27FC236}">
                      <a16:creationId xmlns:a16="http://schemas.microsoft.com/office/drawing/2014/main" id="{04D26016-578E-4D94-B80C-739B4C506AF6}"/>
                    </a:ext>
                  </a:extLst>
                </p:cNvPr>
                <p:cNvPicPr/>
                <p:nvPr/>
              </p:nvPicPr>
              <p:blipFill>
                <a:blip r:embed="rId363"/>
                <a:stretch>
                  <a:fillRect/>
                </a:stretch>
              </p:blipFill>
              <p:spPr>
                <a:xfrm>
                  <a:off x="6516872" y="3386238"/>
                  <a:ext cx="10296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23" name="Рукописный ввод 222">
                  <a:extLst>
                    <a:ext uri="{FF2B5EF4-FFF2-40B4-BE49-F238E27FC236}">
                      <a16:creationId xmlns:a16="http://schemas.microsoft.com/office/drawing/2014/main" id="{97770CD1-BAFE-488D-A72D-3054D6106B2C}"/>
                    </a:ext>
                  </a:extLst>
                </p14:cNvPr>
                <p14:cNvContentPartPr/>
                <p14:nvPr/>
              </p14:nvContentPartPr>
              <p14:xfrm>
                <a:off x="6394472" y="3449238"/>
                <a:ext cx="325080" cy="41400"/>
              </p14:xfrm>
            </p:contentPart>
          </mc:Choice>
          <mc:Fallback xmlns="">
            <p:pic>
              <p:nvPicPr>
                <p:cNvPr id="223" name="Рукописный ввод 222">
                  <a:extLst>
                    <a:ext uri="{FF2B5EF4-FFF2-40B4-BE49-F238E27FC236}">
                      <a16:creationId xmlns:a16="http://schemas.microsoft.com/office/drawing/2014/main" id="{97770CD1-BAFE-488D-A72D-3054D6106B2C}"/>
                    </a:ext>
                  </a:extLst>
                </p:cNvPr>
                <p:cNvPicPr/>
                <p:nvPr/>
              </p:nvPicPr>
              <p:blipFill>
                <a:blip r:embed="rId365"/>
                <a:stretch>
                  <a:fillRect/>
                </a:stretch>
              </p:blipFill>
              <p:spPr>
                <a:xfrm>
                  <a:off x="6385832" y="3440598"/>
                  <a:ext cx="342720" cy="59040"/>
                </a:xfrm>
                <a:prstGeom prst="rect">
                  <a:avLst/>
                </a:prstGeom>
              </p:spPr>
            </p:pic>
          </mc:Fallback>
        </mc:AlternateContent>
      </p:grpSp>
      <p:grpSp>
        <p:nvGrpSpPr>
          <p:cNvPr id="233" name="Группа 232">
            <a:extLst>
              <a:ext uri="{FF2B5EF4-FFF2-40B4-BE49-F238E27FC236}">
                <a16:creationId xmlns:a16="http://schemas.microsoft.com/office/drawing/2014/main" id="{D33CF08E-B0B2-4E54-BBB3-8CC1CC416544}"/>
              </a:ext>
            </a:extLst>
          </p:cNvPr>
          <p:cNvGrpSpPr/>
          <p:nvPr/>
        </p:nvGrpSpPr>
        <p:grpSpPr>
          <a:xfrm>
            <a:off x="6404912" y="3919398"/>
            <a:ext cx="264240" cy="344520"/>
            <a:chOff x="6404912" y="3919398"/>
            <a:chExt cx="264240" cy="344520"/>
          </a:xfrm>
        </p:grpSpPr>
        <mc:AlternateContent xmlns:mc="http://schemas.openxmlformats.org/markup-compatibility/2006" xmlns:p14="http://schemas.microsoft.com/office/powerpoint/2010/main">
          <mc:Choice Requires="p14">
            <p:contentPart p14:bwMode="auto" r:id="rId366">
              <p14:nvContentPartPr>
                <p14:cNvPr id="224" name="Рукописный ввод 223">
                  <a:extLst>
                    <a:ext uri="{FF2B5EF4-FFF2-40B4-BE49-F238E27FC236}">
                      <a16:creationId xmlns:a16="http://schemas.microsoft.com/office/drawing/2014/main" id="{45FEA536-8BFA-43D0-991B-A1E5425606AF}"/>
                    </a:ext>
                  </a:extLst>
                </p14:cNvPr>
                <p14:cNvContentPartPr/>
                <p14:nvPr/>
              </p14:nvContentPartPr>
              <p14:xfrm>
                <a:off x="6530912" y="4004718"/>
                <a:ext cx="24840" cy="259200"/>
              </p14:xfrm>
            </p:contentPart>
          </mc:Choice>
          <mc:Fallback xmlns="">
            <p:pic>
              <p:nvPicPr>
                <p:cNvPr id="224" name="Рукописный ввод 223">
                  <a:extLst>
                    <a:ext uri="{FF2B5EF4-FFF2-40B4-BE49-F238E27FC236}">
                      <a16:creationId xmlns:a16="http://schemas.microsoft.com/office/drawing/2014/main" id="{45FEA536-8BFA-43D0-991B-A1E5425606AF}"/>
                    </a:ext>
                  </a:extLst>
                </p:cNvPr>
                <p:cNvPicPr/>
                <p:nvPr/>
              </p:nvPicPr>
              <p:blipFill>
                <a:blip r:embed="rId367"/>
                <a:stretch>
                  <a:fillRect/>
                </a:stretch>
              </p:blipFill>
              <p:spPr>
                <a:xfrm>
                  <a:off x="6521912" y="3996078"/>
                  <a:ext cx="424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25" name="Рукописный ввод 224">
                  <a:extLst>
                    <a:ext uri="{FF2B5EF4-FFF2-40B4-BE49-F238E27FC236}">
                      <a16:creationId xmlns:a16="http://schemas.microsoft.com/office/drawing/2014/main" id="{11953760-7307-4CB1-940A-AAEBBCA7FA26}"/>
                    </a:ext>
                  </a:extLst>
                </p14:cNvPr>
                <p14:cNvContentPartPr/>
                <p14:nvPr/>
              </p14:nvContentPartPr>
              <p14:xfrm>
                <a:off x="6404912" y="3919398"/>
                <a:ext cx="264240" cy="83880"/>
              </p14:xfrm>
            </p:contentPart>
          </mc:Choice>
          <mc:Fallback xmlns="">
            <p:pic>
              <p:nvPicPr>
                <p:cNvPr id="225" name="Рукописный ввод 224">
                  <a:extLst>
                    <a:ext uri="{FF2B5EF4-FFF2-40B4-BE49-F238E27FC236}">
                      <a16:creationId xmlns:a16="http://schemas.microsoft.com/office/drawing/2014/main" id="{11953760-7307-4CB1-940A-AAEBBCA7FA26}"/>
                    </a:ext>
                  </a:extLst>
                </p:cNvPr>
                <p:cNvPicPr/>
                <p:nvPr/>
              </p:nvPicPr>
              <p:blipFill>
                <a:blip r:embed="rId369"/>
                <a:stretch>
                  <a:fillRect/>
                </a:stretch>
              </p:blipFill>
              <p:spPr>
                <a:xfrm>
                  <a:off x="6395912" y="3910398"/>
                  <a:ext cx="281880" cy="101520"/>
                </a:xfrm>
                <a:prstGeom prst="rect">
                  <a:avLst/>
                </a:prstGeom>
              </p:spPr>
            </p:pic>
          </mc:Fallback>
        </mc:AlternateContent>
      </p:grpSp>
      <p:grpSp>
        <p:nvGrpSpPr>
          <p:cNvPr id="232" name="Группа 231">
            <a:extLst>
              <a:ext uri="{FF2B5EF4-FFF2-40B4-BE49-F238E27FC236}">
                <a16:creationId xmlns:a16="http://schemas.microsoft.com/office/drawing/2014/main" id="{91F52A28-A6C0-4956-9567-93A68F9A73BF}"/>
              </a:ext>
            </a:extLst>
          </p:cNvPr>
          <p:cNvGrpSpPr/>
          <p:nvPr/>
        </p:nvGrpSpPr>
        <p:grpSpPr>
          <a:xfrm>
            <a:off x="6378632" y="4453278"/>
            <a:ext cx="266040" cy="391680"/>
            <a:chOff x="6378632" y="4453278"/>
            <a:chExt cx="266040" cy="391680"/>
          </a:xfrm>
        </p:grpSpPr>
        <mc:AlternateContent xmlns:mc="http://schemas.openxmlformats.org/markup-compatibility/2006" xmlns:p14="http://schemas.microsoft.com/office/powerpoint/2010/main">
          <mc:Choice Requires="p14">
            <p:contentPart p14:bwMode="auto" r:id="rId370">
              <p14:nvContentPartPr>
                <p14:cNvPr id="226" name="Рукописный ввод 225">
                  <a:extLst>
                    <a:ext uri="{FF2B5EF4-FFF2-40B4-BE49-F238E27FC236}">
                      <a16:creationId xmlns:a16="http://schemas.microsoft.com/office/drawing/2014/main" id="{6437DB2D-7DFB-41CB-8DFA-21656D3F5CCA}"/>
                    </a:ext>
                  </a:extLst>
                </p14:cNvPr>
                <p14:cNvContentPartPr/>
                <p14:nvPr/>
              </p14:nvContentPartPr>
              <p14:xfrm>
                <a:off x="6510032" y="4546518"/>
                <a:ext cx="42120" cy="298440"/>
              </p14:xfrm>
            </p:contentPart>
          </mc:Choice>
          <mc:Fallback xmlns="">
            <p:pic>
              <p:nvPicPr>
                <p:cNvPr id="226" name="Рукописный ввод 225">
                  <a:extLst>
                    <a:ext uri="{FF2B5EF4-FFF2-40B4-BE49-F238E27FC236}">
                      <a16:creationId xmlns:a16="http://schemas.microsoft.com/office/drawing/2014/main" id="{6437DB2D-7DFB-41CB-8DFA-21656D3F5CCA}"/>
                    </a:ext>
                  </a:extLst>
                </p:cNvPr>
                <p:cNvPicPr/>
                <p:nvPr/>
              </p:nvPicPr>
              <p:blipFill>
                <a:blip r:embed="rId371"/>
                <a:stretch>
                  <a:fillRect/>
                </a:stretch>
              </p:blipFill>
              <p:spPr>
                <a:xfrm>
                  <a:off x="6501032" y="4537518"/>
                  <a:ext cx="597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27" name="Рукописный ввод 226">
                  <a:extLst>
                    <a:ext uri="{FF2B5EF4-FFF2-40B4-BE49-F238E27FC236}">
                      <a16:creationId xmlns:a16="http://schemas.microsoft.com/office/drawing/2014/main" id="{D7CA6FBC-FFAD-43A4-B275-BFFFD60D8428}"/>
                    </a:ext>
                  </a:extLst>
                </p14:cNvPr>
                <p14:cNvContentPartPr/>
                <p14:nvPr/>
              </p14:nvContentPartPr>
              <p14:xfrm>
                <a:off x="6378632" y="4453278"/>
                <a:ext cx="266040" cy="95760"/>
              </p14:xfrm>
            </p:contentPart>
          </mc:Choice>
          <mc:Fallback xmlns="">
            <p:pic>
              <p:nvPicPr>
                <p:cNvPr id="227" name="Рукописный ввод 226">
                  <a:extLst>
                    <a:ext uri="{FF2B5EF4-FFF2-40B4-BE49-F238E27FC236}">
                      <a16:creationId xmlns:a16="http://schemas.microsoft.com/office/drawing/2014/main" id="{D7CA6FBC-FFAD-43A4-B275-BFFFD60D8428}"/>
                    </a:ext>
                  </a:extLst>
                </p:cNvPr>
                <p:cNvPicPr/>
                <p:nvPr/>
              </p:nvPicPr>
              <p:blipFill>
                <a:blip r:embed="rId373"/>
                <a:stretch>
                  <a:fillRect/>
                </a:stretch>
              </p:blipFill>
              <p:spPr>
                <a:xfrm>
                  <a:off x="6369992" y="4444278"/>
                  <a:ext cx="28368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4">
            <p14:nvContentPartPr>
              <p14:cNvPr id="228" name="Рукописный ввод 227">
                <a:extLst>
                  <a:ext uri="{FF2B5EF4-FFF2-40B4-BE49-F238E27FC236}">
                    <a16:creationId xmlns:a16="http://schemas.microsoft.com/office/drawing/2014/main" id="{BD8A2587-2B51-45F4-B85C-7F9FB3BF52E8}"/>
                  </a:ext>
                </a:extLst>
              </p14:cNvPr>
              <p14:cNvContentPartPr/>
              <p14:nvPr/>
            </p14:nvContentPartPr>
            <p14:xfrm>
              <a:off x="6362792" y="5071758"/>
              <a:ext cx="291600" cy="288360"/>
            </p14:xfrm>
          </p:contentPart>
        </mc:Choice>
        <mc:Fallback xmlns="">
          <p:pic>
            <p:nvPicPr>
              <p:cNvPr id="228" name="Рукописный ввод 227">
                <a:extLst>
                  <a:ext uri="{FF2B5EF4-FFF2-40B4-BE49-F238E27FC236}">
                    <a16:creationId xmlns:a16="http://schemas.microsoft.com/office/drawing/2014/main" id="{BD8A2587-2B51-45F4-B85C-7F9FB3BF52E8}"/>
                  </a:ext>
                </a:extLst>
              </p:cNvPr>
              <p:cNvPicPr/>
              <p:nvPr/>
            </p:nvPicPr>
            <p:blipFill>
              <a:blip r:embed="rId375"/>
              <a:stretch>
                <a:fillRect/>
              </a:stretch>
            </p:blipFill>
            <p:spPr>
              <a:xfrm>
                <a:off x="6354152" y="5062758"/>
                <a:ext cx="309240" cy="306000"/>
              </a:xfrm>
              <a:prstGeom prst="rect">
                <a:avLst/>
              </a:prstGeom>
            </p:spPr>
          </p:pic>
        </mc:Fallback>
      </mc:AlternateContent>
      <p:grpSp>
        <p:nvGrpSpPr>
          <p:cNvPr id="231" name="Группа 230">
            <a:extLst>
              <a:ext uri="{FF2B5EF4-FFF2-40B4-BE49-F238E27FC236}">
                <a16:creationId xmlns:a16="http://schemas.microsoft.com/office/drawing/2014/main" id="{2723361A-4164-4FDB-B8E7-E0496CEF80DE}"/>
              </a:ext>
            </a:extLst>
          </p:cNvPr>
          <p:cNvGrpSpPr/>
          <p:nvPr/>
        </p:nvGrpSpPr>
        <p:grpSpPr>
          <a:xfrm>
            <a:off x="6255512" y="5531838"/>
            <a:ext cx="352080" cy="316800"/>
            <a:chOff x="6255512" y="5531838"/>
            <a:chExt cx="352080" cy="316800"/>
          </a:xfrm>
        </p:grpSpPr>
        <mc:AlternateContent xmlns:mc="http://schemas.openxmlformats.org/markup-compatibility/2006" xmlns:p14="http://schemas.microsoft.com/office/powerpoint/2010/main">
          <mc:Choice Requires="p14">
            <p:contentPart p14:bwMode="auto" r:id="rId376">
              <p14:nvContentPartPr>
                <p14:cNvPr id="229" name="Рукописный ввод 228">
                  <a:extLst>
                    <a:ext uri="{FF2B5EF4-FFF2-40B4-BE49-F238E27FC236}">
                      <a16:creationId xmlns:a16="http://schemas.microsoft.com/office/drawing/2014/main" id="{8813D826-AAB9-4FE6-BEE9-9C49F587AF5D}"/>
                    </a:ext>
                  </a:extLst>
                </p14:cNvPr>
                <p14:cNvContentPartPr/>
                <p14:nvPr/>
              </p14:nvContentPartPr>
              <p14:xfrm>
                <a:off x="6494192" y="5531838"/>
                <a:ext cx="30960" cy="316800"/>
              </p14:xfrm>
            </p:contentPart>
          </mc:Choice>
          <mc:Fallback xmlns="">
            <p:pic>
              <p:nvPicPr>
                <p:cNvPr id="229" name="Рукописный ввод 228">
                  <a:extLst>
                    <a:ext uri="{FF2B5EF4-FFF2-40B4-BE49-F238E27FC236}">
                      <a16:creationId xmlns:a16="http://schemas.microsoft.com/office/drawing/2014/main" id="{8813D826-AAB9-4FE6-BEE9-9C49F587AF5D}"/>
                    </a:ext>
                  </a:extLst>
                </p:cNvPr>
                <p:cNvPicPr/>
                <p:nvPr/>
              </p:nvPicPr>
              <p:blipFill>
                <a:blip r:embed="rId377"/>
                <a:stretch>
                  <a:fillRect/>
                </a:stretch>
              </p:blipFill>
              <p:spPr>
                <a:xfrm>
                  <a:off x="6485192" y="5523198"/>
                  <a:ext cx="4860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30" name="Рукописный ввод 229">
                  <a:extLst>
                    <a:ext uri="{FF2B5EF4-FFF2-40B4-BE49-F238E27FC236}">
                      <a16:creationId xmlns:a16="http://schemas.microsoft.com/office/drawing/2014/main" id="{AFB49C06-6423-413B-A0E0-D8ED1946D6B8}"/>
                    </a:ext>
                  </a:extLst>
                </p14:cNvPr>
                <p14:cNvContentPartPr/>
                <p14:nvPr/>
              </p14:nvContentPartPr>
              <p14:xfrm>
                <a:off x="6255512" y="5612478"/>
                <a:ext cx="352080" cy="88920"/>
              </p14:xfrm>
            </p:contentPart>
          </mc:Choice>
          <mc:Fallback xmlns="">
            <p:pic>
              <p:nvPicPr>
                <p:cNvPr id="230" name="Рукописный ввод 229">
                  <a:extLst>
                    <a:ext uri="{FF2B5EF4-FFF2-40B4-BE49-F238E27FC236}">
                      <a16:creationId xmlns:a16="http://schemas.microsoft.com/office/drawing/2014/main" id="{AFB49C06-6423-413B-A0E0-D8ED1946D6B8}"/>
                    </a:ext>
                  </a:extLst>
                </p:cNvPr>
                <p:cNvPicPr/>
                <p:nvPr/>
              </p:nvPicPr>
              <p:blipFill>
                <a:blip r:embed="rId379"/>
                <a:stretch>
                  <a:fillRect/>
                </a:stretch>
              </p:blipFill>
              <p:spPr>
                <a:xfrm>
                  <a:off x="6246512" y="5603478"/>
                  <a:ext cx="369720" cy="106560"/>
                </a:xfrm>
                <a:prstGeom prst="rect">
                  <a:avLst/>
                </a:prstGeom>
              </p:spPr>
            </p:pic>
          </mc:Fallback>
        </mc:AlternateContent>
      </p:grpSp>
      <p:grpSp>
        <p:nvGrpSpPr>
          <p:cNvPr id="248" name="Группа 247">
            <a:extLst>
              <a:ext uri="{FF2B5EF4-FFF2-40B4-BE49-F238E27FC236}">
                <a16:creationId xmlns:a16="http://schemas.microsoft.com/office/drawing/2014/main" id="{19F7AC47-0570-4B69-88AA-7649A4852A8E}"/>
              </a:ext>
            </a:extLst>
          </p:cNvPr>
          <p:cNvGrpSpPr/>
          <p:nvPr/>
        </p:nvGrpSpPr>
        <p:grpSpPr>
          <a:xfrm>
            <a:off x="7963712" y="3090318"/>
            <a:ext cx="2000880" cy="680760"/>
            <a:chOff x="7963712" y="3090318"/>
            <a:chExt cx="2000880" cy="680760"/>
          </a:xfrm>
        </p:grpSpPr>
        <mc:AlternateContent xmlns:mc="http://schemas.openxmlformats.org/markup-compatibility/2006" xmlns:p14="http://schemas.microsoft.com/office/powerpoint/2010/main">
          <mc:Choice Requires="p14">
            <p:contentPart p14:bwMode="auto" r:id="rId380">
              <p14:nvContentPartPr>
                <p14:cNvPr id="236" name="Рукописный ввод 235">
                  <a:extLst>
                    <a:ext uri="{FF2B5EF4-FFF2-40B4-BE49-F238E27FC236}">
                      <a16:creationId xmlns:a16="http://schemas.microsoft.com/office/drawing/2014/main" id="{A8EABF8E-2D17-4F10-A091-FC437BD4835A}"/>
                    </a:ext>
                  </a:extLst>
                </p14:cNvPr>
                <p14:cNvContentPartPr/>
                <p14:nvPr/>
              </p14:nvContentPartPr>
              <p14:xfrm>
                <a:off x="8080352" y="3205518"/>
                <a:ext cx="30600" cy="342360"/>
              </p14:xfrm>
            </p:contentPart>
          </mc:Choice>
          <mc:Fallback xmlns="">
            <p:pic>
              <p:nvPicPr>
                <p:cNvPr id="236" name="Рукописный ввод 235">
                  <a:extLst>
                    <a:ext uri="{FF2B5EF4-FFF2-40B4-BE49-F238E27FC236}">
                      <a16:creationId xmlns:a16="http://schemas.microsoft.com/office/drawing/2014/main" id="{A8EABF8E-2D17-4F10-A091-FC437BD4835A}"/>
                    </a:ext>
                  </a:extLst>
                </p:cNvPr>
                <p:cNvPicPr/>
                <p:nvPr/>
              </p:nvPicPr>
              <p:blipFill>
                <a:blip r:embed="rId381"/>
                <a:stretch>
                  <a:fillRect/>
                </a:stretch>
              </p:blipFill>
              <p:spPr>
                <a:xfrm>
                  <a:off x="8071352" y="3196878"/>
                  <a:ext cx="482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37" name="Рукописный ввод 236">
                  <a:extLst>
                    <a:ext uri="{FF2B5EF4-FFF2-40B4-BE49-F238E27FC236}">
                      <a16:creationId xmlns:a16="http://schemas.microsoft.com/office/drawing/2014/main" id="{BA0B46FE-DB49-48C6-90A4-977EC03D44A2}"/>
                    </a:ext>
                  </a:extLst>
                </p14:cNvPr>
                <p14:cNvContentPartPr/>
                <p14:nvPr/>
              </p14:nvContentPartPr>
              <p14:xfrm>
                <a:off x="7963712" y="3131718"/>
                <a:ext cx="281520" cy="27360"/>
              </p14:xfrm>
            </p:contentPart>
          </mc:Choice>
          <mc:Fallback xmlns="">
            <p:pic>
              <p:nvPicPr>
                <p:cNvPr id="237" name="Рукописный ввод 236">
                  <a:extLst>
                    <a:ext uri="{FF2B5EF4-FFF2-40B4-BE49-F238E27FC236}">
                      <a16:creationId xmlns:a16="http://schemas.microsoft.com/office/drawing/2014/main" id="{BA0B46FE-DB49-48C6-90A4-977EC03D44A2}"/>
                    </a:ext>
                  </a:extLst>
                </p:cNvPr>
                <p:cNvPicPr/>
                <p:nvPr/>
              </p:nvPicPr>
              <p:blipFill>
                <a:blip r:embed="rId383"/>
                <a:stretch>
                  <a:fillRect/>
                </a:stretch>
              </p:blipFill>
              <p:spPr>
                <a:xfrm>
                  <a:off x="7954712" y="3122718"/>
                  <a:ext cx="299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38" name="Рукописный ввод 237">
                  <a:extLst>
                    <a:ext uri="{FF2B5EF4-FFF2-40B4-BE49-F238E27FC236}">
                      <a16:creationId xmlns:a16="http://schemas.microsoft.com/office/drawing/2014/main" id="{853A4007-9C07-45A0-B259-E80A1B0BC898}"/>
                    </a:ext>
                  </a:extLst>
                </p14:cNvPr>
                <p14:cNvContentPartPr/>
                <p14:nvPr/>
              </p14:nvContentPartPr>
              <p14:xfrm>
                <a:off x="8214632" y="3235038"/>
                <a:ext cx="181800" cy="300600"/>
              </p14:xfrm>
            </p:contentPart>
          </mc:Choice>
          <mc:Fallback xmlns="">
            <p:pic>
              <p:nvPicPr>
                <p:cNvPr id="238" name="Рукописный ввод 237">
                  <a:extLst>
                    <a:ext uri="{FF2B5EF4-FFF2-40B4-BE49-F238E27FC236}">
                      <a16:creationId xmlns:a16="http://schemas.microsoft.com/office/drawing/2014/main" id="{853A4007-9C07-45A0-B259-E80A1B0BC898}"/>
                    </a:ext>
                  </a:extLst>
                </p:cNvPr>
                <p:cNvPicPr/>
                <p:nvPr/>
              </p:nvPicPr>
              <p:blipFill>
                <a:blip r:embed="rId385"/>
                <a:stretch>
                  <a:fillRect/>
                </a:stretch>
              </p:blipFill>
              <p:spPr>
                <a:xfrm>
                  <a:off x="8205992" y="3226398"/>
                  <a:ext cx="1994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39" name="Рукописный ввод 238">
                  <a:extLst>
                    <a:ext uri="{FF2B5EF4-FFF2-40B4-BE49-F238E27FC236}">
                      <a16:creationId xmlns:a16="http://schemas.microsoft.com/office/drawing/2014/main" id="{00D5C9B4-9E5F-4E97-B522-BB397FA4ED92}"/>
                    </a:ext>
                  </a:extLst>
                </p14:cNvPr>
                <p14:cNvContentPartPr/>
                <p14:nvPr/>
              </p14:nvContentPartPr>
              <p14:xfrm>
                <a:off x="8163872" y="3399198"/>
                <a:ext cx="191520" cy="19800"/>
              </p14:xfrm>
            </p:contentPart>
          </mc:Choice>
          <mc:Fallback xmlns="">
            <p:pic>
              <p:nvPicPr>
                <p:cNvPr id="239" name="Рукописный ввод 238">
                  <a:extLst>
                    <a:ext uri="{FF2B5EF4-FFF2-40B4-BE49-F238E27FC236}">
                      <a16:creationId xmlns:a16="http://schemas.microsoft.com/office/drawing/2014/main" id="{00D5C9B4-9E5F-4E97-B522-BB397FA4ED92}"/>
                    </a:ext>
                  </a:extLst>
                </p:cNvPr>
                <p:cNvPicPr/>
                <p:nvPr/>
              </p:nvPicPr>
              <p:blipFill>
                <a:blip r:embed="rId387"/>
                <a:stretch>
                  <a:fillRect/>
                </a:stretch>
              </p:blipFill>
              <p:spPr>
                <a:xfrm>
                  <a:off x="8154872" y="3390198"/>
                  <a:ext cx="209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40" name="Рукописный ввод 239">
                  <a:extLst>
                    <a:ext uri="{FF2B5EF4-FFF2-40B4-BE49-F238E27FC236}">
                      <a16:creationId xmlns:a16="http://schemas.microsoft.com/office/drawing/2014/main" id="{98C05C3D-D08A-488F-A538-10E95C9EC328}"/>
                    </a:ext>
                  </a:extLst>
                </p14:cNvPr>
                <p14:cNvContentPartPr/>
                <p14:nvPr/>
              </p14:nvContentPartPr>
              <p14:xfrm>
                <a:off x="8416232" y="3238638"/>
                <a:ext cx="172080" cy="288000"/>
              </p14:xfrm>
            </p:contentPart>
          </mc:Choice>
          <mc:Fallback xmlns="">
            <p:pic>
              <p:nvPicPr>
                <p:cNvPr id="240" name="Рукописный ввод 239">
                  <a:extLst>
                    <a:ext uri="{FF2B5EF4-FFF2-40B4-BE49-F238E27FC236}">
                      <a16:creationId xmlns:a16="http://schemas.microsoft.com/office/drawing/2014/main" id="{98C05C3D-D08A-488F-A538-10E95C9EC328}"/>
                    </a:ext>
                  </a:extLst>
                </p:cNvPr>
                <p:cNvPicPr/>
                <p:nvPr/>
              </p:nvPicPr>
              <p:blipFill>
                <a:blip r:embed="rId389"/>
                <a:stretch>
                  <a:fillRect/>
                </a:stretch>
              </p:blipFill>
              <p:spPr>
                <a:xfrm>
                  <a:off x="8407232" y="3229998"/>
                  <a:ext cx="1897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41" name="Рукописный ввод 240">
                  <a:extLst>
                    <a:ext uri="{FF2B5EF4-FFF2-40B4-BE49-F238E27FC236}">
                      <a16:creationId xmlns:a16="http://schemas.microsoft.com/office/drawing/2014/main" id="{CE7383E9-21EA-40CF-A90D-06DC8C825034}"/>
                    </a:ext>
                  </a:extLst>
                </p14:cNvPr>
                <p14:cNvContentPartPr/>
                <p14:nvPr/>
              </p14:nvContentPartPr>
              <p14:xfrm>
                <a:off x="8596952" y="3186438"/>
                <a:ext cx="209520" cy="236880"/>
              </p14:xfrm>
            </p:contentPart>
          </mc:Choice>
          <mc:Fallback xmlns="">
            <p:pic>
              <p:nvPicPr>
                <p:cNvPr id="241" name="Рукописный ввод 240">
                  <a:extLst>
                    <a:ext uri="{FF2B5EF4-FFF2-40B4-BE49-F238E27FC236}">
                      <a16:creationId xmlns:a16="http://schemas.microsoft.com/office/drawing/2014/main" id="{CE7383E9-21EA-40CF-A90D-06DC8C825034}"/>
                    </a:ext>
                  </a:extLst>
                </p:cNvPr>
                <p:cNvPicPr/>
                <p:nvPr/>
              </p:nvPicPr>
              <p:blipFill>
                <a:blip r:embed="rId391"/>
                <a:stretch>
                  <a:fillRect/>
                </a:stretch>
              </p:blipFill>
              <p:spPr>
                <a:xfrm>
                  <a:off x="8588312" y="3177438"/>
                  <a:ext cx="2271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42" name="Рукописный ввод 241">
                  <a:extLst>
                    <a:ext uri="{FF2B5EF4-FFF2-40B4-BE49-F238E27FC236}">
                      <a16:creationId xmlns:a16="http://schemas.microsoft.com/office/drawing/2014/main" id="{C3191B48-016B-4DD9-8C2C-E8FF8DAAA3B6}"/>
                    </a:ext>
                  </a:extLst>
                </p14:cNvPr>
                <p14:cNvContentPartPr/>
                <p14:nvPr/>
              </p14:nvContentPartPr>
              <p14:xfrm>
                <a:off x="8796392" y="3213078"/>
                <a:ext cx="202320" cy="238680"/>
              </p14:xfrm>
            </p:contentPart>
          </mc:Choice>
          <mc:Fallback xmlns="">
            <p:pic>
              <p:nvPicPr>
                <p:cNvPr id="242" name="Рукописный ввод 241">
                  <a:extLst>
                    <a:ext uri="{FF2B5EF4-FFF2-40B4-BE49-F238E27FC236}">
                      <a16:creationId xmlns:a16="http://schemas.microsoft.com/office/drawing/2014/main" id="{C3191B48-016B-4DD9-8C2C-E8FF8DAAA3B6}"/>
                    </a:ext>
                  </a:extLst>
                </p:cNvPr>
                <p:cNvPicPr/>
                <p:nvPr/>
              </p:nvPicPr>
              <p:blipFill>
                <a:blip r:embed="rId393"/>
                <a:stretch>
                  <a:fillRect/>
                </a:stretch>
              </p:blipFill>
              <p:spPr>
                <a:xfrm>
                  <a:off x="8787752" y="3204438"/>
                  <a:ext cx="2199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43" name="Рукописный ввод 242">
                  <a:extLst>
                    <a:ext uri="{FF2B5EF4-FFF2-40B4-BE49-F238E27FC236}">
                      <a16:creationId xmlns:a16="http://schemas.microsoft.com/office/drawing/2014/main" id="{78E57835-13B2-49F1-B15D-9BE80D06CBD9}"/>
                    </a:ext>
                  </a:extLst>
                </p14:cNvPr>
                <p14:cNvContentPartPr/>
                <p14:nvPr/>
              </p14:nvContentPartPr>
              <p14:xfrm>
                <a:off x="9049832" y="3157638"/>
                <a:ext cx="162720" cy="294120"/>
              </p14:xfrm>
            </p:contentPart>
          </mc:Choice>
          <mc:Fallback xmlns="">
            <p:pic>
              <p:nvPicPr>
                <p:cNvPr id="243" name="Рукописный ввод 242">
                  <a:extLst>
                    <a:ext uri="{FF2B5EF4-FFF2-40B4-BE49-F238E27FC236}">
                      <a16:creationId xmlns:a16="http://schemas.microsoft.com/office/drawing/2014/main" id="{78E57835-13B2-49F1-B15D-9BE80D06CBD9}"/>
                    </a:ext>
                  </a:extLst>
                </p:cNvPr>
                <p:cNvPicPr/>
                <p:nvPr/>
              </p:nvPicPr>
              <p:blipFill>
                <a:blip r:embed="rId395"/>
                <a:stretch>
                  <a:fillRect/>
                </a:stretch>
              </p:blipFill>
              <p:spPr>
                <a:xfrm>
                  <a:off x="9041192" y="3148998"/>
                  <a:ext cx="1803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396">
              <p14:nvContentPartPr>
                <p14:cNvPr id="244" name="Рукописный ввод 243">
                  <a:extLst>
                    <a:ext uri="{FF2B5EF4-FFF2-40B4-BE49-F238E27FC236}">
                      <a16:creationId xmlns:a16="http://schemas.microsoft.com/office/drawing/2014/main" id="{0EF2CEF4-1005-4740-9CE7-50BEE016DB4E}"/>
                    </a:ext>
                  </a:extLst>
                </p14:cNvPr>
                <p14:cNvContentPartPr/>
                <p14:nvPr/>
              </p14:nvContentPartPr>
              <p14:xfrm>
                <a:off x="9219392" y="3202638"/>
                <a:ext cx="207720" cy="230040"/>
              </p14:xfrm>
            </p:contentPart>
          </mc:Choice>
          <mc:Fallback xmlns="">
            <p:pic>
              <p:nvPicPr>
                <p:cNvPr id="244" name="Рукописный ввод 243">
                  <a:extLst>
                    <a:ext uri="{FF2B5EF4-FFF2-40B4-BE49-F238E27FC236}">
                      <a16:creationId xmlns:a16="http://schemas.microsoft.com/office/drawing/2014/main" id="{0EF2CEF4-1005-4740-9CE7-50BEE016DB4E}"/>
                    </a:ext>
                  </a:extLst>
                </p:cNvPr>
                <p:cNvPicPr/>
                <p:nvPr/>
              </p:nvPicPr>
              <p:blipFill>
                <a:blip r:embed="rId397"/>
                <a:stretch>
                  <a:fillRect/>
                </a:stretch>
              </p:blipFill>
              <p:spPr>
                <a:xfrm>
                  <a:off x="9210392" y="3193998"/>
                  <a:ext cx="2253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45" name="Рукописный ввод 244">
                  <a:extLst>
                    <a:ext uri="{FF2B5EF4-FFF2-40B4-BE49-F238E27FC236}">
                      <a16:creationId xmlns:a16="http://schemas.microsoft.com/office/drawing/2014/main" id="{7259B5C6-56A4-4EFB-B10C-38FE6C367277}"/>
                    </a:ext>
                  </a:extLst>
                </p14:cNvPr>
                <p14:cNvContentPartPr/>
                <p14:nvPr/>
              </p14:nvContentPartPr>
              <p14:xfrm>
                <a:off x="9519272" y="3119118"/>
                <a:ext cx="158760" cy="262440"/>
              </p14:xfrm>
            </p:contentPart>
          </mc:Choice>
          <mc:Fallback xmlns="">
            <p:pic>
              <p:nvPicPr>
                <p:cNvPr id="245" name="Рукописный ввод 244">
                  <a:extLst>
                    <a:ext uri="{FF2B5EF4-FFF2-40B4-BE49-F238E27FC236}">
                      <a16:creationId xmlns:a16="http://schemas.microsoft.com/office/drawing/2014/main" id="{7259B5C6-56A4-4EFB-B10C-38FE6C367277}"/>
                    </a:ext>
                  </a:extLst>
                </p:cNvPr>
                <p:cNvPicPr/>
                <p:nvPr/>
              </p:nvPicPr>
              <p:blipFill>
                <a:blip r:embed="rId399"/>
                <a:stretch>
                  <a:fillRect/>
                </a:stretch>
              </p:blipFill>
              <p:spPr>
                <a:xfrm>
                  <a:off x="9510272" y="3110478"/>
                  <a:ext cx="1764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46" name="Рукописный ввод 245">
                  <a:extLst>
                    <a:ext uri="{FF2B5EF4-FFF2-40B4-BE49-F238E27FC236}">
                      <a16:creationId xmlns:a16="http://schemas.microsoft.com/office/drawing/2014/main" id="{24D7C18E-35EE-4D73-9FB9-2B91BC6F7A1E}"/>
                    </a:ext>
                  </a:extLst>
                </p14:cNvPr>
                <p14:cNvContentPartPr/>
                <p14:nvPr/>
              </p14:nvContentPartPr>
              <p14:xfrm>
                <a:off x="9735272" y="3090318"/>
                <a:ext cx="229320" cy="680760"/>
              </p14:xfrm>
            </p:contentPart>
          </mc:Choice>
          <mc:Fallback xmlns="">
            <p:pic>
              <p:nvPicPr>
                <p:cNvPr id="246" name="Рукописный ввод 245">
                  <a:extLst>
                    <a:ext uri="{FF2B5EF4-FFF2-40B4-BE49-F238E27FC236}">
                      <a16:creationId xmlns:a16="http://schemas.microsoft.com/office/drawing/2014/main" id="{24D7C18E-35EE-4D73-9FB9-2B91BC6F7A1E}"/>
                    </a:ext>
                  </a:extLst>
                </p:cNvPr>
                <p:cNvPicPr/>
                <p:nvPr/>
              </p:nvPicPr>
              <p:blipFill>
                <a:blip r:embed="rId401"/>
                <a:stretch>
                  <a:fillRect/>
                </a:stretch>
              </p:blipFill>
              <p:spPr>
                <a:xfrm>
                  <a:off x="9726632" y="3081678"/>
                  <a:ext cx="246960" cy="69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2">
            <p14:nvContentPartPr>
              <p14:cNvPr id="247" name="Рукописный ввод 246">
                <a:extLst>
                  <a:ext uri="{FF2B5EF4-FFF2-40B4-BE49-F238E27FC236}">
                    <a16:creationId xmlns:a16="http://schemas.microsoft.com/office/drawing/2014/main" id="{AE77A0FC-9FE5-4B5D-8D2F-7A8AFDBACE65}"/>
                  </a:ext>
                </a:extLst>
              </p14:cNvPr>
              <p14:cNvContentPartPr/>
              <p14:nvPr/>
            </p14:nvContentPartPr>
            <p14:xfrm>
              <a:off x="10172672" y="3492798"/>
              <a:ext cx="39960" cy="43200"/>
            </p14:xfrm>
          </p:contentPart>
        </mc:Choice>
        <mc:Fallback xmlns="">
          <p:pic>
            <p:nvPicPr>
              <p:cNvPr id="247" name="Рукописный ввод 246">
                <a:extLst>
                  <a:ext uri="{FF2B5EF4-FFF2-40B4-BE49-F238E27FC236}">
                    <a16:creationId xmlns:a16="http://schemas.microsoft.com/office/drawing/2014/main" id="{AE77A0FC-9FE5-4B5D-8D2F-7A8AFDBACE65}"/>
                  </a:ext>
                </a:extLst>
              </p:cNvPr>
              <p:cNvPicPr/>
              <p:nvPr/>
            </p:nvPicPr>
            <p:blipFill>
              <a:blip r:embed="rId403"/>
              <a:stretch>
                <a:fillRect/>
              </a:stretch>
            </p:blipFill>
            <p:spPr>
              <a:xfrm>
                <a:off x="10164032" y="3483798"/>
                <a:ext cx="57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49" name="Рукописный ввод 248">
                <a:extLst>
                  <a:ext uri="{FF2B5EF4-FFF2-40B4-BE49-F238E27FC236}">
                    <a16:creationId xmlns:a16="http://schemas.microsoft.com/office/drawing/2014/main" id="{EB47A470-161C-461F-873E-75B88DA2355B}"/>
                  </a:ext>
                </a:extLst>
              </p14:cNvPr>
              <p14:cNvContentPartPr/>
              <p14:nvPr/>
            </p14:nvContentPartPr>
            <p14:xfrm>
              <a:off x="8344592" y="3911478"/>
              <a:ext cx="817200" cy="249480"/>
            </p14:xfrm>
          </p:contentPart>
        </mc:Choice>
        <mc:Fallback xmlns="">
          <p:pic>
            <p:nvPicPr>
              <p:cNvPr id="249" name="Рукописный ввод 248">
                <a:extLst>
                  <a:ext uri="{FF2B5EF4-FFF2-40B4-BE49-F238E27FC236}">
                    <a16:creationId xmlns:a16="http://schemas.microsoft.com/office/drawing/2014/main" id="{EB47A470-161C-461F-873E-75B88DA2355B}"/>
                  </a:ext>
                </a:extLst>
              </p:cNvPr>
              <p:cNvPicPr/>
              <p:nvPr/>
            </p:nvPicPr>
            <p:blipFill>
              <a:blip r:embed="rId405"/>
              <a:stretch>
                <a:fillRect/>
              </a:stretch>
            </p:blipFill>
            <p:spPr>
              <a:xfrm>
                <a:off x="8335952" y="3902478"/>
                <a:ext cx="834840" cy="267120"/>
              </a:xfrm>
              <a:prstGeom prst="rect">
                <a:avLst/>
              </a:prstGeom>
            </p:spPr>
          </p:pic>
        </mc:Fallback>
      </mc:AlternateContent>
    </p:spTree>
    <p:extLst>
      <p:ext uri="{BB962C8B-B14F-4D97-AF65-F5344CB8AC3E}">
        <p14:creationId xmlns:p14="http://schemas.microsoft.com/office/powerpoint/2010/main" val="3159848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7089D7-DE8F-4588-8C1E-1863FCF519C6}"/>
              </a:ext>
            </a:extLst>
          </p:cNvPr>
          <p:cNvSpPr txBox="1"/>
          <p:nvPr/>
        </p:nvSpPr>
        <p:spPr>
          <a:xfrm>
            <a:off x="1423447" y="993684"/>
            <a:ext cx="9398524" cy="4832092"/>
          </a:xfrm>
          <a:prstGeom prst="rect">
            <a:avLst/>
          </a:prstGeom>
          <a:noFill/>
        </p:spPr>
        <p:txBody>
          <a:bodyPr wrap="square">
            <a:spAutoFit/>
          </a:bodyPr>
          <a:lstStyle/>
          <a:p>
            <a:r>
              <a:rPr lang="en-GB" sz="2800" b="1" spc="-1" dirty="0">
                <a:solidFill>
                  <a:srgbClr val="000000"/>
                </a:solidFill>
                <a:uFill>
                  <a:solidFill>
                    <a:srgbClr val="FFFFFF"/>
                  </a:solidFill>
                </a:uFill>
                <a:latin typeface="Arial"/>
                <a:ea typeface="Microsoft YaHei"/>
              </a:rPr>
              <a:t>WHAT DID YOU LEARN TODAY?</a:t>
            </a:r>
          </a:p>
          <a:p>
            <a:endParaRPr lang="en-GB" sz="2800" spc="-1" dirty="0">
              <a:solidFill>
                <a:srgbClr val="000000"/>
              </a:solidFill>
              <a:uFill>
                <a:solidFill>
                  <a:srgbClr val="FFFFFF"/>
                </a:solidFill>
              </a:uFill>
              <a:latin typeface="+mj-lt"/>
              <a:ea typeface="Microsoft YaHei"/>
            </a:endParaRPr>
          </a:p>
          <a:p>
            <a:r>
              <a:rPr lang="en-GB" sz="2800" spc="-1" dirty="0">
                <a:solidFill>
                  <a:srgbClr val="000000"/>
                </a:solidFill>
                <a:uFill>
                  <a:solidFill>
                    <a:srgbClr val="FFFFFF"/>
                  </a:solidFill>
                </a:uFill>
                <a:latin typeface="+mj-lt"/>
                <a:ea typeface="Microsoft YaHei"/>
              </a:rPr>
              <a:t>- HOW TO BUILD TABLES FOR COMPLEX ARGUMENTS IN PROPOSITIONAL LOGIC</a:t>
            </a:r>
          </a:p>
          <a:p>
            <a:r>
              <a:rPr lang="en-GB" sz="2800" spc="-1" dirty="0">
                <a:solidFill>
                  <a:srgbClr val="000000"/>
                </a:solidFill>
                <a:uFill>
                  <a:solidFill>
                    <a:srgbClr val="FFFFFF"/>
                  </a:solidFill>
                </a:uFill>
                <a:latin typeface="+mj-lt"/>
                <a:ea typeface="Microsoft YaHei"/>
              </a:rPr>
              <a:t>-WHAT </a:t>
            </a:r>
            <a:r>
              <a:rPr lang="en-GB" sz="2800" spc="-1">
                <a:solidFill>
                  <a:srgbClr val="000000"/>
                </a:solidFill>
                <a:uFill>
                  <a:solidFill>
                    <a:srgbClr val="FFFFFF"/>
                  </a:solidFill>
                </a:uFill>
                <a:latin typeface="+mj-lt"/>
                <a:ea typeface="Microsoft YaHei"/>
              </a:rPr>
              <a:t>IS PREDICATE </a:t>
            </a:r>
            <a:r>
              <a:rPr lang="en-GB" sz="2800" spc="-1" dirty="0">
                <a:solidFill>
                  <a:srgbClr val="000000"/>
                </a:solidFill>
                <a:uFill>
                  <a:solidFill>
                    <a:srgbClr val="FFFFFF"/>
                  </a:solidFill>
                </a:uFill>
                <a:latin typeface="+mj-lt"/>
                <a:ea typeface="Microsoft YaHei"/>
              </a:rPr>
              <a:t>LOGIC</a:t>
            </a:r>
          </a:p>
          <a:p>
            <a:r>
              <a:rPr lang="en-GB" sz="2800" spc="-1" dirty="0">
                <a:solidFill>
                  <a:srgbClr val="000000"/>
                </a:solidFill>
                <a:uFill>
                  <a:solidFill>
                    <a:srgbClr val="FFFFFF"/>
                  </a:solidFill>
                </a:uFill>
                <a:latin typeface="+mj-lt"/>
                <a:ea typeface="Microsoft YaHei"/>
              </a:rPr>
              <a:t>- THE ROOTS OF PREDICATE LOGIC</a:t>
            </a:r>
          </a:p>
          <a:p>
            <a:r>
              <a:rPr lang="en-GB" sz="2800" spc="-1" dirty="0">
                <a:solidFill>
                  <a:srgbClr val="000000"/>
                </a:solidFill>
                <a:uFill>
                  <a:solidFill>
                    <a:srgbClr val="FFFFFF"/>
                  </a:solidFill>
                </a:uFill>
                <a:latin typeface="+mj-lt"/>
                <a:ea typeface="Microsoft YaHei"/>
              </a:rPr>
              <a:t>- HOW TO SYMBOLISE NATURAL LANGUAGE STATEMENTS INTO PREDICATE LOGIC</a:t>
            </a:r>
          </a:p>
          <a:p>
            <a:r>
              <a:rPr lang="en-GB" sz="2800" spc="-1" dirty="0">
                <a:solidFill>
                  <a:srgbClr val="000000"/>
                </a:solidFill>
                <a:uFill>
                  <a:solidFill>
                    <a:srgbClr val="FFFFFF"/>
                  </a:solidFill>
                </a:uFill>
                <a:latin typeface="+mj-lt"/>
                <a:ea typeface="Microsoft YaHei"/>
              </a:rPr>
              <a:t> - HOW TO SYMBOLISE CATEGORICAL STATEMENTS IN PREDICATE LOGIC</a:t>
            </a:r>
          </a:p>
          <a:p>
            <a:r>
              <a:rPr lang="en-GB" sz="2800" dirty="0">
                <a:latin typeface="+mj-lt"/>
              </a:rPr>
              <a:t>- APPRECIATE THE POWER OF PREDICATE LOGIC</a:t>
            </a:r>
          </a:p>
        </p:txBody>
      </p:sp>
      <p:sp>
        <p:nvSpPr>
          <p:cNvPr id="2" name="TextBox 4">
            <a:extLst>
              <a:ext uri="{FF2B5EF4-FFF2-40B4-BE49-F238E27FC236}">
                <a16:creationId xmlns:a16="http://schemas.microsoft.com/office/drawing/2014/main" id="{F9ED4D5B-B2A4-4294-8AAA-CFD4499D22D3}"/>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atin typeface="Arial" panose="020B0604020202020204" pitchFamily="34" charset="0"/>
                <a:cs typeface="Arial" panose="020B0604020202020204" pitchFamily="34" charset="0"/>
              </a:rPr>
              <a:t>3</a:t>
            </a:r>
            <a:r>
              <a:rPr lang="en-GB" dirty="0">
                <a:latin typeface="Arial" panose="020B0604020202020204" pitchFamily="34" charset="0"/>
                <a:cs typeface="Arial" panose="020B0604020202020204" pitchFamily="34" charset="0"/>
              </a:rPr>
              <a:t>0</a:t>
            </a:r>
            <a:endParaRPr lang="en-GB" dirty="0"/>
          </a:p>
        </p:txBody>
      </p:sp>
      <p:grpSp>
        <p:nvGrpSpPr>
          <p:cNvPr id="14" name="Группа 13">
            <a:extLst>
              <a:ext uri="{FF2B5EF4-FFF2-40B4-BE49-F238E27FC236}">
                <a16:creationId xmlns:a16="http://schemas.microsoft.com/office/drawing/2014/main" id="{9D53CEBC-3DAF-4752-8771-CCAB4AE9437F}"/>
              </a:ext>
            </a:extLst>
          </p:cNvPr>
          <p:cNvGrpSpPr/>
          <p:nvPr/>
        </p:nvGrpSpPr>
        <p:grpSpPr>
          <a:xfrm>
            <a:off x="5393672" y="2794758"/>
            <a:ext cx="1970640" cy="240840"/>
            <a:chOff x="5393672" y="2794758"/>
            <a:chExt cx="1970640" cy="240840"/>
          </a:xfrm>
        </p:grpSpPr>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E3219AA9-7E01-4140-8A87-89518F6188C9}"/>
                    </a:ext>
                  </a:extLst>
                </p14:cNvPr>
                <p14:cNvContentPartPr/>
                <p14:nvPr/>
              </p14:nvContentPartPr>
              <p14:xfrm>
                <a:off x="5393672" y="2931558"/>
                <a:ext cx="363960" cy="57240"/>
              </p14:xfrm>
            </p:contentPart>
          </mc:Choice>
          <mc:Fallback xmlns="">
            <p:pic>
              <p:nvPicPr>
                <p:cNvPr id="3" name="Рукописный ввод 2">
                  <a:extLst>
                    <a:ext uri="{FF2B5EF4-FFF2-40B4-BE49-F238E27FC236}">
                      <a16:creationId xmlns:a16="http://schemas.microsoft.com/office/drawing/2014/main" id="{E3219AA9-7E01-4140-8A87-89518F6188C9}"/>
                    </a:ext>
                  </a:extLst>
                </p:cNvPr>
                <p:cNvPicPr/>
                <p:nvPr/>
              </p:nvPicPr>
              <p:blipFill>
                <a:blip r:embed="rId3"/>
                <a:stretch>
                  <a:fillRect/>
                </a:stretch>
              </p:blipFill>
              <p:spPr>
                <a:xfrm>
                  <a:off x="5385032" y="2922918"/>
                  <a:ext cx="3816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D6C338F5-5D5C-4FF1-8B2A-CC84A32274FF}"/>
                    </a:ext>
                  </a:extLst>
                </p14:cNvPr>
                <p14:cNvContentPartPr/>
                <p14:nvPr/>
              </p14:nvContentPartPr>
              <p14:xfrm>
                <a:off x="5777072" y="2811678"/>
                <a:ext cx="212760" cy="223200"/>
              </p14:xfrm>
            </p:contentPart>
          </mc:Choice>
          <mc:Fallback xmlns="">
            <p:pic>
              <p:nvPicPr>
                <p:cNvPr id="4" name="Рукописный ввод 3">
                  <a:extLst>
                    <a:ext uri="{FF2B5EF4-FFF2-40B4-BE49-F238E27FC236}">
                      <a16:creationId xmlns:a16="http://schemas.microsoft.com/office/drawing/2014/main" id="{D6C338F5-5D5C-4FF1-8B2A-CC84A32274FF}"/>
                    </a:ext>
                  </a:extLst>
                </p:cNvPr>
                <p:cNvPicPr/>
                <p:nvPr/>
              </p:nvPicPr>
              <p:blipFill>
                <a:blip r:embed="rId5"/>
                <a:stretch>
                  <a:fillRect/>
                </a:stretch>
              </p:blipFill>
              <p:spPr>
                <a:xfrm>
                  <a:off x="5768072" y="2802678"/>
                  <a:ext cx="230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938FAA05-0FE3-4EED-9599-D9680CD66F4D}"/>
                    </a:ext>
                  </a:extLst>
                </p14:cNvPr>
                <p14:cNvContentPartPr/>
                <p14:nvPr/>
              </p14:nvContentPartPr>
              <p14:xfrm>
                <a:off x="6130232" y="2794758"/>
                <a:ext cx="103320" cy="240840"/>
              </p14:xfrm>
            </p:contentPart>
          </mc:Choice>
          <mc:Fallback xmlns="">
            <p:pic>
              <p:nvPicPr>
                <p:cNvPr id="6" name="Рукописный ввод 5">
                  <a:extLst>
                    <a:ext uri="{FF2B5EF4-FFF2-40B4-BE49-F238E27FC236}">
                      <a16:creationId xmlns:a16="http://schemas.microsoft.com/office/drawing/2014/main" id="{938FAA05-0FE3-4EED-9599-D9680CD66F4D}"/>
                    </a:ext>
                  </a:extLst>
                </p:cNvPr>
                <p:cNvPicPr/>
                <p:nvPr/>
              </p:nvPicPr>
              <p:blipFill>
                <a:blip r:embed="rId7"/>
                <a:stretch>
                  <a:fillRect/>
                </a:stretch>
              </p:blipFill>
              <p:spPr>
                <a:xfrm>
                  <a:off x="6121232" y="2785758"/>
                  <a:ext cx="1209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57E86F8D-1DFE-47F6-BD75-896492CC5D16}"/>
                    </a:ext>
                  </a:extLst>
                </p14:cNvPr>
                <p14:cNvContentPartPr/>
                <p14:nvPr/>
              </p14:nvContentPartPr>
              <p14:xfrm>
                <a:off x="6206912" y="2895198"/>
                <a:ext cx="299160" cy="131400"/>
              </p14:xfrm>
            </p:contentPart>
          </mc:Choice>
          <mc:Fallback xmlns="">
            <p:pic>
              <p:nvPicPr>
                <p:cNvPr id="7" name="Рукописный ввод 6">
                  <a:extLst>
                    <a:ext uri="{FF2B5EF4-FFF2-40B4-BE49-F238E27FC236}">
                      <a16:creationId xmlns:a16="http://schemas.microsoft.com/office/drawing/2014/main" id="{57E86F8D-1DFE-47F6-BD75-896492CC5D16}"/>
                    </a:ext>
                  </a:extLst>
                </p:cNvPr>
                <p:cNvPicPr/>
                <p:nvPr/>
              </p:nvPicPr>
              <p:blipFill>
                <a:blip r:embed="rId9"/>
                <a:stretch>
                  <a:fillRect/>
                </a:stretch>
              </p:blipFill>
              <p:spPr>
                <a:xfrm>
                  <a:off x="6197912" y="2886198"/>
                  <a:ext cx="3168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204694C1-0016-4BE4-A140-C647FDD043FC}"/>
                    </a:ext>
                  </a:extLst>
                </p14:cNvPr>
                <p14:cNvContentPartPr/>
                <p14:nvPr/>
              </p14:nvContentPartPr>
              <p14:xfrm>
                <a:off x="6358472" y="2826798"/>
                <a:ext cx="167760" cy="136800"/>
              </p14:xfrm>
            </p:contentPart>
          </mc:Choice>
          <mc:Fallback xmlns="">
            <p:pic>
              <p:nvPicPr>
                <p:cNvPr id="8" name="Рукописный ввод 7">
                  <a:extLst>
                    <a:ext uri="{FF2B5EF4-FFF2-40B4-BE49-F238E27FC236}">
                      <a16:creationId xmlns:a16="http://schemas.microsoft.com/office/drawing/2014/main" id="{204694C1-0016-4BE4-A140-C647FDD043FC}"/>
                    </a:ext>
                  </a:extLst>
                </p:cNvPr>
                <p:cNvPicPr/>
                <p:nvPr/>
              </p:nvPicPr>
              <p:blipFill>
                <a:blip r:embed="rId11"/>
                <a:stretch>
                  <a:fillRect/>
                </a:stretch>
              </p:blipFill>
              <p:spPr>
                <a:xfrm>
                  <a:off x="6349472" y="2817798"/>
                  <a:ext cx="185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4C20A21B-54EE-44A8-8A16-33D5C61EFC78}"/>
                    </a:ext>
                  </a:extLst>
                </p14:cNvPr>
                <p14:cNvContentPartPr/>
                <p14:nvPr/>
              </p14:nvContentPartPr>
              <p14:xfrm>
                <a:off x="6535952" y="2808078"/>
                <a:ext cx="263880" cy="153360"/>
              </p14:xfrm>
            </p:contentPart>
          </mc:Choice>
          <mc:Fallback xmlns="">
            <p:pic>
              <p:nvPicPr>
                <p:cNvPr id="9" name="Рукописный ввод 8">
                  <a:extLst>
                    <a:ext uri="{FF2B5EF4-FFF2-40B4-BE49-F238E27FC236}">
                      <a16:creationId xmlns:a16="http://schemas.microsoft.com/office/drawing/2014/main" id="{4C20A21B-54EE-44A8-8A16-33D5C61EFC78}"/>
                    </a:ext>
                  </a:extLst>
                </p:cNvPr>
                <p:cNvPicPr/>
                <p:nvPr/>
              </p:nvPicPr>
              <p:blipFill>
                <a:blip r:embed="rId13"/>
                <a:stretch>
                  <a:fillRect/>
                </a:stretch>
              </p:blipFill>
              <p:spPr>
                <a:xfrm>
                  <a:off x="6527312" y="2799438"/>
                  <a:ext cx="2815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B8E673F8-B8FB-4460-9F72-2E71B157079C}"/>
                    </a:ext>
                  </a:extLst>
                </p14:cNvPr>
                <p14:cNvContentPartPr/>
                <p14:nvPr/>
              </p14:nvContentPartPr>
              <p14:xfrm>
                <a:off x="6812792" y="2837958"/>
                <a:ext cx="265320" cy="147960"/>
              </p14:xfrm>
            </p:contentPart>
          </mc:Choice>
          <mc:Fallback xmlns="">
            <p:pic>
              <p:nvPicPr>
                <p:cNvPr id="10" name="Рукописный ввод 9">
                  <a:extLst>
                    <a:ext uri="{FF2B5EF4-FFF2-40B4-BE49-F238E27FC236}">
                      <a16:creationId xmlns:a16="http://schemas.microsoft.com/office/drawing/2014/main" id="{B8E673F8-B8FB-4460-9F72-2E71B157079C}"/>
                    </a:ext>
                  </a:extLst>
                </p:cNvPr>
                <p:cNvPicPr/>
                <p:nvPr/>
              </p:nvPicPr>
              <p:blipFill>
                <a:blip r:embed="rId15"/>
                <a:stretch>
                  <a:fillRect/>
                </a:stretch>
              </p:blipFill>
              <p:spPr>
                <a:xfrm>
                  <a:off x="6803792" y="2829318"/>
                  <a:ext cx="282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Рукописный ввод 10">
                  <a:extLst>
                    <a:ext uri="{FF2B5EF4-FFF2-40B4-BE49-F238E27FC236}">
                      <a16:creationId xmlns:a16="http://schemas.microsoft.com/office/drawing/2014/main" id="{AAE4601E-25DF-4EA1-A083-E7447625F7AF}"/>
                    </a:ext>
                  </a:extLst>
                </p14:cNvPr>
                <p14:cNvContentPartPr/>
                <p14:nvPr/>
              </p14:nvContentPartPr>
              <p14:xfrm>
                <a:off x="6997472" y="2861358"/>
                <a:ext cx="180360" cy="140400"/>
              </p14:xfrm>
            </p:contentPart>
          </mc:Choice>
          <mc:Fallback xmlns="">
            <p:pic>
              <p:nvPicPr>
                <p:cNvPr id="11" name="Рукописный ввод 10">
                  <a:extLst>
                    <a:ext uri="{FF2B5EF4-FFF2-40B4-BE49-F238E27FC236}">
                      <a16:creationId xmlns:a16="http://schemas.microsoft.com/office/drawing/2014/main" id="{AAE4601E-25DF-4EA1-A083-E7447625F7AF}"/>
                    </a:ext>
                  </a:extLst>
                </p:cNvPr>
                <p:cNvPicPr/>
                <p:nvPr/>
              </p:nvPicPr>
              <p:blipFill>
                <a:blip r:embed="rId17"/>
                <a:stretch>
                  <a:fillRect/>
                </a:stretch>
              </p:blipFill>
              <p:spPr>
                <a:xfrm>
                  <a:off x="6988832" y="2852718"/>
                  <a:ext cx="198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Рукописный ввод 11">
                  <a:extLst>
                    <a:ext uri="{FF2B5EF4-FFF2-40B4-BE49-F238E27FC236}">
                      <a16:creationId xmlns:a16="http://schemas.microsoft.com/office/drawing/2014/main" id="{80B3FC40-FAC9-437E-BD39-69EE25C0C45A}"/>
                    </a:ext>
                  </a:extLst>
                </p14:cNvPr>
                <p14:cNvContentPartPr/>
                <p14:nvPr/>
              </p14:nvContentPartPr>
              <p14:xfrm>
                <a:off x="7168472" y="2812758"/>
                <a:ext cx="134640" cy="164880"/>
              </p14:xfrm>
            </p:contentPart>
          </mc:Choice>
          <mc:Fallback xmlns="">
            <p:pic>
              <p:nvPicPr>
                <p:cNvPr id="12" name="Рукописный ввод 11">
                  <a:extLst>
                    <a:ext uri="{FF2B5EF4-FFF2-40B4-BE49-F238E27FC236}">
                      <a16:creationId xmlns:a16="http://schemas.microsoft.com/office/drawing/2014/main" id="{80B3FC40-FAC9-437E-BD39-69EE25C0C45A}"/>
                    </a:ext>
                  </a:extLst>
                </p:cNvPr>
                <p:cNvPicPr/>
                <p:nvPr/>
              </p:nvPicPr>
              <p:blipFill>
                <a:blip r:embed="rId19"/>
                <a:stretch>
                  <a:fillRect/>
                </a:stretch>
              </p:blipFill>
              <p:spPr>
                <a:xfrm>
                  <a:off x="7159832" y="2804118"/>
                  <a:ext cx="1522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Рукописный ввод 12">
                  <a:extLst>
                    <a:ext uri="{FF2B5EF4-FFF2-40B4-BE49-F238E27FC236}">
                      <a16:creationId xmlns:a16="http://schemas.microsoft.com/office/drawing/2014/main" id="{6C905BA5-9EF6-49AE-AC55-C3514915CF21}"/>
                    </a:ext>
                  </a:extLst>
                </p14:cNvPr>
                <p14:cNvContentPartPr/>
                <p14:nvPr/>
              </p14:nvContentPartPr>
              <p14:xfrm>
                <a:off x="7151192" y="2934798"/>
                <a:ext cx="213120" cy="20880"/>
              </p14:xfrm>
            </p:contentPart>
          </mc:Choice>
          <mc:Fallback xmlns="">
            <p:pic>
              <p:nvPicPr>
                <p:cNvPr id="13" name="Рукописный ввод 12">
                  <a:extLst>
                    <a:ext uri="{FF2B5EF4-FFF2-40B4-BE49-F238E27FC236}">
                      <a16:creationId xmlns:a16="http://schemas.microsoft.com/office/drawing/2014/main" id="{6C905BA5-9EF6-49AE-AC55-C3514915CF21}"/>
                    </a:ext>
                  </a:extLst>
                </p:cNvPr>
                <p:cNvPicPr/>
                <p:nvPr/>
              </p:nvPicPr>
              <p:blipFill>
                <a:blip r:embed="rId21"/>
                <a:stretch>
                  <a:fillRect/>
                </a:stretch>
              </p:blipFill>
              <p:spPr>
                <a:xfrm>
                  <a:off x="7142552" y="2925798"/>
                  <a:ext cx="230760" cy="38520"/>
                </a:xfrm>
                <a:prstGeom prst="rect">
                  <a:avLst/>
                </a:prstGeom>
              </p:spPr>
            </p:pic>
          </mc:Fallback>
        </mc:AlternateContent>
      </p:grpSp>
      <p:grpSp>
        <p:nvGrpSpPr>
          <p:cNvPr id="27" name="Группа 26">
            <a:extLst>
              <a:ext uri="{FF2B5EF4-FFF2-40B4-BE49-F238E27FC236}">
                <a16:creationId xmlns:a16="http://schemas.microsoft.com/office/drawing/2014/main" id="{259482BA-EE44-427E-986F-FFB9DDDFFDC1}"/>
              </a:ext>
            </a:extLst>
          </p:cNvPr>
          <p:cNvGrpSpPr/>
          <p:nvPr/>
        </p:nvGrpSpPr>
        <p:grpSpPr>
          <a:xfrm>
            <a:off x="6579152" y="3094278"/>
            <a:ext cx="1927800" cy="395640"/>
            <a:chOff x="6579152" y="3094278"/>
            <a:chExt cx="1927800" cy="395640"/>
          </a:xfrm>
        </p:grpSpPr>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824DBDCF-E300-48AF-B1F7-535B6690CDFA}"/>
                    </a:ext>
                  </a:extLst>
                </p14:cNvPr>
                <p14:cNvContentPartPr/>
                <p14:nvPr/>
              </p14:nvContentPartPr>
              <p14:xfrm>
                <a:off x="6579152" y="3388758"/>
                <a:ext cx="163080" cy="22320"/>
              </p14:xfrm>
            </p:contentPart>
          </mc:Choice>
          <mc:Fallback xmlns="">
            <p:pic>
              <p:nvPicPr>
                <p:cNvPr id="15" name="Рукописный ввод 14">
                  <a:extLst>
                    <a:ext uri="{FF2B5EF4-FFF2-40B4-BE49-F238E27FC236}">
                      <a16:creationId xmlns:a16="http://schemas.microsoft.com/office/drawing/2014/main" id="{824DBDCF-E300-48AF-B1F7-535B6690CDFA}"/>
                    </a:ext>
                  </a:extLst>
                </p:cNvPr>
                <p:cNvPicPr/>
                <p:nvPr/>
              </p:nvPicPr>
              <p:blipFill>
                <a:blip r:embed="rId23"/>
                <a:stretch>
                  <a:fillRect/>
                </a:stretch>
              </p:blipFill>
              <p:spPr>
                <a:xfrm>
                  <a:off x="6570152" y="3380118"/>
                  <a:ext cx="180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Рукописный ввод 15">
                  <a:extLst>
                    <a:ext uri="{FF2B5EF4-FFF2-40B4-BE49-F238E27FC236}">
                      <a16:creationId xmlns:a16="http://schemas.microsoft.com/office/drawing/2014/main" id="{6EC1D051-1128-4EF0-9A31-D28BF2395695}"/>
                    </a:ext>
                  </a:extLst>
                </p14:cNvPr>
                <p14:cNvContentPartPr/>
                <p14:nvPr/>
              </p14:nvContentPartPr>
              <p14:xfrm>
                <a:off x="6819992" y="3262398"/>
                <a:ext cx="199800" cy="227520"/>
              </p14:xfrm>
            </p:contentPart>
          </mc:Choice>
          <mc:Fallback xmlns="">
            <p:pic>
              <p:nvPicPr>
                <p:cNvPr id="16" name="Рукописный ввод 15">
                  <a:extLst>
                    <a:ext uri="{FF2B5EF4-FFF2-40B4-BE49-F238E27FC236}">
                      <a16:creationId xmlns:a16="http://schemas.microsoft.com/office/drawing/2014/main" id="{6EC1D051-1128-4EF0-9A31-D28BF2395695}"/>
                    </a:ext>
                  </a:extLst>
                </p:cNvPr>
                <p:cNvPicPr/>
                <p:nvPr/>
              </p:nvPicPr>
              <p:blipFill>
                <a:blip r:embed="rId25"/>
                <a:stretch>
                  <a:fillRect/>
                </a:stretch>
              </p:blipFill>
              <p:spPr>
                <a:xfrm>
                  <a:off x="6810992" y="3253758"/>
                  <a:ext cx="2174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Рукописный ввод 16">
                  <a:extLst>
                    <a:ext uri="{FF2B5EF4-FFF2-40B4-BE49-F238E27FC236}">
                      <a16:creationId xmlns:a16="http://schemas.microsoft.com/office/drawing/2014/main" id="{CCFF798E-1970-4FBE-8C68-D4F01BF58397}"/>
                    </a:ext>
                  </a:extLst>
                </p14:cNvPr>
                <p14:cNvContentPartPr/>
                <p14:nvPr/>
              </p14:nvContentPartPr>
              <p14:xfrm>
                <a:off x="7170632" y="3191118"/>
                <a:ext cx="95400" cy="159120"/>
              </p14:xfrm>
            </p:contentPart>
          </mc:Choice>
          <mc:Fallback xmlns="">
            <p:pic>
              <p:nvPicPr>
                <p:cNvPr id="17" name="Рукописный ввод 16">
                  <a:extLst>
                    <a:ext uri="{FF2B5EF4-FFF2-40B4-BE49-F238E27FC236}">
                      <a16:creationId xmlns:a16="http://schemas.microsoft.com/office/drawing/2014/main" id="{CCFF798E-1970-4FBE-8C68-D4F01BF58397}"/>
                    </a:ext>
                  </a:extLst>
                </p:cNvPr>
                <p:cNvPicPr/>
                <p:nvPr/>
              </p:nvPicPr>
              <p:blipFill>
                <a:blip r:embed="rId27"/>
                <a:stretch>
                  <a:fillRect/>
                </a:stretch>
              </p:blipFill>
              <p:spPr>
                <a:xfrm>
                  <a:off x="7161632" y="3182478"/>
                  <a:ext cx="113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Рукописный ввод 17">
                  <a:extLst>
                    <a:ext uri="{FF2B5EF4-FFF2-40B4-BE49-F238E27FC236}">
                      <a16:creationId xmlns:a16="http://schemas.microsoft.com/office/drawing/2014/main" id="{89EE17E8-DC27-431D-96F3-7530B0AE3A31}"/>
                    </a:ext>
                  </a:extLst>
                </p14:cNvPr>
                <p14:cNvContentPartPr/>
                <p14:nvPr/>
              </p14:nvContentPartPr>
              <p14:xfrm>
                <a:off x="7314992" y="3231438"/>
                <a:ext cx="145800" cy="128160"/>
              </p14:xfrm>
            </p:contentPart>
          </mc:Choice>
          <mc:Fallback xmlns="">
            <p:pic>
              <p:nvPicPr>
                <p:cNvPr id="18" name="Рукописный ввод 17">
                  <a:extLst>
                    <a:ext uri="{FF2B5EF4-FFF2-40B4-BE49-F238E27FC236}">
                      <a16:creationId xmlns:a16="http://schemas.microsoft.com/office/drawing/2014/main" id="{89EE17E8-DC27-431D-96F3-7530B0AE3A31}"/>
                    </a:ext>
                  </a:extLst>
                </p:cNvPr>
                <p:cNvPicPr/>
                <p:nvPr/>
              </p:nvPicPr>
              <p:blipFill>
                <a:blip r:embed="rId29"/>
                <a:stretch>
                  <a:fillRect/>
                </a:stretch>
              </p:blipFill>
              <p:spPr>
                <a:xfrm>
                  <a:off x="7305992" y="3222438"/>
                  <a:ext cx="163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1CB06AF8-2F55-4257-9E12-23D6D997F9A8}"/>
                    </a:ext>
                  </a:extLst>
                </p14:cNvPr>
                <p14:cNvContentPartPr/>
                <p14:nvPr/>
              </p14:nvContentPartPr>
              <p14:xfrm>
                <a:off x="7137872" y="3227838"/>
                <a:ext cx="273960" cy="163440"/>
              </p14:xfrm>
            </p:contentPart>
          </mc:Choice>
          <mc:Fallback xmlns="">
            <p:pic>
              <p:nvPicPr>
                <p:cNvPr id="19" name="Рукописный ввод 18">
                  <a:extLst>
                    <a:ext uri="{FF2B5EF4-FFF2-40B4-BE49-F238E27FC236}">
                      <a16:creationId xmlns:a16="http://schemas.microsoft.com/office/drawing/2014/main" id="{1CB06AF8-2F55-4257-9E12-23D6D997F9A8}"/>
                    </a:ext>
                  </a:extLst>
                </p:cNvPr>
                <p:cNvPicPr/>
                <p:nvPr/>
              </p:nvPicPr>
              <p:blipFill>
                <a:blip r:embed="rId31"/>
                <a:stretch>
                  <a:fillRect/>
                </a:stretch>
              </p:blipFill>
              <p:spPr>
                <a:xfrm>
                  <a:off x="7128872" y="3219198"/>
                  <a:ext cx="2916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19C286C9-DD6F-4D56-A860-2A7AD40AAB72}"/>
                    </a:ext>
                  </a:extLst>
                </p14:cNvPr>
                <p14:cNvContentPartPr/>
                <p14:nvPr/>
              </p14:nvContentPartPr>
              <p14:xfrm>
                <a:off x="7681112" y="3148638"/>
                <a:ext cx="54360" cy="289080"/>
              </p14:xfrm>
            </p:contentPart>
          </mc:Choice>
          <mc:Fallback xmlns="">
            <p:pic>
              <p:nvPicPr>
                <p:cNvPr id="20" name="Рукописный ввод 19">
                  <a:extLst>
                    <a:ext uri="{FF2B5EF4-FFF2-40B4-BE49-F238E27FC236}">
                      <a16:creationId xmlns:a16="http://schemas.microsoft.com/office/drawing/2014/main" id="{19C286C9-DD6F-4D56-A860-2A7AD40AAB72}"/>
                    </a:ext>
                  </a:extLst>
                </p:cNvPr>
                <p:cNvPicPr/>
                <p:nvPr/>
              </p:nvPicPr>
              <p:blipFill>
                <a:blip r:embed="rId33"/>
                <a:stretch>
                  <a:fillRect/>
                </a:stretch>
              </p:blipFill>
              <p:spPr>
                <a:xfrm>
                  <a:off x="7672472" y="3139638"/>
                  <a:ext cx="720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9755034C-517A-489F-A3A1-64955870E3FB}"/>
                    </a:ext>
                  </a:extLst>
                </p14:cNvPr>
                <p14:cNvContentPartPr/>
                <p14:nvPr/>
              </p14:nvContentPartPr>
              <p14:xfrm>
                <a:off x="7567712" y="3158718"/>
                <a:ext cx="262800" cy="27720"/>
              </p14:xfrm>
            </p:contentPart>
          </mc:Choice>
          <mc:Fallback xmlns="">
            <p:pic>
              <p:nvPicPr>
                <p:cNvPr id="21" name="Рукописный ввод 20">
                  <a:extLst>
                    <a:ext uri="{FF2B5EF4-FFF2-40B4-BE49-F238E27FC236}">
                      <a16:creationId xmlns:a16="http://schemas.microsoft.com/office/drawing/2014/main" id="{9755034C-517A-489F-A3A1-64955870E3FB}"/>
                    </a:ext>
                  </a:extLst>
                </p:cNvPr>
                <p:cNvPicPr/>
                <p:nvPr/>
              </p:nvPicPr>
              <p:blipFill>
                <a:blip r:embed="rId35"/>
                <a:stretch>
                  <a:fillRect/>
                </a:stretch>
              </p:blipFill>
              <p:spPr>
                <a:xfrm>
                  <a:off x="7558712" y="3150078"/>
                  <a:ext cx="2804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Рукописный ввод 21">
                  <a:extLst>
                    <a:ext uri="{FF2B5EF4-FFF2-40B4-BE49-F238E27FC236}">
                      <a16:creationId xmlns:a16="http://schemas.microsoft.com/office/drawing/2014/main" id="{25FB1B55-C4D4-490C-B5F2-6817469C51CD}"/>
                    </a:ext>
                  </a:extLst>
                </p14:cNvPr>
                <p14:cNvContentPartPr/>
                <p14:nvPr/>
              </p14:nvContentPartPr>
              <p14:xfrm>
                <a:off x="7593632" y="3237198"/>
                <a:ext cx="78120" cy="27000"/>
              </p14:xfrm>
            </p:contentPart>
          </mc:Choice>
          <mc:Fallback xmlns="">
            <p:pic>
              <p:nvPicPr>
                <p:cNvPr id="22" name="Рукописный ввод 21">
                  <a:extLst>
                    <a:ext uri="{FF2B5EF4-FFF2-40B4-BE49-F238E27FC236}">
                      <a16:creationId xmlns:a16="http://schemas.microsoft.com/office/drawing/2014/main" id="{25FB1B55-C4D4-490C-B5F2-6817469C51CD}"/>
                    </a:ext>
                  </a:extLst>
                </p:cNvPr>
                <p:cNvPicPr/>
                <p:nvPr/>
              </p:nvPicPr>
              <p:blipFill>
                <a:blip r:embed="rId37"/>
                <a:stretch>
                  <a:fillRect/>
                </a:stretch>
              </p:blipFill>
              <p:spPr>
                <a:xfrm>
                  <a:off x="7584992" y="3228198"/>
                  <a:ext cx="95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Рукописный ввод 22">
                  <a:extLst>
                    <a:ext uri="{FF2B5EF4-FFF2-40B4-BE49-F238E27FC236}">
                      <a16:creationId xmlns:a16="http://schemas.microsoft.com/office/drawing/2014/main" id="{464C5A2A-F911-4DCD-9C79-0625CE59A06F}"/>
                    </a:ext>
                  </a:extLst>
                </p14:cNvPr>
                <p14:cNvContentPartPr/>
                <p14:nvPr/>
              </p14:nvContentPartPr>
              <p14:xfrm>
                <a:off x="7808552" y="3202638"/>
                <a:ext cx="301320" cy="154080"/>
              </p14:xfrm>
            </p:contentPart>
          </mc:Choice>
          <mc:Fallback xmlns="">
            <p:pic>
              <p:nvPicPr>
                <p:cNvPr id="23" name="Рукописный ввод 22">
                  <a:extLst>
                    <a:ext uri="{FF2B5EF4-FFF2-40B4-BE49-F238E27FC236}">
                      <a16:creationId xmlns:a16="http://schemas.microsoft.com/office/drawing/2014/main" id="{464C5A2A-F911-4DCD-9C79-0625CE59A06F}"/>
                    </a:ext>
                  </a:extLst>
                </p:cNvPr>
                <p:cNvPicPr/>
                <p:nvPr/>
              </p:nvPicPr>
              <p:blipFill>
                <a:blip r:embed="rId39"/>
                <a:stretch>
                  <a:fillRect/>
                </a:stretch>
              </p:blipFill>
              <p:spPr>
                <a:xfrm>
                  <a:off x="7799912" y="3193638"/>
                  <a:ext cx="318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Рукописный ввод 23">
                  <a:extLst>
                    <a:ext uri="{FF2B5EF4-FFF2-40B4-BE49-F238E27FC236}">
                      <a16:creationId xmlns:a16="http://schemas.microsoft.com/office/drawing/2014/main" id="{DB94FDBB-2A2E-4414-A568-74E87DD86C6D}"/>
                    </a:ext>
                  </a:extLst>
                </p14:cNvPr>
                <p14:cNvContentPartPr/>
                <p14:nvPr/>
              </p14:nvContentPartPr>
              <p14:xfrm>
                <a:off x="7926272" y="3147558"/>
                <a:ext cx="184680" cy="157320"/>
              </p14:xfrm>
            </p:contentPart>
          </mc:Choice>
          <mc:Fallback xmlns="">
            <p:pic>
              <p:nvPicPr>
                <p:cNvPr id="24" name="Рукописный ввод 23">
                  <a:extLst>
                    <a:ext uri="{FF2B5EF4-FFF2-40B4-BE49-F238E27FC236}">
                      <a16:creationId xmlns:a16="http://schemas.microsoft.com/office/drawing/2014/main" id="{DB94FDBB-2A2E-4414-A568-74E87DD86C6D}"/>
                    </a:ext>
                  </a:extLst>
                </p:cNvPr>
                <p:cNvPicPr/>
                <p:nvPr/>
              </p:nvPicPr>
              <p:blipFill>
                <a:blip r:embed="rId41"/>
                <a:stretch>
                  <a:fillRect/>
                </a:stretch>
              </p:blipFill>
              <p:spPr>
                <a:xfrm>
                  <a:off x="7917272" y="3138558"/>
                  <a:ext cx="202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Рукописный ввод 24">
                  <a:extLst>
                    <a:ext uri="{FF2B5EF4-FFF2-40B4-BE49-F238E27FC236}">
                      <a16:creationId xmlns:a16="http://schemas.microsoft.com/office/drawing/2014/main" id="{68DB6866-A8C4-4CD5-BB83-D7100E00B6A5}"/>
                    </a:ext>
                  </a:extLst>
                </p14:cNvPr>
                <p14:cNvContentPartPr/>
                <p14:nvPr/>
              </p14:nvContentPartPr>
              <p14:xfrm>
                <a:off x="8130032" y="3094278"/>
                <a:ext cx="180720" cy="190800"/>
              </p14:xfrm>
            </p:contentPart>
          </mc:Choice>
          <mc:Fallback xmlns="">
            <p:pic>
              <p:nvPicPr>
                <p:cNvPr id="25" name="Рукописный ввод 24">
                  <a:extLst>
                    <a:ext uri="{FF2B5EF4-FFF2-40B4-BE49-F238E27FC236}">
                      <a16:creationId xmlns:a16="http://schemas.microsoft.com/office/drawing/2014/main" id="{68DB6866-A8C4-4CD5-BB83-D7100E00B6A5}"/>
                    </a:ext>
                  </a:extLst>
                </p:cNvPr>
                <p:cNvPicPr/>
                <p:nvPr/>
              </p:nvPicPr>
              <p:blipFill>
                <a:blip r:embed="rId43"/>
                <a:stretch>
                  <a:fillRect/>
                </a:stretch>
              </p:blipFill>
              <p:spPr>
                <a:xfrm>
                  <a:off x="8121392" y="3085278"/>
                  <a:ext cx="1983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Рукописный ввод 25">
                  <a:extLst>
                    <a:ext uri="{FF2B5EF4-FFF2-40B4-BE49-F238E27FC236}">
                      <a16:creationId xmlns:a16="http://schemas.microsoft.com/office/drawing/2014/main" id="{64C1EFB7-9D0A-43B9-9102-30F803E6CCAC}"/>
                    </a:ext>
                  </a:extLst>
                </p14:cNvPr>
                <p14:cNvContentPartPr/>
                <p14:nvPr/>
              </p14:nvContentPartPr>
              <p14:xfrm>
                <a:off x="8247392" y="3125958"/>
                <a:ext cx="259560" cy="158400"/>
              </p14:xfrm>
            </p:contentPart>
          </mc:Choice>
          <mc:Fallback xmlns="">
            <p:pic>
              <p:nvPicPr>
                <p:cNvPr id="26" name="Рукописный ввод 25">
                  <a:extLst>
                    <a:ext uri="{FF2B5EF4-FFF2-40B4-BE49-F238E27FC236}">
                      <a16:creationId xmlns:a16="http://schemas.microsoft.com/office/drawing/2014/main" id="{64C1EFB7-9D0A-43B9-9102-30F803E6CCAC}"/>
                    </a:ext>
                  </a:extLst>
                </p:cNvPr>
                <p:cNvPicPr/>
                <p:nvPr/>
              </p:nvPicPr>
              <p:blipFill>
                <a:blip r:embed="rId45"/>
                <a:stretch>
                  <a:fillRect/>
                </a:stretch>
              </p:blipFill>
              <p:spPr>
                <a:xfrm>
                  <a:off x="8238752" y="3117318"/>
                  <a:ext cx="277200" cy="176040"/>
                </a:xfrm>
                <a:prstGeom prst="rect">
                  <a:avLst/>
                </a:prstGeom>
              </p:spPr>
            </p:pic>
          </mc:Fallback>
        </mc:AlternateContent>
      </p:grpSp>
    </p:spTree>
    <p:extLst>
      <p:ext uri="{BB962C8B-B14F-4D97-AF65-F5344CB8AC3E}">
        <p14:creationId xmlns:p14="http://schemas.microsoft.com/office/powerpoint/2010/main" val="151381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Группа 16">
            <a:extLst>
              <a:ext uri="{FF2B5EF4-FFF2-40B4-BE49-F238E27FC236}">
                <a16:creationId xmlns:a16="http://schemas.microsoft.com/office/drawing/2014/main" id="{70DD28EE-E24F-4811-A234-EB34C8D00A4F}"/>
              </a:ext>
            </a:extLst>
          </p:cNvPr>
          <p:cNvGrpSpPr/>
          <p:nvPr/>
        </p:nvGrpSpPr>
        <p:grpSpPr>
          <a:xfrm>
            <a:off x="245672" y="327318"/>
            <a:ext cx="4240800" cy="866880"/>
            <a:chOff x="245672" y="327318"/>
            <a:chExt cx="4240800" cy="8668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CDA05E12-852B-46C2-8F19-5DE4567E65DF}"/>
                    </a:ext>
                  </a:extLst>
                </p14:cNvPr>
                <p14:cNvContentPartPr/>
                <p14:nvPr/>
              </p14:nvContentPartPr>
              <p14:xfrm>
                <a:off x="245672" y="553038"/>
                <a:ext cx="297000" cy="144360"/>
              </p14:xfrm>
            </p:contentPart>
          </mc:Choice>
          <mc:Fallback xmlns="">
            <p:pic>
              <p:nvPicPr>
                <p:cNvPr id="2" name="Рукописный ввод 1">
                  <a:extLst>
                    <a:ext uri="{FF2B5EF4-FFF2-40B4-BE49-F238E27FC236}">
                      <a16:creationId xmlns:a16="http://schemas.microsoft.com/office/drawing/2014/main" id="{CDA05E12-852B-46C2-8F19-5DE4567E65DF}"/>
                    </a:ext>
                  </a:extLst>
                </p:cNvPr>
                <p:cNvPicPr/>
                <p:nvPr/>
              </p:nvPicPr>
              <p:blipFill>
                <a:blip r:embed="rId3"/>
                <a:stretch>
                  <a:fillRect/>
                </a:stretch>
              </p:blipFill>
              <p:spPr>
                <a:xfrm>
                  <a:off x="236672" y="544398"/>
                  <a:ext cx="314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05CF82E-0E56-4C8E-BBE6-8D97026F179B}"/>
                    </a:ext>
                  </a:extLst>
                </p14:cNvPr>
                <p14:cNvContentPartPr/>
                <p14:nvPr/>
              </p14:nvContentPartPr>
              <p14:xfrm>
                <a:off x="498392" y="561678"/>
                <a:ext cx="55080" cy="488520"/>
              </p14:xfrm>
            </p:contentPart>
          </mc:Choice>
          <mc:Fallback xmlns="">
            <p:pic>
              <p:nvPicPr>
                <p:cNvPr id="3" name="Рукописный ввод 2">
                  <a:extLst>
                    <a:ext uri="{FF2B5EF4-FFF2-40B4-BE49-F238E27FC236}">
                      <a16:creationId xmlns:a16="http://schemas.microsoft.com/office/drawing/2014/main" id="{905CF82E-0E56-4C8E-BBE6-8D97026F179B}"/>
                    </a:ext>
                  </a:extLst>
                </p:cNvPr>
                <p:cNvPicPr/>
                <p:nvPr/>
              </p:nvPicPr>
              <p:blipFill>
                <a:blip r:embed="rId5"/>
                <a:stretch>
                  <a:fillRect/>
                </a:stretch>
              </p:blipFill>
              <p:spPr>
                <a:xfrm>
                  <a:off x="489392" y="552678"/>
                  <a:ext cx="7272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866C3206-F3A1-4092-8C52-635E2EBEBAB3}"/>
                    </a:ext>
                  </a:extLst>
                </p14:cNvPr>
                <p14:cNvContentPartPr/>
                <p14:nvPr/>
              </p14:nvContentPartPr>
              <p14:xfrm>
                <a:off x="571112" y="577518"/>
                <a:ext cx="476640" cy="122760"/>
              </p14:xfrm>
            </p:contentPart>
          </mc:Choice>
          <mc:Fallback xmlns="">
            <p:pic>
              <p:nvPicPr>
                <p:cNvPr id="4" name="Рукописный ввод 3">
                  <a:extLst>
                    <a:ext uri="{FF2B5EF4-FFF2-40B4-BE49-F238E27FC236}">
                      <a16:creationId xmlns:a16="http://schemas.microsoft.com/office/drawing/2014/main" id="{866C3206-F3A1-4092-8C52-635E2EBEBAB3}"/>
                    </a:ext>
                  </a:extLst>
                </p:cNvPr>
                <p:cNvPicPr/>
                <p:nvPr/>
              </p:nvPicPr>
              <p:blipFill>
                <a:blip r:embed="rId7"/>
                <a:stretch>
                  <a:fillRect/>
                </a:stretch>
              </p:blipFill>
              <p:spPr>
                <a:xfrm>
                  <a:off x="562112" y="568518"/>
                  <a:ext cx="494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E2984B32-E84F-4E11-9C6D-2E74E7470D29}"/>
                    </a:ext>
                  </a:extLst>
                </p14:cNvPr>
                <p14:cNvContentPartPr/>
                <p14:nvPr/>
              </p14:nvContentPartPr>
              <p14:xfrm>
                <a:off x="1046672" y="523878"/>
                <a:ext cx="198000" cy="165240"/>
              </p14:xfrm>
            </p:contentPart>
          </mc:Choice>
          <mc:Fallback xmlns="">
            <p:pic>
              <p:nvPicPr>
                <p:cNvPr id="5" name="Рукописный ввод 4">
                  <a:extLst>
                    <a:ext uri="{FF2B5EF4-FFF2-40B4-BE49-F238E27FC236}">
                      <a16:creationId xmlns:a16="http://schemas.microsoft.com/office/drawing/2014/main" id="{E2984B32-E84F-4E11-9C6D-2E74E7470D29}"/>
                    </a:ext>
                  </a:extLst>
                </p:cNvPr>
                <p:cNvPicPr/>
                <p:nvPr/>
              </p:nvPicPr>
              <p:blipFill>
                <a:blip r:embed="rId9"/>
                <a:stretch>
                  <a:fillRect/>
                </a:stretch>
              </p:blipFill>
              <p:spPr>
                <a:xfrm>
                  <a:off x="1037672" y="514878"/>
                  <a:ext cx="2156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5BB65F9E-A314-498C-BC54-749775E03393}"/>
                    </a:ext>
                  </a:extLst>
                </p14:cNvPr>
                <p14:cNvContentPartPr/>
                <p14:nvPr/>
              </p14:nvContentPartPr>
              <p14:xfrm>
                <a:off x="1266992" y="327318"/>
                <a:ext cx="324360" cy="386640"/>
              </p14:xfrm>
            </p:contentPart>
          </mc:Choice>
          <mc:Fallback xmlns="">
            <p:pic>
              <p:nvPicPr>
                <p:cNvPr id="6" name="Рукописный ввод 5">
                  <a:extLst>
                    <a:ext uri="{FF2B5EF4-FFF2-40B4-BE49-F238E27FC236}">
                      <a16:creationId xmlns:a16="http://schemas.microsoft.com/office/drawing/2014/main" id="{5BB65F9E-A314-498C-BC54-749775E03393}"/>
                    </a:ext>
                  </a:extLst>
                </p:cNvPr>
                <p:cNvPicPr/>
                <p:nvPr/>
              </p:nvPicPr>
              <p:blipFill>
                <a:blip r:embed="rId11"/>
                <a:stretch>
                  <a:fillRect/>
                </a:stretch>
              </p:blipFill>
              <p:spPr>
                <a:xfrm>
                  <a:off x="1258352" y="318678"/>
                  <a:ext cx="3420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A3959EA2-69F5-4AE4-AAA1-59F63F6AF189}"/>
                    </a:ext>
                  </a:extLst>
                </p14:cNvPr>
                <p14:cNvContentPartPr/>
                <p14:nvPr/>
              </p14:nvContentPartPr>
              <p14:xfrm>
                <a:off x="1352312" y="615678"/>
                <a:ext cx="255240" cy="139680"/>
              </p14:xfrm>
            </p:contentPart>
          </mc:Choice>
          <mc:Fallback xmlns="">
            <p:pic>
              <p:nvPicPr>
                <p:cNvPr id="7" name="Рукописный ввод 6">
                  <a:extLst>
                    <a:ext uri="{FF2B5EF4-FFF2-40B4-BE49-F238E27FC236}">
                      <a16:creationId xmlns:a16="http://schemas.microsoft.com/office/drawing/2014/main" id="{A3959EA2-69F5-4AE4-AAA1-59F63F6AF189}"/>
                    </a:ext>
                  </a:extLst>
                </p:cNvPr>
                <p:cNvPicPr/>
                <p:nvPr/>
              </p:nvPicPr>
              <p:blipFill>
                <a:blip r:embed="rId13"/>
                <a:stretch>
                  <a:fillRect/>
                </a:stretch>
              </p:blipFill>
              <p:spPr>
                <a:xfrm>
                  <a:off x="1343672" y="606678"/>
                  <a:ext cx="272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DA0F6756-C14E-4B8F-962C-56F451E150FB}"/>
                    </a:ext>
                  </a:extLst>
                </p14:cNvPr>
                <p14:cNvContentPartPr/>
                <p14:nvPr/>
              </p14:nvContentPartPr>
              <p14:xfrm>
                <a:off x="1995272" y="547638"/>
                <a:ext cx="348840" cy="187200"/>
              </p14:xfrm>
            </p:contentPart>
          </mc:Choice>
          <mc:Fallback xmlns="">
            <p:pic>
              <p:nvPicPr>
                <p:cNvPr id="8" name="Рукописный ввод 7">
                  <a:extLst>
                    <a:ext uri="{FF2B5EF4-FFF2-40B4-BE49-F238E27FC236}">
                      <a16:creationId xmlns:a16="http://schemas.microsoft.com/office/drawing/2014/main" id="{DA0F6756-C14E-4B8F-962C-56F451E150FB}"/>
                    </a:ext>
                  </a:extLst>
                </p:cNvPr>
                <p:cNvPicPr/>
                <p:nvPr/>
              </p:nvPicPr>
              <p:blipFill>
                <a:blip r:embed="rId15"/>
                <a:stretch>
                  <a:fillRect/>
                </a:stretch>
              </p:blipFill>
              <p:spPr>
                <a:xfrm>
                  <a:off x="1986632" y="538638"/>
                  <a:ext cx="3664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68C6593F-28FA-4430-A488-E85ECE78A86E}"/>
                    </a:ext>
                  </a:extLst>
                </p14:cNvPr>
                <p14:cNvContentPartPr/>
                <p14:nvPr/>
              </p14:nvContentPartPr>
              <p14:xfrm>
                <a:off x="2340872" y="567438"/>
                <a:ext cx="235080" cy="131040"/>
              </p14:xfrm>
            </p:contentPart>
          </mc:Choice>
          <mc:Fallback xmlns="">
            <p:pic>
              <p:nvPicPr>
                <p:cNvPr id="9" name="Рукописный ввод 8">
                  <a:extLst>
                    <a:ext uri="{FF2B5EF4-FFF2-40B4-BE49-F238E27FC236}">
                      <a16:creationId xmlns:a16="http://schemas.microsoft.com/office/drawing/2014/main" id="{68C6593F-28FA-4430-A488-E85ECE78A86E}"/>
                    </a:ext>
                  </a:extLst>
                </p:cNvPr>
                <p:cNvPicPr/>
                <p:nvPr/>
              </p:nvPicPr>
              <p:blipFill>
                <a:blip r:embed="rId17"/>
                <a:stretch>
                  <a:fillRect/>
                </a:stretch>
              </p:blipFill>
              <p:spPr>
                <a:xfrm>
                  <a:off x="2332232" y="558438"/>
                  <a:ext cx="2527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854E50BF-6336-432C-B487-F8E83876876E}"/>
                    </a:ext>
                  </a:extLst>
                </p14:cNvPr>
                <p14:cNvContentPartPr/>
                <p14:nvPr/>
              </p14:nvContentPartPr>
              <p14:xfrm>
                <a:off x="2350952" y="582198"/>
                <a:ext cx="139320" cy="141840"/>
              </p14:xfrm>
            </p:contentPart>
          </mc:Choice>
          <mc:Fallback xmlns="">
            <p:pic>
              <p:nvPicPr>
                <p:cNvPr id="10" name="Рукописный ввод 9">
                  <a:extLst>
                    <a:ext uri="{FF2B5EF4-FFF2-40B4-BE49-F238E27FC236}">
                      <a16:creationId xmlns:a16="http://schemas.microsoft.com/office/drawing/2014/main" id="{854E50BF-6336-432C-B487-F8E83876876E}"/>
                    </a:ext>
                  </a:extLst>
                </p:cNvPr>
                <p:cNvPicPr/>
                <p:nvPr/>
              </p:nvPicPr>
              <p:blipFill>
                <a:blip r:embed="rId19"/>
                <a:stretch>
                  <a:fillRect/>
                </a:stretch>
              </p:blipFill>
              <p:spPr>
                <a:xfrm>
                  <a:off x="2341952" y="573198"/>
                  <a:ext cx="156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341EDDF8-A8EE-428A-B963-BA2D49C27FCB}"/>
                    </a:ext>
                  </a:extLst>
                </p14:cNvPr>
                <p14:cNvContentPartPr/>
                <p14:nvPr/>
              </p14:nvContentPartPr>
              <p14:xfrm>
                <a:off x="2558672" y="514518"/>
                <a:ext cx="524160" cy="168480"/>
              </p14:xfrm>
            </p:contentPart>
          </mc:Choice>
          <mc:Fallback xmlns="">
            <p:pic>
              <p:nvPicPr>
                <p:cNvPr id="11" name="Рукописный ввод 10">
                  <a:extLst>
                    <a:ext uri="{FF2B5EF4-FFF2-40B4-BE49-F238E27FC236}">
                      <a16:creationId xmlns:a16="http://schemas.microsoft.com/office/drawing/2014/main" id="{341EDDF8-A8EE-428A-B963-BA2D49C27FCB}"/>
                    </a:ext>
                  </a:extLst>
                </p:cNvPr>
                <p:cNvPicPr/>
                <p:nvPr/>
              </p:nvPicPr>
              <p:blipFill>
                <a:blip r:embed="rId21"/>
                <a:stretch>
                  <a:fillRect/>
                </a:stretch>
              </p:blipFill>
              <p:spPr>
                <a:xfrm>
                  <a:off x="2549672" y="505878"/>
                  <a:ext cx="5418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1DDB7690-294E-416D-9919-F1FB7514218A}"/>
                    </a:ext>
                  </a:extLst>
                </p14:cNvPr>
                <p14:cNvContentPartPr/>
                <p14:nvPr/>
              </p14:nvContentPartPr>
              <p14:xfrm>
                <a:off x="3097232" y="534678"/>
                <a:ext cx="406440" cy="172440"/>
              </p14:xfrm>
            </p:contentPart>
          </mc:Choice>
          <mc:Fallback xmlns="">
            <p:pic>
              <p:nvPicPr>
                <p:cNvPr id="12" name="Рукописный ввод 11">
                  <a:extLst>
                    <a:ext uri="{FF2B5EF4-FFF2-40B4-BE49-F238E27FC236}">
                      <a16:creationId xmlns:a16="http://schemas.microsoft.com/office/drawing/2014/main" id="{1DDB7690-294E-416D-9919-F1FB7514218A}"/>
                    </a:ext>
                  </a:extLst>
                </p:cNvPr>
                <p:cNvPicPr/>
                <p:nvPr/>
              </p:nvPicPr>
              <p:blipFill>
                <a:blip r:embed="rId23"/>
                <a:stretch>
                  <a:fillRect/>
                </a:stretch>
              </p:blipFill>
              <p:spPr>
                <a:xfrm>
                  <a:off x="3088232" y="526038"/>
                  <a:ext cx="4240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C595C5DB-5D45-4329-9364-66F38271BE6F}"/>
                    </a:ext>
                  </a:extLst>
                </p14:cNvPr>
                <p14:cNvContentPartPr/>
                <p14:nvPr/>
              </p14:nvContentPartPr>
              <p14:xfrm>
                <a:off x="3543992" y="488238"/>
                <a:ext cx="551160" cy="244800"/>
              </p14:xfrm>
            </p:contentPart>
          </mc:Choice>
          <mc:Fallback xmlns="">
            <p:pic>
              <p:nvPicPr>
                <p:cNvPr id="13" name="Рукописный ввод 12">
                  <a:extLst>
                    <a:ext uri="{FF2B5EF4-FFF2-40B4-BE49-F238E27FC236}">
                      <a16:creationId xmlns:a16="http://schemas.microsoft.com/office/drawing/2014/main" id="{C595C5DB-5D45-4329-9364-66F38271BE6F}"/>
                    </a:ext>
                  </a:extLst>
                </p:cNvPr>
                <p:cNvPicPr/>
                <p:nvPr/>
              </p:nvPicPr>
              <p:blipFill>
                <a:blip r:embed="rId25"/>
                <a:stretch>
                  <a:fillRect/>
                </a:stretch>
              </p:blipFill>
              <p:spPr>
                <a:xfrm>
                  <a:off x="3534992" y="479238"/>
                  <a:ext cx="5688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C253304B-FE1C-4AC3-97C9-7DD5C35EC64D}"/>
                    </a:ext>
                  </a:extLst>
                </p14:cNvPr>
                <p14:cNvContentPartPr/>
                <p14:nvPr/>
              </p14:nvContentPartPr>
              <p14:xfrm>
                <a:off x="1612952" y="877038"/>
                <a:ext cx="2284200" cy="317160"/>
              </p14:xfrm>
            </p:contentPart>
          </mc:Choice>
          <mc:Fallback xmlns="">
            <p:pic>
              <p:nvPicPr>
                <p:cNvPr id="14" name="Рукописный ввод 13">
                  <a:extLst>
                    <a:ext uri="{FF2B5EF4-FFF2-40B4-BE49-F238E27FC236}">
                      <a16:creationId xmlns:a16="http://schemas.microsoft.com/office/drawing/2014/main" id="{C253304B-FE1C-4AC3-97C9-7DD5C35EC64D}"/>
                    </a:ext>
                  </a:extLst>
                </p:cNvPr>
                <p:cNvPicPr/>
                <p:nvPr/>
              </p:nvPicPr>
              <p:blipFill>
                <a:blip r:embed="rId27"/>
                <a:stretch>
                  <a:fillRect/>
                </a:stretch>
              </p:blipFill>
              <p:spPr>
                <a:xfrm>
                  <a:off x="1604312" y="868398"/>
                  <a:ext cx="23018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D92836F3-A96E-4616-A0D8-01FE060A5472}"/>
                    </a:ext>
                  </a:extLst>
                </p14:cNvPr>
                <p14:cNvContentPartPr/>
                <p14:nvPr/>
              </p14:nvContentPartPr>
              <p14:xfrm>
                <a:off x="4482872" y="497238"/>
                <a:ext cx="3600" cy="19800"/>
              </p14:xfrm>
            </p:contentPart>
          </mc:Choice>
          <mc:Fallback xmlns="">
            <p:pic>
              <p:nvPicPr>
                <p:cNvPr id="15" name="Рукописный ввод 14">
                  <a:extLst>
                    <a:ext uri="{FF2B5EF4-FFF2-40B4-BE49-F238E27FC236}">
                      <a16:creationId xmlns:a16="http://schemas.microsoft.com/office/drawing/2014/main" id="{D92836F3-A96E-4616-A0D8-01FE060A5472}"/>
                    </a:ext>
                  </a:extLst>
                </p:cNvPr>
                <p:cNvPicPr/>
                <p:nvPr/>
              </p:nvPicPr>
              <p:blipFill>
                <a:blip r:embed="rId29"/>
                <a:stretch>
                  <a:fillRect/>
                </a:stretch>
              </p:blipFill>
              <p:spPr>
                <a:xfrm>
                  <a:off x="4473872" y="488598"/>
                  <a:ext cx="21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Рукописный ввод 15">
                  <a:extLst>
                    <a:ext uri="{FF2B5EF4-FFF2-40B4-BE49-F238E27FC236}">
                      <a16:creationId xmlns:a16="http://schemas.microsoft.com/office/drawing/2014/main" id="{B6EABD44-CC81-43C9-A938-A06224C7E706}"/>
                    </a:ext>
                  </a:extLst>
                </p14:cNvPr>
                <p14:cNvContentPartPr/>
                <p14:nvPr/>
              </p14:nvContentPartPr>
              <p14:xfrm>
                <a:off x="4382072" y="749958"/>
                <a:ext cx="29880" cy="14760"/>
              </p14:xfrm>
            </p:contentPart>
          </mc:Choice>
          <mc:Fallback xmlns="">
            <p:pic>
              <p:nvPicPr>
                <p:cNvPr id="16" name="Рукописный ввод 15">
                  <a:extLst>
                    <a:ext uri="{FF2B5EF4-FFF2-40B4-BE49-F238E27FC236}">
                      <a16:creationId xmlns:a16="http://schemas.microsoft.com/office/drawing/2014/main" id="{B6EABD44-CC81-43C9-A938-A06224C7E706}"/>
                    </a:ext>
                  </a:extLst>
                </p:cNvPr>
                <p:cNvPicPr/>
                <p:nvPr/>
              </p:nvPicPr>
              <p:blipFill>
                <a:blip r:embed="rId31"/>
                <a:stretch>
                  <a:fillRect/>
                </a:stretch>
              </p:blipFill>
              <p:spPr>
                <a:xfrm>
                  <a:off x="4373432" y="740958"/>
                  <a:ext cx="47520" cy="32400"/>
                </a:xfrm>
                <a:prstGeom prst="rect">
                  <a:avLst/>
                </a:prstGeom>
              </p:spPr>
            </p:pic>
          </mc:Fallback>
        </mc:AlternateContent>
      </p:grpSp>
      <p:grpSp>
        <p:nvGrpSpPr>
          <p:cNvPr id="27" name="Группа 26">
            <a:extLst>
              <a:ext uri="{FF2B5EF4-FFF2-40B4-BE49-F238E27FC236}">
                <a16:creationId xmlns:a16="http://schemas.microsoft.com/office/drawing/2014/main" id="{798A9F76-2E48-42CB-9298-C247C3ED696D}"/>
              </a:ext>
            </a:extLst>
          </p:cNvPr>
          <p:cNvGrpSpPr/>
          <p:nvPr/>
        </p:nvGrpSpPr>
        <p:grpSpPr>
          <a:xfrm>
            <a:off x="381032" y="1367718"/>
            <a:ext cx="2819160" cy="733320"/>
            <a:chOff x="381032" y="1367718"/>
            <a:chExt cx="2819160" cy="733320"/>
          </a:xfrm>
        </p:grpSpPr>
        <mc:AlternateContent xmlns:mc="http://schemas.openxmlformats.org/markup-compatibility/2006" xmlns:p14="http://schemas.microsoft.com/office/powerpoint/2010/main">
          <mc:Choice Requires="p14">
            <p:contentPart p14:bwMode="auto" r:id="rId32">
              <p14:nvContentPartPr>
                <p14:cNvPr id="18" name="Рукописный ввод 17">
                  <a:extLst>
                    <a:ext uri="{FF2B5EF4-FFF2-40B4-BE49-F238E27FC236}">
                      <a16:creationId xmlns:a16="http://schemas.microsoft.com/office/drawing/2014/main" id="{979848EE-047D-4785-86EE-880446EA1D78}"/>
                    </a:ext>
                  </a:extLst>
                </p14:cNvPr>
                <p14:cNvContentPartPr/>
                <p14:nvPr/>
              </p14:nvContentPartPr>
              <p14:xfrm>
                <a:off x="381032" y="1460958"/>
                <a:ext cx="378720" cy="595440"/>
              </p14:xfrm>
            </p:contentPart>
          </mc:Choice>
          <mc:Fallback xmlns="">
            <p:pic>
              <p:nvPicPr>
                <p:cNvPr id="18" name="Рукописный ввод 17">
                  <a:extLst>
                    <a:ext uri="{FF2B5EF4-FFF2-40B4-BE49-F238E27FC236}">
                      <a16:creationId xmlns:a16="http://schemas.microsoft.com/office/drawing/2014/main" id="{979848EE-047D-4785-86EE-880446EA1D78}"/>
                    </a:ext>
                  </a:extLst>
                </p:cNvPr>
                <p:cNvPicPr/>
                <p:nvPr/>
              </p:nvPicPr>
              <p:blipFill>
                <a:blip r:embed="rId33"/>
                <a:stretch>
                  <a:fillRect/>
                </a:stretch>
              </p:blipFill>
              <p:spPr>
                <a:xfrm>
                  <a:off x="372392" y="1451958"/>
                  <a:ext cx="39636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Рукописный ввод 18">
                  <a:extLst>
                    <a:ext uri="{FF2B5EF4-FFF2-40B4-BE49-F238E27FC236}">
                      <a16:creationId xmlns:a16="http://schemas.microsoft.com/office/drawing/2014/main" id="{B9C587C2-D26F-462F-A199-7ACF58D0DF65}"/>
                    </a:ext>
                  </a:extLst>
                </p14:cNvPr>
                <p14:cNvContentPartPr/>
                <p14:nvPr/>
              </p14:nvContentPartPr>
              <p14:xfrm>
                <a:off x="401552" y="1833918"/>
                <a:ext cx="257040" cy="43200"/>
              </p14:xfrm>
            </p:contentPart>
          </mc:Choice>
          <mc:Fallback xmlns="">
            <p:pic>
              <p:nvPicPr>
                <p:cNvPr id="19" name="Рукописный ввод 18">
                  <a:extLst>
                    <a:ext uri="{FF2B5EF4-FFF2-40B4-BE49-F238E27FC236}">
                      <a16:creationId xmlns:a16="http://schemas.microsoft.com/office/drawing/2014/main" id="{B9C587C2-D26F-462F-A199-7ACF58D0DF65}"/>
                    </a:ext>
                  </a:extLst>
                </p:cNvPr>
                <p:cNvPicPr/>
                <p:nvPr/>
              </p:nvPicPr>
              <p:blipFill>
                <a:blip r:embed="rId35"/>
                <a:stretch>
                  <a:fillRect/>
                </a:stretch>
              </p:blipFill>
              <p:spPr>
                <a:xfrm>
                  <a:off x="392552" y="1825278"/>
                  <a:ext cx="2746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Рукописный ввод 19">
                  <a:extLst>
                    <a:ext uri="{FF2B5EF4-FFF2-40B4-BE49-F238E27FC236}">
                      <a16:creationId xmlns:a16="http://schemas.microsoft.com/office/drawing/2014/main" id="{E6F4CB32-4830-4654-B8D2-7593757DBCAB}"/>
                    </a:ext>
                  </a:extLst>
                </p14:cNvPr>
                <p14:cNvContentPartPr/>
                <p14:nvPr/>
              </p14:nvContentPartPr>
              <p14:xfrm>
                <a:off x="1092752" y="1684878"/>
                <a:ext cx="175680" cy="209520"/>
              </p14:xfrm>
            </p:contentPart>
          </mc:Choice>
          <mc:Fallback xmlns="">
            <p:pic>
              <p:nvPicPr>
                <p:cNvPr id="20" name="Рукописный ввод 19">
                  <a:extLst>
                    <a:ext uri="{FF2B5EF4-FFF2-40B4-BE49-F238E27FC236}">
                      <a16:creationId xmlns:a16="http://schemas.microsoft.com/office/drawing/2014/main" id="{E6F4CB32-4830-4654-B8D2-7593757DBCAB}"/>
                    </a:ext>
                  </a:extLst>
                </p:cNvPr>
                <p:cNvPicPr/>
                <p:nvPr/>
              </p:nvPicPr>
              <p:blipFill>
                <a:blip r:embed="rId37"/>
                <a:stretch>
                  <a:fillRect/>
                </a:stretch>
              </p:blipFill>
              <p:spPr>
                <a:xfrm>
                  <a:off x="1083752" y="1676238"/>
                  <a:ext cx="1933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Рукописный ввод 20">
                  <a:extLst>
                    <a:ext uri="{FF2B5EF4-FFF2-40B4-BE49-F238E27FC236}">
                      <a16:creationId xmlns:a16="http://schemas.microsoft.com/office/drawing/2014/main" id="{76598AC5-9322-457D-8E81-EC37F881DFC0}"/>
                    </a:ext>
                  </a:extLst>
                </p14:cNvPr>
                <p14:cNvContentPartPr/>
                <p14:nvPr/>
              </p14:nvContentPartPr>
              <p14:xfrm>
                <a:off x="1468592" y="1450518"/>
                <a:ext cx="237600" cy="577800"/>
              </p14:xfrm>
            </p:contentPart>
          </mc:Choice>
          <mc:Fallback xmlns="">
            <p:pic>
              <p:nvPicPr>
                <p:cNvPr id="21" name="Рукописный ввод 20">
                  <a:extLst>
                    <a:ext uri="{FF2B5EF4-FFF2-40B4-BE49-F238E27FC236}">
                      <a16:creationId xmlns:a16="http://schemas.microsoft.com/office/drawing/2014/main" id="{76598AC5-9322-457D-8E81-EC37F881DFC0}"/>
                    </a:ext>
                  </a:extLst>
                </p:cNvPr>
                <p:cNvPicPr/>
                <p:nvPr/>
              </p:nvPicPr>
              <p:blipFill>
                <a:blip r:embed="rId39"/>
                <a:stretch>
                  <a:fillRect/>
                </a:stretch>
              </p:blipFill>
              <p:spPr>
                <a:xfrm>
                  <a:off x="1459952" y="1441878"/>
                  <a:ext cx="255240" cy="595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Рукописный ввод 22">
                  <a:extLst>
                    <a:ext uri="{FF2B5EF4-FFF2-40B4-BE49-F238E27FC236}">
                      <a16:creationId xmlns:a16="http://schemas.microsoft.com/office/drawing/2014/main" id="{BF9BBF64-75D7-404D-857E-8B1979610685}"/>
                    </a:ext>
                  </a:extLst>
                </p14:cNvPr>
                <p14:cNvContentPartPr/>
                <p14:nvPr/>
              </p14:nvContentPartPr>
              <p14:xfrm>
                <a:off x="1860632" y="1634118"/>
                <a:ext cx="152640" cy="325440"/>
              </p14:xfrm>
            </p:contentPart>
          </mc:Choice>
          <mc:Fallback xmlns="">
            <p:pic>
              <p:nvPicPr>
                <p:cNvPr id="23" name="Рукописный ввод 22">
                  <a:extLst>
                    <a:ext uri="{FF2B5EF4-FFF2-40B4-BE49-F238E27FC236}">
                      <a16:creationId xmlns:a16="http://schemas.microsoft.com/office/drawing/2014/main" id="{BF9BBF64-75D7-404D-857E-8B1979610685}"/>
                    </a:ext>
                  </a:extLst>
                </p:cNvPr>
                <p:cNvPicPr/>
                <p:nvPr/>
              </p:nvPicPr>
              <p:blipFill>
                <a:blip r:embed="rId41"/>
                <a:stretch>
                  <a:fillRect/>
                </a:stretch>
              </p:blipFill>
              <p:spPr>
                <a:xfrm>
                  <a:off x="1851992" y="1625478"/>
                  <a:ext cx="170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Рукописный ввод 23">
                  <a:extLst>
                    <a:ext uri="{FF2B5EF4-FFF2-40B4-BE49-F238E27FC236}">
                      <a16:creationId xmlns:a16="http://schemas.microsoft.com/office/drawing/2014/main" id="{A3E2A638-17C3-4137-A666-452CD0ED10E4}"/>
                    </a:ext>
                  </a:extLst>
                </p14:cNvPr>
                <p14:cNvContentPartPr/>
                <p14:nvPr/>
              </p14:nvContentPartPr>
              <p14:xfrm>
                <a:off x="2226032" y="1666158"/>
                <a:ext cx="164880" cy="194400"/>
              </p14:xfrm>
            </p:contentPart>
          </mc:Choice>
          <mc:Fallback xmlns="">
            <p:pic>
              <p:nvPicPr>
                <p:cNvPr id="24" name="Рукописный ввод 23">
                  <a:extLst>
                    <a:ext uri="{FF2B5EF4-FFF2-40B4-BE49-F238E27FC236}">
                      <a16:creationId xmlns:a16="http://schemas.microsoft.com/office/drawing/2014/main" id="{A3E2A638-17C3-4137-A666-452CD0ED10E4}"/>
                    </a:ext>
                  </a:extLst>
                </p:cNvPr>
                <p:cNvPicPr/>
                <p:nvPr/>
              </p:nvPicPr>
              <p:blipFill>
                <a:blip r:embed="rId43"/>
                <a:stretch>
                  <a:fillRect/>
                </a:stretch>
              </p:blipFill>
              <p:spPr>
                <a:xfrm>
                  <a:off x="2217392" y="1657518"/>
                  <a:ext cx="1825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Рукописный ввод 24">
                  <a:extLst>
                    <a:ext uri="{FF2B5EF4-FFF2-40B4-BE49-F238E27FC236}">
                      <a16:creationId xmlns:a16="http://schemas.microsoft.com/office/drawing/2014/main" id="{39EF8FDE-E217-4B1C-85F2-8D30C79479C9}"/>
                    </a:ext>
                  </a:extLst>
                </p14:cNvPr>
                <p14:cNvContentPartPr/>
                <p14:nvPr/>
              </p14:nvContentPartPr>
              <p14:xfrm>
                <a:off x="2603312" y="1498038"/>
                <a:ext cx="256680" cy="337320"/>
              </p14:xfrm>
            </p:contentPart>
          </mc:Choice>
          <mc:Fallback xmlns="">
            <p:pic>
              <p:nvPicPr>
                <p:cNvPr id="25" name="Рукописный ввод 24">
                  <a:extLst>
                    <a:ext uri="{FF2B5EF4-FFF2-40B4-BE49-F238E27FC236}">
                      <a16:creationId xmlns:a16="http://schemas.microsoft.com/office/drawing/2014/main" id="{39EF8FDE-E217-4B1C-85F2-8D30C79479C9}"/>
                    </a:ext>
                  </a:extLst>
                </p:cNvPr>
                <p:cNvPicPr/>
                <p:nvPr/>
              </p:nvPicPr>
              <p:blipFill>
                <a:blip r:embed="rId45"/>
                <a:stretch>
                  <a:fillRect/>
                </a:stretch>
              </p:blipFill>
              <p:spPr>
                <a:xfrm>
                  <a:off x="2594312" y="1489398"/>
                  <a:ext cx="274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Рукописный ввод 25">
                  <a:extLst>
                    <a:ext uri="{FF2B5EF4-FFF2-40B4-BE49-F238E27FC236}">
                      <a16:creationId xmlns:a16="http://schemas.microsoft.com/office/drawing/2014/main" id="{D4BC04E5-8E83-498C-9030-D596F3E0C50D}"/>
                    </a:ext>
                  </a:extLst>
                </p14:cNvPr>
                <p14:cNvContentPartPr/>
                <p14:nvPr/>
              </p14:nvContentPartPr>
              <p14:xfrm>
                <a:off x="2944592" y="1367718"/>
                <a:ext cx="255600" cy="733320"/>
              </p14:xfrm>
            </p:contentPart>
          </mc:Choice>
          <mc:Fallback xmlns="">
            <p:pic>
              <p:nvPicPr>
                <p:cNvPr id="26" name="Рукописный ввод 25">
                  <a:extLst>
                    <a:ext uri="{FF2B5EF4-FFF2-40B4-BE49-F238E27FC236}">
                      <a16:creationId xmlns:a16="http://schemas.microsoft.com/office/drawing/2014/main" id="{D4BC04E5-8E83-498C-9030-D596F3E0C50D}"/>
                    </a:ext>
                  </a:extLst>
                </p:cNvPr>
                <p:cNvPicPr/>
                <p:nvPr/>
              </p:nvPicPr>
              <p:blipFill>
                <a:blip r:embed="rId47"/>
                <a:stretch>
                  <a:fillRect/>
                </a:stretch>
              </p:blipFill>
              <p:spPr>
                <a:xfrm>
                  <a:off x="2935952" y="1359078"/>
                  <a:ext cx="273240" cy="750960"/>
                </a:xfrm>
                <a:prstGeom prst="rect">
                  <a:avLst/>
                </a:prstGeom>
              </p:spPr>
            </p:pic>
          </mc:Fallback>
        </mc:AlternateContent>
      </p:grpSp>
      <p:grpSp>
        <p:nvGrpSpPr>
          <p:cNvPr id="39" name="Группа 38">
            <a:extLst>
              <a:ext uri="{FF2B5EF4-FFF2-40B4-BE49-F238E27FC236}">
                <a16:creationId xmlns:a16="http://schemas.microsoft.com/office/drawing/2014/main" id="{6AA2D28C-850B-42C3-B2F3-64932C476959}"/>
              </a:ext>
            </a:extLst>
          </p:cNvPr>
          <p:cNvGrpSpPr/>
          <p:nvPr/>
        </p:nvGrpSpPr>
        <p:grpSpPr>
          <a:xfrm>
            <a:off x="7866152" y="1232358"/>
            <a:ext cx="2619000" cy="815400"/>
            <a:chOff x="7866152" y="1232358"/>
            <a:chExt cx="2619000" cy="815400"/>
          </a:xfrm>
        </p:grpSpPr>
        <mc:AlternateContent xmlns:mc="http://schemas.openxmlformats.org/markup-compatibility/2006" xmlns:p14="http://schemas.microsoft.com/office/powerpoint/2010/main">
          <mc:Choice Requires="p14">
            <p:contentPart p14:bwMode="auto" r:id="rId48">
              <p14:nvContentPartPr>
                <p14:cNvPr id="28" name="Рукописный ввод 27">
                  <a:extLst>
                    <a:ext uri="{FF2B5EF4-FFF2-40B4-BE49-F238E27FC236}">
                      <a16:creationId xmlns:a16="http://schemas.microsoft.com/office/drawing/2014/main" id="{48192F5A-1407-407B-AB75-9D6BABD6C8CF}"/>
                    </a:ext>
                  </a:extLst>
                </p14:cNvPr>
                <p14:cNvContentPartPr/>
                <p14:nvPr/>
              </p14:nvContentPartPr>
              <p14:xfrm>
                <a:off x="7866152" y="1596678"/>
                <a:ext cx="390960" cy="154080"/>
              </p14:xfrm>
            </p:contentPart>
          </mc:Choice>
          <mc:Fallback xmlns="">
            <p:pic>
              <p:nvPicPr>
                <p:cNvPr id="28" name="Рукописный ввод 27">
                  <a:extLst>
                    <a:ext uri="{FF2B5EF4-FFF2-40B4-BE49-F238E27FC236}">
                      <a16:creationId xmlns:a16="http://schemas.microsoft.com/office/drawing/2014/main" id="{48192F5A-1407-407B-AB75-9D6BABD6C8CF}"/>
                    </a:ext>
                  </a:extLst>
                </p:cNvPr>
                <p:cNvPicPr/>
                <p:nvPr/>
              </p:nvPicPr>
              <p:blipFill>
                <a:blip r:embed="rId49"/>
                <a:stretch>
                  <a:fillRect/>
                </a:stretch>
              </p:blipFill>
              <p:spPr>
                <a:xfrm>
                  <a:off x="7857152" y="1587678"/>
                  <a:ext cx="4086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Рукописный ввод 28">
                  <a:extLst>
                    <a:ext uri="{FF2B5EF4-FFF2-40B4-BE49-F238E27FC236}">
                      <a16:creationId xmlns:a16="http://schemas.microsoft.com/office/drawing/2014/main" id="{6672BFC0-9B39-4793-AAA8-5389DDC6780B}"/>
                    </a:ext>
                  </a:extLst>
                </p14:cNvPr>
                <p14:cNvContentPartPr/>
                <p14:nvPr/>
              </p14:nvContentPartPr>
              <p14:xfrm>
                <a:off x="8335592" y="1397598"/>
                <a:ext cx="355680" cy="474480"/>
              </p14:xfrm>
            </p:contentPart>
          </mc:Choice>
          <mc:Fallback xmlns="">
            <p:pic>
              <p:nvPicPr>
                <p:cNvPr id="29" name="Рукописный ввод 28">
                  <a:extLst>
                    <a:ext uri="{FF2B5EF4-FFF2-40B4-BE49-F238E27FC236}">
                      <a16:creationId xmlns:a16="http://schemas.microsoft.com/office/drawing/2014/main" id="{6672BFC0-9B39-4793-AAA8-5389DDC6780B}"/>
                    </a:ext>
                  </a:extLst>
                </p:cNvPr>
                <p:cNvPicPr/>
                <p:nvPr/>
              </p:nvPicPr>
              <p:blipFill>
                <a:blip r:embed="rId51"/>
                <a:stretch>
                  <a:fillRect/>
                </a:stretch>
              </p:blipFill>
              <p:spPr>
                <a:xfrm>
                  <a:off x="8326952" y="1388598"/>
                  <a:ext cx="37332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Рукописный ввод 29">
                  <a:extLst>
                    <a:ext uri="{FF2B5EF4-FFF2-40B4-BE49-F238E27FC236}">
                      <a16:creationId xmlns:a16="http://schemas.microsoft.com/office/drawing/2014/main" id="{3CFDA746-DF50-4375-94FC-22700ADDCFC1}"/>
                    </a:ext>
                  </a:extLst>
                </p14:cNvPr>
                <p14:cNvContentPartPr/>
                <p14:nvPr/>
              </p14:nvContentPartPr>
              <p14:xfrm>
                <a:off x="8346032" y="1672998"/>
                <a:ext cx="302760" cy="21240"/>
              </p14:xfrm>
            </p:contentPart>
          </mc:Choice>
          <mc:Fallback xmlns="">
            <p:pic>
              <p:nvPicPr>
                <p:cNvPr id="30" name="Рукописный ввод 29">
                  <a:extLst>
                    <a:ext uri="{FF2B5EF4-FFF2-40B4-BE49-F238E27FC236}">
                      <a16:creationId xmlns:a16="http://schemas.microsoft.com/office/drawing/2014/main" id="{3CFDA746-DF50-4375-94FC-22700ADDCFC1}"/>
                    </a:ext>
                  </a:extLst>
                </p:cNvPr>
                <p:cNvPicPr/>
                <p:nvPr/>
              </p:nvPicPr>
              <p:blipFill>
                <a:blip r:embed="rId53"/>
                <a:stretch>
                  <a:fillRect/>
                </a:stretch>
              </p:blipFill>
              <p:spPr>
                <a:xfrm>
                  <a:off x="8337032" y="1663998"/>
                  <a:ext cx="3204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Рукописный ввод 31">
                  <a:extLst>
                    <a:ext uri="{FF2B5EF4-FFF2-40B4-BE49-F238E27FC236}">
                      <a16:creationId xmlns:a16="http://schemas.microsoft.com/office/drawing/2014/main" id="{F763174A-AB3C-463E-B52B-9B5128B97F4E}"/>
                    </a:ext>
                  </a:extLst>
                </p14:cNvPr>
                <p14:cNvContentPartPr/>
                <p14:nvPr/>
              </p14:nvContentPartPr>
              <p14:xfrm>
                <a:off x="8154512" y="1289238"/>
                <a:ext cx="277200" cy="758520"/>
              </p14:xfrm>
            </p:contentPart>
          </mc:Choice>
          <mc:Fallback xmlns="">
            <p:pic>
              <p:nvPicPr>
                <p:cNvPr id="32" name="Рукописный ввод 31">
                  <a:extLst>
                    <a:ext uri="{FF2B5EF4-FFF2-40B4-BE49-F238E27FC236}">
                      <a16:creationId xmlns:a16="http://schemas.microsoft.com/office/drawing/2014/main" id="{F763174A-AB3C-463E-B52B-9B5128B97F4E}"/>
                    </a:ext>
                  </a:extLst>
                </p:cNvPr>
                <p:cNvPicPr/>
                <p:nvPr/>
              </p:nvPicPr>
              <p:blipFill>
                <a:blip r:embed="rId55"/>
                <a:stretch>
                  <a:fillRect/>
                </a:stretch>
              </p:blipFill>
              <p:spPr>
                <a:xfrm>
                  <a:off x="8145872" y="1280598"/>
                  <a:ext cx="29484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Рукописный ввод 32">
                  <a:extLst>
                    <a:ext uri="{FF2B5EF4-FFF2-40B4-BE49-F238E27FC236}">
                      <a16:creationId xmlns:a16="http://schemas.microsoft.com/office/drawing/2014/main" id="{2D6A3FD9-06D0-47D2-9863-65B9417BE295}"/>
                    </a:ext>
                  </a:extLst>
                </p14:cNvPr>
                <p14:cNvContentPartPr/>
                <p14:nvPr/>
              </p14:nvContentPartPr>
              <p14:xfrm>
                <a:off x="8774072" y="1652838"/>
                <a:ext cx="37080" cy="4320"/>
              </p14:xfrm>
            </p:contentPart>
          </mc:Choice>
          <mc:Fallback xmlns="">
            <p:pic>
              <p:nvPicPr>
                <p:cNvPr id="33" name="Рукописный ввод 32">
                  <a:extLst>
                    <a:ext uri="{FF2B5EF4-FFF2-40B4-BE49-F238E27FC236}">
                      <a16:creationId xmlns:a16="http://schemas.microsoft.com/office/drawing/2014/main" id="{2D6A3FD9-06D0-47D2-9863-65B9417BE295}"/>
                    </a:ext>
                  </a:extLst>
                </p:cNvPr>
                <p:cNvPicPr/>
                <p:nvPr/>
              </p:nvPicPr>
              <p:blipFill>
                <a:blip r:embed="rId57"/>
                <a:stretch>
                  <a:fillRect/>
                </a:stretch>
              </p:blipFill>
              <p:spPr>
                <a:xfrm>
                  <a:off x="8765072" y="1644198"/>
                  <a:ext cx="547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Рукописный ввод 33">
                  <a:extLst>
                    <a:ext uri="{FF2B5EF4-FFF2-40B4-BE49-F238E27FC236}">
                      <a16:creationId xmlns:a16="http://schemas.microsoft.com/office/drawing/2014/main" id="{C6AE8A96-9F72-49E2-B1EC-E0413683DC7A}"/>
                    </a:ext>
                  </a:extLst>
                </p14:cNvPr>
                <p14:cNvContentPartPr/>
                <p14:nvPr/>
              </p14:nvContentPartPr>
              <p14:xfrm>
                <a:off x="8979992" y="1426758"/>
                <a:ext cx="183240" cy="337680"/>
              </p14:xfrm>
            </p:contentPart>
          </mc:Choice>
          <mc:Fallback xmlns="">
            <p:pic>
              <p:nvPicPr>
                <p:cNvPr id="34" name="Рукописный ввод 33">
                  <a:extLst>
                    <a:ext uri="{FF2B5EF4-FFF2-40B4-BE49-F238E27FC236}">
                      <a16:creationId xmlns:a16="http://schemas.microsoft.com/office/drawing/2014/main" id="{C6AE8A96-9F72-49E2-B1EC-E0413683DC7A}"/>
                    </a:ext>
                  </a:extLst>
                </p:cNvPr>
                <p:cNvPicPr/>
                <p:nvPr/>
              </p:nvPicPr>
              <p:blipFill>
                <a:blip r:embed="rId59"/>
                <a:stretch>
                  <a:fillRect/>
                </a:stretch>
              </p:blipFill>
              <p:spPr>
                <a:xfrm>
                  <a:off x="8970992" y="1418118"/>
                  <a:ext cx="2008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Рукописный ввод 34">
                  <a:extLst>
                    <a:ext uri="{FF2B5EF4-FFF2-40B4-BE49-F238E27FC236}">
                      <a16:creationId xmlns:a16="http://schemas.microsoft.com/office/drawing/2014/main" id="{57A18E91-16A5-44AB-AC6A-B64436F76310}"/>
                    </a:ext>
                  </a:extLst>
                </p14:cNvPr>
                <p14:cNvContentPartPr/>
                <p14:nvPr/>
              </p14:nvContentPartPr>
              <p14:xfrm>
                <a:off x="9178352" y="1232358"/>
                <a:ext cx="203760" cy="756720"/>
              </p14:xfrm>
            </p:contentPart>
          </mc:Choice>
          <mc:Fallback xmlns="">
            <p:pic>
              <p:nvPicPr>
                <p:cNvPr id="35" name="Рукописный ввод 34">
                  <a:extLst>
                    <a:ext uri="{FF2B5EF4-FFF2-40B4-BE49-F238E27FC236}">
                      <a16:creationId xmlns:a16="http://schemas.microsoft.com/office/drawing/2014/main" id="{57A18E91-16A5-44AB-AC6A-B64436F76310}"/>
                    </a:ext>
                  </a:extLst>
                </p:cNvPr>
                <p:cNvPicPr/>
                <p:nvPr/>
              </p:nvPicPr>
              <p:blipFill>
                <a:blip r:embed="rId61"/>
                <a:stretch>
                  <a:fillRect/>
                </a:stretch>
              </p:blipFill>
              <p:spPr>
                <a:xfrm>
                  <a:off x="9169712" y="1223718"/>
                  <a:ext cx="22140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Рукописный ввод 36">
                  <a:extLst>
                    <a:ext uri="{FF2B5EF4-FFF2-40B4-BE49-F238E27FC236}">
                      <a16:creationId xmlns:a16="http://schemas.microsoft.com/office/drawing/2014/main" id="{C035B76A-406B-4080-A16E-75024817B160}"/>
                    </a:ext>
                  </a:extLst>
                </p14:cNvPr>
                <p14:cNvContentPartPr/>
                <p14:nvPr/>
              </p14:nvContentPartPr>
              <p14:xfrm>
                <a:off x="9663632" y="1454478"/>
                <a:ext cx="228960" cy="259200"/>
              </p14:xfrm>
            </p:contentPart>
          </mc:Choice>
          <mc:Fallback xmlns="">
            <p:pic>
              <p:nvPicPr>
                <p:cNvPr id="37" name="Рукописный ввод 36">
                  <a:extLst>
                    <a:ext uri="{FF2B5EF4-FFF2-40B4-BE49-F238E27FC236}">
                      <a16:creationId xmlns:a16="http://schemas.microsoft.com/office/drawing/2014/main" id="{C035B76A-406B-4080-A16E-75024817B160}"/>
                    </a:ext>
                  </a:extLst>
                </p:cNvPr>
                <p:cNvPicPr/>
                <p:nvPr/>
              </p:nvPicPr>
              <p:blipFill>
                <a:blip r:embed="rId63"/>
                <a:stretch>
                  <a:fillRect/>
                </a:stretch>
              </p:blipFill>
              <p:spPr>
                <a:xfrm>
                  <a:off x="9654992" y="1445478"/>
                  <a:ext cx="2466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Рукописный ввод 37">
                  <a:extLst>
                    <a:ext uri="{FF2B5EF4-FFF2-40B4-BE49-F238E27FC236}">
                      <a16:creationId xmlns:a16="http://schemas.microsoft.com/office/drawing/2014/main" id="{0B4FD28C-773E-4E76-B3A9-FED34CFBD27A}"/>
                    </a:ext>
                  </a:extLst>
                </p14:cNvPr>
                <p14:cNvContentPartPr/>
                <p14:nvPr/>
              </p14:nvContentPartPr>
              <p14:xfrm>
                <a:off x="10110032" y="1305438"/>
                <a:ext cx="375120" cy="302400"/>
              </p14:xfrm>
            </p:contentPart>
          </mc:Choice>
          <mc:Fallback xmlns="">
            <p:pic>
              <p:nvPicPr>
                <p:cNvPr id="38" name="Рукописный ввод 37">
                  <a:extLst>
                    <a:ext uri="{FF2B5EF4-FFF2-40B4-BE49-F238E27FC236}">
                      <a16:creationId xmlns:a16="http://schemas.microsoft.com/office/drawing/2014/main" id="{0B4FD28C-773E-4E76-B3A9-FED34CFBD27A}"/>
                    </a:ext>
                  </a:extLst>
                </p:cNvPr>
                <p:cNvPicPr/>
                <p:nvPr/>
              </p:nvPicPr>
              <p:blipFill>
                <a:blip r:embed="rId65"/>
                <a:stretch>
                  <a:fillRect/>
                </a:stretch>
              </p:blipFill>
              <p:spPr>
                <a:xfrm>
                  <a:off x="10101392" y="1296798"/>
                  <a:ext cx="392760" cy="32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22" name="Рукописный ввод 21">
                <a:extLst>
                  <a:ext uri="{FF2B5EF4-FFF2-40B4-BE49-F238E27FC236}">
                    <a16:creationId xmlns:a16="http://schemas.microsoft.com/office/drawing/2014/main" id="{99FAE253-303F-40DC-8543-A9A89710D412}"/>
                  </a:ext>
                </a:extLst>
              </p14:cNvPr>
              <p14:cNvContentPartPr/>
              <p14:nvPr/>
            </p14:nvContentPartPr>
            <p14:xfrm>
              <a:off x="4116752" y="253878"/>
              <a:ext cx="164160" cy="420120"/>
            </p14:xfrm>
          </p:contentPart>
        </mc:Choice>
        <mc:Fallback xmlns="">
          <p:pic>
            <p:nvPicPr>
              <p:cNvPr id="22" name="Рукописный ввод 21">
                <a:extLst>
                  <a:ext uri="{FF2B5EF4-FFF2-40B4-BE49-F238E27FC236}">
                    <a16:creationId xmlns:a16="http://schemas.microsoft.com/office/drawing/2014/main" id="{99FAE253-303F-40DC-8543-A9A89710D412}"/>
                  </a:ext>
                </a:extLst>
              </p:cNvPr>
              <p:cNvPicPr/>
              <p:nvPr/>
            </p:nvPicPr>
            <p:blipFill>
              <a:blip r:embed="rId67"/>
              <a:stretch>
                <a:fillRect/>
              </a:stretch>
            </p:blipFill>
            <p:spPr>
              <a:xfrm>
                <a:off x="4107752" y="244878"/>
                <a:ext cx="181800" cy="437760"/>
              </a:xfrm>
              <a:prstGeom prst="rect">
                <a:avLst/>
              </a:prstGeom>
            </p:spPr>
          </p:pic>
        </mc:Fallback>
      </mc:AlternateContent>
      <p:sp>
        <p:nvSpPr>
          <p:cNvPr id="31" name="TextBox 4">
            <a:extLst>
              <a:ext uri="{FF2B5EF4-FFF2-40B4-BE49-F238E27FC236}">
                <a16:creationId xmlns:a16="http://schemas.microsoft.com/office/drawing/2014/main" id="{9AF20856-4433-4AB6-9812-2704F8F87D3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4</a:t>
            </a:r>
            <a:endParaRPr lang="en-GB" dirty="0"/>
          </a:p>
        </p:txBody>
      </p:sp>
      <p:grpSp>
        <p:nvGrpSpPr>
          <p:cNvPr id="46" name="Группа 45">
            <a:extLst>
              <a:ext uri="{FF2B5EF4-FFF2-40B4-BE49-F238E27FC236}">
                <a16:creationId xmlns:a16="http://schemas.microsoft.com/office/drawing/2014/main" id="{2760DBF3-4026-42E7-9C7E-D6C1026B8010}"/>
              </a:ext>
            </a:extLst>
          </p:cNvPr>
          <p:cNvGrpSpPr/>
          <p:nvPr/>
        </p:nvGrpSpPr>
        <p:grpSpPr>
          <a:xfrm>
            <a:off x="3429512" y="1321998"/>
            <a:ext cx="246240" cy="493200"/>
            <a:chOff x="3429512" y="1321998"/>
            <a:chExt cx="246240" cy="493200"/>
          </a:xfrm>
        </p:grpSpPr>
        <mc:AlternateContent xmlns:mc="http://schemas.openxmlformats.org/markup-compatibility/2006" xmlns:p14="http://schemas.microsoft.com/office/powerpoint/2010/main">
          <mc:Choice Requires="p14">
            <p:contentPart p14:bwMode="auto" r:id="rId68">
              <p14:nvContentPartPr>
                <p14:cNvPr id="36" name="Рукописный ввод 35">
                  <a:extLst>
                    <a:ext uri="{FF2B5EF4-FFF2-40B4-BE49-F238E27FC236}">
                      <a16:creationId xmlns:a16="http://schemas.microsoft.com/office/drawing/2014/main" id="{E61A7968-30EB-49B2-8F59-B9AEC4EDE996}"/>
                    </a:ext>
                  </a:extLst>
                </p14:cNvPr>
                <p14:cNvContentPartPr/>
                <p14:nvPr/>
              </p14:nvContentPartPr>
              <p14:xfrm>
                <a:off x="3429512" y="1321998"/>
                <a:ext cx="216360" cy="352440"/>
              </p14:xfrm>
            </p:contentPart>
          </mc:Choice>
          <mc:Fallback xmlns="">
            <p:pic>
              <p:nvPicPr>
                <p:cNvPr id="36" name="Рукописный ввод 35">
                  <a:extLst>
                    <a:ext uri="{FF2B5EF4-FFF2-40B4-BE49-F238E27FC236}">
                      <a16:creationId xmlns:a16="http://schemas.microsoft.com/office/drawing/2014/main" id="{E61A7968-30EB-49B2-8F59-B9AEC4EDE996}"/>
                    </a:ext>
                  </a:extLst>
                </p:cNvPr>
                <p:cNvPicPr/>
                <p:nvPr/>
              </p:nvPicPr>
              <p:blipFill>
                <a:blip r:embed="rId69"/>
                <a:stretch>
                  <a:fillRect/>
                </a:stretch>
              </p:blipFill>
              <p:spPr>
                <a:xfrm>
                  <a:off x="3425192" y="1317678"/>
                  <a:ext cx="2250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Рукописный ввод 39">
                  <a:extLst>
                    <a:ext uri="{FF2B5EF4-FFF2-40B4-BE49-F238E27FC236}">
                      <a16:creationId xmlns:a16="http://schemas.microsoft.com/office/drawing/2014/main" id="{34EF73CD-4E5A-4F37-B6C0-C7B3FE6D6097}"/>
                    </a:ext>
                  </a:extLst>
                </p14:cNvPr>
                <p14:cNvContentPartPr/>
                <p14:nvPr/>
              </p14:nvContentPartPr>
              <p14:xfrm>
                <a:off x="3653792" y="1695678"/>
                <a:ext cx="21960" cy="119520"/>
              </p14:xfrm>
            </p:contentPart>
          </mc:Choice>
          <mc:Fallback xmlns="">
            <p:pic>
              <p:nvPicPr>
                <p:cNvPr id="40" name="Рукописный ввод 39">
                  <a:extLst>
                    <a:ext uri="{FF2B5EF4-FFF2-40B4-BE49-F238E27FC236}">
                      <a16:creationId xmlns:a16="http://schemas.microsoft.com/office/drawing/2014/main" id="{34EF73CD-4E5A-4F37-B6C0-C7B3FE6D6097}"/>
                    </a:ext>
                  </a:extLst>
                </p:cNvPr>
                <p:cNvPicPr/>
                <p:nvPr/>
              </p:nvPicPr>
              <p:blipFill>
                <a:blip r:embed="rId71"/>
                <a:stretch>
                  <a:fillRect/>
                </a:stretch>
              </p:blipFill>
              <p:spPr>
                <a:xfrm>
                  <a:off x="3649472" y="1691358"/>
                  <a:ext cx="30600" cy="128160"/>
                </a:xfrm>
                <a:prstGeom prst="rect">
                  <a:avLst/>
                </a:prstGeom>
              </p:spPr>
            </p:pic>
          </mc:Fallback>
        </mc:AlternateContent>
      </p:grpSp>
      <p:grpSp>
        <p:nvGrpSpPr>
          <p:cNvPr id="45" name="Группа 44">
            <a:extLst>
              <a:ext uri="{FF2B5EF4-FFF2-40B4-BE49-F238E27FC236}">
                <a16:creationId xmlns:a16="http://schemas.microsoft.com/office/drawing/2014/main" id="{798E2D57-8E39-4947-8843-8A7962B3C74D}"/>
              </a:ext>
            </a:extLst>
          </p:cNvPr>
          <p:cNvGrpSpPr/>
          <p:nvPr/>
        </p:nvGrpSpPr>
        <p:grpSpPr>
          <a:xfrm>
            <a:off x="3885272" y="1295718"/>
            <a:ext cx="795240" cy="284400"/>
            <a:chOff x="3885272" y="1295718"/>
            <a:chExt cx="795240" cy="284400"/>
          </a:xfrm>
        </p:grpSpPr>
        <mc:AlternateContent xmlns:mc="http://schemas.openxmlformats.org/markup-compatibility/2006" xmlns:p14="http://schemas.microsoft.com/office/powerpoint/2010/main">
          <mc:Choice Requires="p14">
            <p:contentPart p14:bwMode="auto" r:id="rId72">
              <p14:nvContentPartPr>
                <p14:cNvPr id="41" name="Рукописный ввод 40">
                  <a:extLst>
                    <a:ext uri="{FF2B5EF4-FFF2-40B4-BE49-F238E27FC236}">
                      <a16:creationId xmlns:a16="http://schemas.microsoft.com/office/drawing/2014/main" id="{3073514D-5C6D-4748-A77A-BC1F9A40605E}"/>
                    </a:ext>
                  </a:extLst>
                </p14:cNvPr>
                <p14:cNvContentPartPr/>
                <p14:nvPr/>
              </p14:nvContentPartPr>
              <p14:xfrm>
                <a:off x="3885272" y="1295718"/>
                <a:ext cx="200880" cy="284400"/>
              </p14:xfrm>
            </p:contentPart>
          </mc:Choice>
          <mc:Fallback xmlns="">
            <p:pic>
              <p:nvPicPr>
                <p:cNvPr id="41" name="Рукописный ввод 40">
                  <a:extLst>
                    <a:ext uri="{FF2B5EF4-FFF2-40B4-BE49-F238E27FC236}">
                      <a16:creationId xmlns:a16="http://schemas.microsoft.com/office/drawing/2014/main" id="{3073514D-5C6D-4748-A77A-BC1F9A40605E}"/>
                    </a:ext>
                  </a:extLst>
                </p:cNvPr>
                <p:cNvPicPr/>
                <p:nvPr/>
              </p:nvPicPr>
              <p:blipFill>
                <a:blip r:embed="rId73"/>
                <a:stretch>
                  <a:fillRect/>
                </a:stretch>
              </p:blipFill>
              <p:spPr>
                <a:xfrm>
                  <a:off x="3880952" y="1291398"/>
                  <a:ext cx="2095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Рукописный ввод 41">
                  <a:extLst>
                    <a:ext uri="{FF2B5EF4-FFF2-40B4-BE49-F238E27FC236}">
                      <a16:creationId xmlns:a16="http://schemas.microsoft.com/office/drawing/2014/main" id="{418F0B16-3A40-4591-ADDE-6444AE0E4B3C}"/>
                    </a:ext>
                  </a:extLst>
                </p14:cNvPr>
                <p14:cNvContentPartPr/>
                <p14:nvPr/>
              </p14:nvContentPartPr>
              <p14:xfrm>
                <a:off x="4222592" y="1381038"/>
                <a:ext cx="68400" cy="32040"/>
              </p14:xfrm>
            </p:contentPart>
          </mc:Choice>
          <mc:Fallback xmlns="">
            <p:pic>
              <p:nvPicPr>
                <p:cNvPr id="42" name="Рукописный ввод 41">
                  <a:extLst>
                    <a:ext uri="{FF2B5EF4-FFF2-40B4-BE49-F238E27FC236}">
                      <a16:creationId xmlns:a16="http://schemas.microsoft.com/office/drawing/2014/main" id="{418F0B16-3A40-4591-ADDE-6444AE0E4B3C}"/>
                    </a:ext>
                  </a:extLst>
                </p:cNvPr>
                <p:cNvPicPr/>
                <p:nvPr/>
              </p:nvPicPr>
              <p:blipFill>
                <a:blip r:embed="rId75"/>
                <a:stretch>
                  <a:fillRect/>
                </a:stretch>
              </p:blipFill>
              <p:spPr>
                <a:xfrm>
                  <a:off x="4218272" y="1376718"/>
                  <a:ext cx="770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Рукописный ввод 42">
                  <a:extLst>
                    <a:ext uri="{FF2B5EF4-FFF2-40B4-BE49-F238E27FC236}">
                      <a16:creationId xmlns:a16="http://schemas.microsoft.com/office/drawing/2014/main" id="{55C04BA4-6AD7-4493-96B1-2895810B1D51}"/>
                    </a:ext>
                  </a:extLst>
                </p14:cNvPr>
                <p14:cNvContentPartPr/>
                <p14:nvPr/>
              </p14:nvContentPartPr>
              <p14:xfrm>
                <a:off x="4226192" y="1478958"/>
                <a:ext cx="78120" cy="19800"/>
              </p14:xfrm>
            </p:contentPart>
          </mc:Choice>
          <mc:Fallback xmlns="">
            <p:pic>
              <p:nvPicPr>
                <p:cNvPr id="43" name="Рукописный ввод 42">
                  <a:extLst>
                    <a:ext uri="{FF2B5EF4-FFF2-40B4-BE49-F238E27FC236}">
                      <a16:creationId xmlns:a16="http://schemas.microsoft.com/office/drawing/2014/main" id="{55C04BA4-6AD7-4493-96B1-2895810B1D51}"/>
                    </a:ext>
                  </a:extLst>
                </p:cNvPr>
                <p:cNvPicPr/>
                <p:nvPr/>
              </p:nvPicPr>
              <p:blipFill>
                <a:blip r:embed="rId77"/>
                <a:stretch>
                  <a:fillRect/>
                </a:stretch>
              </p:blipFill>
              <p:spPr>
                <a:xfrm>
                  <a:off x="4221872" y="1474638"/>
                  <a:ext cx="867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Рукописный ввод 43">
                  <a:extLst>
                    <a:ext uri="{FF2B5EF4-FFF2-40B4-BE49-F238E27FC236}">
                      <a16:creationId xmlns:a16="http://schemas.microsoft.com/office/drawing/2014/main" id="{47C6004E-81E2-4A9D-A1D8-8693F79FAF36}"/>
                    </a:ext>
                  </a:extLst>
                </p14:cNvPr>
                <p14:cNvContentPartPr/>
                <p14:nvPr/>
              </p14:nvContentPartPr>
              <p14:xfrm>
                <a:off x="4359392" y="1304358"/>
                <a:ext cx="321120" cy="241200"/>
              </p14:xfrm>
            </p:contentPart>
          </mc:Choice>
          <mc:Fallback xmlns="">
            <p:pic>
              <p:nvPicPr>
                <p:cNvPr id="44" name="Рукописный ввод 43">
                  <a:extLst>
                    <a:ext uri="{FF2B5EF4-FFF2-40B4-BE49-F238E27FC236}">
                      <a16:creationId xmlns:a16="http://schemas.microsoft.com/office/drawing/2014/main" id="{47C6004E-81E2-4A9D-A1D8-8693F79FAF36}"/>
                    </a:ext>
                  </a:extLst>
                </p:cNvPr>
                <p:cNvPicPr/>
                <p:nvPr/>
              </p:nvPicPr>
              <p:blipFill>
                <a:blip r:embed="rId79"/>
                <a:stretch>
                  <a:fillRect/>
                </a:stretch>
              </p:blipFill>
              <p:spPr>
                <a:xfrm>
                  <a:off x="4355072" y="1300038"/>
                  <a:ext cx="329760" cy="249840"/>
                </a:xfrm>
                <a:prstGeom prst="rect">
                  <a:avLst/>
                </a:prstGeom>
              </p:spPr>
            </p:pic>
          </mc:Fallback>
        </mc:AlternateContent>
      </p:grpSp>
      <p:grpSp>
        <p:nvGrpSpPr>
          <p:cNvPr id="109" name="Группа 108">
            <a:extLst>
              <a:ext uri="{FF2B5EF4-FFF2-40B4-BE49-F238E27FC236}">
                <a16:creationId xmlns:a16="http://schemas.microsoft.com/office/drawing/2014/main" id="{9B8FE7CC-953C-4B3A-962D-DB31C69CD3E9}"/>
              </a:ext>
            </a:extLst>
          </p:cNvPr>
          <p:cNvGrpSpPr/>
          <p:nvPr/>
        </p:nvGrpSpPr>
        <p:grpSpPr>
          <a:xfrm>
            <a:off x="55232" y="2265918"/>
            <a:ext cx="2379240" cy="4290840"/>
            <a:chOff x="55232" y="2265918"/>
            <a:chExt cx="2379240" cy="4290840"/>
          </a:xfrm>
        </p:grpSpPr>
        <mc:AlternateContent xmlns:mc="http://schemas.openxmlformats.org/markup-compatibility/2006" xmlns:p14="http://schemas.microsoft.com/office/powerpoint/2010/main">
          <mc:Choice Requires="p14">
            <p:contentPart p14:bwMode="auto" r:id="rId80">
              <p14:nvContentPartPr>
                <p14:cNvPr id="47" name="Рукописный ввод 46">
                  <a:extLst>
                    <a:ext uri="{FF2B5EF4-FFF2-40B4-BE49-F238E27FC236}">
                      <a16:creationId xmlns:a16="http://schemas.microsoft.com/office/drawing/2014/main" id="{FC6568E0-8FC6-4280-816C-7330CD14AD26}"/>
                    </a:ext>
                  </a:extLst>
                </p14:cNvPr>
                <p14:cNvContentPartPr/>
                <p14:nvPr/>
              </p14:nvContentPartPr>
              <p14:xfrm>
                <a:off x="190232" y="2439798"/>
                <a:ext cx="88560" cy="257400"/>
              </p14:xfrm>
            </p:contentPart>
          </mc:Choice>
          <mc:Fallback xmlns="">
            <p:pic>
              <p:nvPicPr>
                <p:cNvPr id="47" name="Рукописный ввод 46">
                  <a:extLst>
                    <a:ext uri="{FF2B5EF4-FFF2-40B4-BE49-F238E27FC236}">
                      <a16:creationId xmlns:a16="http://schemas.microsoft.com/office/drawing/2014/main" id="{FC6568E0-8FC6-4280-816C-7330CD14AD26}"/>
                    </a:ext>
                  </a:extLst>
                </p:cNvPr>
                <p:cNvPicPr/>
                <p:nvPr/>
              </p:nvPicPr>
              <p:blipFill>
                <a:blip r:embed="rId81"/>
                <a:stretch>
                  <a:fillRect/>
                </a:stretch>
              </p:blipFill>
              <p:spPr>
                <a:xfrm>
                  <a:off x="185912" y="2435478"/>
                  <a:ext cx="972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Рукописный ввод 47">
                  <a:extLst>
                    <a:ext uri="{FF2B5EF4-FFF2-40B4-BE49-F238E27FC236}">
                      <a16:creationId xmlns:a16="http://schemas.microsoft.com/office/drawing/2014/main" id="{173BEE2A-7C92-478D-9D89-ADD91A48AADB}"/>
                    </a:ext>
                  </a:extLst>
                </p14:cNvPr>
                <p14:cNvContentPartPr/>
                <p14:nvPr/>
              </p14:nvContentPartPr>
              <p14:xfrm>
                <a:off x="290672" y="2310918"/>
                <a:ext cx="103320" cy="414360"/>
              </p14:xfrm>
            </p:contentPart>
          </mc:Choice>
          <mc:Fallback xmlns="">
            <p:pic>
              <p:nvPicPr>
                <p:cNvPr id="48" name="Рукописный ввод 47">
                  <a:extLst>
                    <a:ext uri="{FF2B5EF4-FFF2-40B4-BE49-F238E27FC236}">
                      <a16:creationId xmlns:a16="http://schemas.microsoft.com/office/drawing/2014/main" id="{173BEE2A-7C92-478D-9D89-ADD91A48AADB}"/>
                    </a:ext>
                  </a:extLst>
                </p:cNvPr>
                <p:cNvPicPr/>
                <p:nvPr/>
              </p:nvPicPr>
              <p:blipFill>
                <a:blip r:embed="rId83"/>
                <a:stretch>
                  <a:fillRect/>
                </a:stretch>
              </p:blipFill>
              <p:spPr>
                <a:xfrm>
                  <a:off x="286352" y="2306598"/>
                  <a:ext cx="11196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Рукописный ввод 48">
                  <a:extLst>
                    <a:ext uri="{FF2B5EF4-FFF2-40B4-BE49-F238E27FC236}">
                      <a16:creationId xmlns:a16="http://schemas.microsoft.com/office/drawing/2014/main" id="{2BB59953-1C71-4A01-BCDD-1DA1F03FEB5A}"/>
                    </a:ext>
                  </a:extLst>
                </p14:cNvPr>
                <p14:cNvContentPartPr/>
                <p14:nvPr/>
              </p14:nvContentPartPr>
              <p14:xfrm>
                <a:off x="184112" y="2555358"/>
                <a:ext cx="189000" cy="38520"/>
              </p14:xfrm>
            </p:contentPart>
          </mc:Choice>
          <mc:Fallback xmlns="">
            <p:pic>
              <p:nvPicPr>
                <p:cNvPr id="49" name="Рукописный ввод 48">
                  <a:extLst>
                    <a:ext uri="{FF2B5EF4-FFF2-40B4-BE49-F238E27FC236}">
                      <a16:creationId xmlns:a16="http://schemas.microsoft.com/office/drawing/2014/main" id="{2BB59953-1C71-4A01-BCDD-1DA1F03FEB5A}"/>
                    </a:ext>
                  </a:extLst>
                </p:cNvPr>
                <p:cNvPicPr/>
                <p:nvPr/>
              </p:nvPicPr>
              <p:blipFill>
                <a:blip r:embed="rId85"/>
                <a:stretch>
                  <a:fillRect/>
                </a:stretch>
              </p:blipFill>
              <p:spPr>
                <a:xfrm>
                  <a:off x="179792" y="2551038"/>
                  <a:ext cx="197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Рукописный ввод 49">
                  <a:extLst>
                    <a:ext uri="{FF2B5EF4-FFF2-40B4-BE49-F238E27FC236}">
                      <a16:creationId xmlns:a16="http://schemas.microsoft.com/office/drawing/2014/main" id="{5A2D42FB-8748-4B08-B09B-E2C248D46504}"/>
                    </a:ext>
                  </a:extLst>
                </p14:cNvPr>
                <p14:cNvContentPartPr/>
                <p14:nvPr/>
              </p14:nvContentPartPr>
              <p14:xfrm>
                <a:off x="506312" y="2329998"/>
                <a:ext cx="290160" cy="3881160"/>
              </p14:xfrm>
            </p:contentPart>
          </mc:Choice>
          <mc:Fallback xmlns="">
            <p:pic>
              <p:nvPicPr>
                <p:cNvPr id="50" name="Рукописный ввод 49">
                  <a:extLst>
                    <a:ext uri="{FF2B5EF4-FFF2-40B4-BE49-F238E27FC236}">
                      <a16:creationId xmlns:a16="http://schemas.microsoft.com/office/drawing/2014/main" id="{5A2D42FB-8748-4B08-B09B-E2C248D46504}"/>
                    </a:ext>
                  </a:extLst>
                </p:cNvPr>
                <p:cNvPicPr/>
                <p:nvPr/>
              </p:nvPicPr>
              <p:blipFill>
                <a:blip r:embed="rId87"/>
                <a:stretch>
                  <a:fillRect/>
                </a:stretch>
              </p:blipFill>
              <p:spPr>
                <a:xfrm>
                  <a:off x="501992" y="2325678"/>
                  <a:ext cx="298800" cy="3889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Рукописный ввод 50">
                  <a:extLst>
                    <a:ext uri="{FF2B5EF4-FFF2-40B4-BE49-F238E27FC236}">
                      <a16:creationId xmlns:a16="http://schemas.microsoft.com/office/drawing/2014/main" id="{CBBE67CE-91B4-4E2A-B648-C402EAA41677}"/>
                    </a:ext>
                  </a:extLst>
                </p14:cNvPr>
                <p14:cNvContentPartPr/>
                <p14:nvPr/>
              </p14:nvContentPartPr>
              <p14:xfrm>
                <a:off x="727352" y="2332158"/>
                <a:ext cx="48600" cy="329040"/>
              </p14:xfrm>
            </p:contentPart>
          </mc:Choice>
          <mc:Fallback xmlns="">
            <p:pic>
              <p:nvPicPr>
                <p:cNvPr id="51" name="Рукописный ввод 50">
                  <a:extLst>
                    <a:ext uri="{FF2B5EF4-FFF2-40B4-BE49-F238E27FC236}">
                      <a16:creationId xmlns:a16="http://schemas.microsoft.com/office/drawing/2014/main" id="{CBBE67CE-91B4-4E2A-B648-C402EAA41677}"/>
                    </a:ext>
                  </a:extLst>
                </p:cNvPr>
                <p:cNvPicPr/>
                <p:nvPr/>
              </p:nvPicPr>
              <p:blipFill>
                <a:blip r:embed="rId89"/>
                <a:stretch>
                  <a:fillRect/>
                </a:stretch>
              </p:blipFill>
              <p:spPr>
                <a:xfrm>
                  <a:off x="723032" y="2327838"/>
                  <a:ext cx="572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Рукописный ввод 51">
                  <a:extLst>
                    <a:ext uri="{FF2B5EF4-FFF2-40B4-BE49-F238E27FC236}">
                      <a16:creationId xmlns:a16="http://schemas.microsoft.com/office/drawing/2014/main" id="{9C26CCAF-9D83-4A94-B618-3EE9784787A2}"/>
                    </a:ext>
                  </a:extLst>
                </p14:cNvPr>
                <p14:cNvContentPartPr/>
                <p14:nvPr/>
              </p14:nvContentPartPr>
              <p14:xfrm>
                <a:off x="739592" y="2284278"/>
                <a:ext cx="197640" cy="350280"/>
              </p14:xfrm>
            </p:contentPart>
          </mc:Choice>
          <mc:Fallback xmlns="">
            <p:pic>
              <p:nvPicPr>
                <p:cNvPr id="52" name="Рукописный ввод 51">
                  <a:extLst>
                    <a:ext uri="{FF2B5EF4-FFF2-40B4-BE49-F238E27FC236}">
                      <a16:creationId xmlns:a16="http://schemas.microsoft.com/office/drawing/2014/main" id="{9C26CCAF-9D83-4A94-B618-3EE9784787A2}"/>
                    </a:ext>
                  </a:extLst>
                </p:cNvPr>
                <p:cNvPicPr/>
                <p:nvPr/>
              </p:nvPicPr>
              <p:blipFill>
                <a:blip r:embed="rId91"/>
                <a:stretch>
                  <a:fillRect/>
                </a:stretch>
              </p:blipFill>
              <p:spPr>
                <a:xfrm>
                  <a:off x="735272" y="2279958"/>
                  <a:ext cx="2062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4" name="Рукописный ввод 53">
                  <a:extLst>
                    <a:ext uri="{FF2B5EF4-FFF2-40B4-BE49-F238E27FC236}">
                      <a16:creationId xmlns:a16="http://schemas.microsoft.com/office/drawing/2014/main" id="{8BB70A3E-B4DC-4985-8D29-4B6CE3AAF945}"/>
                    </a:ext>
                  </a:extLst>
                </p14:cNvPr>
                <p14:cNvContentPartPr/>
                <p14:nvPr/>
              </p14:nvContentPartPr>
              <p14:xfrm>
                <a:off x="1126592" y="2289318"/>
                <a:ext cx="378360" cy="4189680"/>
              </p14:xfrm>
            </p:contentPart>
          </mc:Choice>
          <mc:Fallback xmlns="">
            <p:pic>
              <p:nvPicPr>
                <p:cNvPr id="54" name="Рукописный ввод 53">
                  <a:extLst>
                    <a:ext uri="{FF2B5EF4-FFF2-40B4-BE49-F238E27FC236}">
                      <a16:creationId xmlns:a16="http://schemas.microsoft.com/office/drawing/2014/main" id="{8BB70A3E-B4DC-4985-8D29-4B6CE3AAF945}"/>
                    </a:ext>
                  </a:extLst>
                </p:cNvPr>
                <p:cNvPicPr/>
                <p:nvPr/>
              </p:nvPicPr>
              <p:blipFill>
                <a:blip r:embed="rId93"/>
                <a:stretch>
                  <a:fillRect/>
                </a:stretch>
              </p:blipFill>
              <p:spPr>
                <a:xfrm>
                  <a:off x="1122272" y="2284998"/>
                  <a:ext cx="387000" cy="4198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Рукописный ввод 54">
                  <a:extLst>
                    <a:ext uri="{FF2B5EF4-FFF2-40B4-BE49-F238E27FC236}">
                      <a16:creationId xmlns:a16="http://schemas.microsoft.com/office/drawing/2014/main" id="{9AD4500C-19AF-4D1C-99F4-9B17D54DCBFF}"/>
                    </a:ext>
                  </a:extLst>
                </p14:cNvPr>
                <p14:cNvContentPartPr/>
                <p14:nvPr/>
              </p14:nvContentPartPr>
              <p14:xfrm>
                <a:off x="1455632" y="2265918"/>
                <a:ext cx="278280" cy="279360"/>
              </p14:xfrm>
            </p:contentPart>
          </mc:Choice>
          <mc:Fallback xmlns="">
            <p:pic>
              <p:nvPicPr>
                <p:cNvPr id="55" name="Рукописный ввод 54">
                  <a:extLst>
                    <a:ext uri="{FF2B5EF4-FFF2-40B4-BE49-F238E27FC236}">
                      <a16:creationId xmlns:a16="http://schemas.microsoft.com/office/drawing/2014/main" id="{9AD4500C-19AF-4D1C-99F4-9B17D54DCBFF}"/>
                    </a:ext>
                  </a:extLst>
                </p:cNvPr>
                <p:cNvPicPr/>
                <p:nvPr/>
              </p:nvPicPr>
              <p:blipFill>
                <a:blip r:embed="rId95"/>
                <a:stretch>
                  <a:fillRect/>
                </a:stretch>
              </p:blipFill>
              <p:spPr>
                <a:xfrm>
                  <a:off x="1451312" y="2261598"/>
                  <a:ext cx="286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Рукописный ввод 56">
                  <a:extLst>
                    <a:ext uri="{FF2B5EF4-FFF2-40B4-BE49-F238E27FC236}">
                      <a16:creationId xmlns:a16="http://schemas.microsoft.com/office/drawing/2014/main" id="{42E04243-A6A8-41EF-934F-DD6B5EA70C10}"/>
                    </a:ext>
                  </a:extLst>
                </p14:cNvPr>
                <p14:cNvContentPartPr/>
                <p14:nvPr/>
              </p14:nvContentPartPr>
              <p14:xfrm>
                <a:off x="194552" y="2994918"/>
                <a:ext cx="61920" cy="243720"/>
              </p14:xfrm>
            </p:contentPart>
          </mc:Choice>
          <mc:Fallback xmlns="">
            <p:pic>
              <p:nvPicPr>
                <p:cNvPr id="57" name="Рукописный ввод 56">
                  <a:extLst>
                    <a:ext uri="{FF2B5EF4-FFF2-40B4-BE49-F238E27FC236}">
                      <a16:creationId xmlns:a16="http://schemas.microsoft.com/office/drawing/2014/main" id="{42E04243-A6A8-41EF-934F-DD6B5EA70C10}"/>
                    </a:ext>
                  </a:extLst>
                </p:cNvPr>
                <p:cNvPicPr/>
                <p:nvPr/>
              </p:nvPicPr>
              <p:blipFill>
                <a:blip r:embed="rId97"/>
                <a:stretch>
                  <a:fillRect/>
                </a:stretch>
              </p:blipFill>
              <p:spPr>
                <a:xfrm>
                  <a:off x="190232" y="2990598"/>
                  <a:ext cx="705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Рукописный ввод 57">
                  <a:extLst>
                    <a:ext uri="{FF2B5EF4-FFF2-40B4-BE49-F238E27FC236}">
                      <a16:creationId xmlns:a16="http://schemas.microsoft.com/office/drawing/2014/main" id="{5A52417A-1F86-4329-80A1-3151F86A1DCA}"/>
                    </a:ext>
                  </a:extLst>
                </p14:cNvPr>
                <p14:cNvContentPartPr/>
                <p14:nvPr/>
              </p14:nvContentPartPr>
              <p14:xfrm>
                <a:off x="55232" y="2961438"/>
                <a:ext cx="275400" cy="60120"/>
              </p14:xfrm>
            </p:contentPart>
          </mc:Choice>
          <mc:Fallback xmlns="">
            <p:pic>
              <p:nvPicPr>
                <p:cNvPr id="58" name="Рукописный ввод 57">
                  <a:extLst>
                    <a:ext uri="{FF2B5EF4-FFF2-40B4-BE49-F238E27FC236}">
                      <a16:creationId xmlns:a16="http://schemas.microsoft.com/office/drawing/2014/main" id="{5A52417A-1F86-4329-80A1-3151F86A1DCA}"/>
                    </a:ext>
                  </a:extLst>
                </p:cNvPr>
                <p:cNvPicPr/>
                <p:nvPr/>
              </p:nvPicPr>
              <p:blipFill>
                <a:blip r:embed="rId99"/>
                <a:stretch>
                  <a:fillRect/>
                </a:stretch>
              </p:blipFill>
              <p:spPr>
                <a:xfrm>
                  <a:off x="50912" y="2957118"/>
                  <a:ext cx="2840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Рукописный ввод 58">
                  <a:extLst>
                    <a:ext uri="{FF2B5EF4-FFF2-40B4-BE49-F238E27FC236}">
                      <a16:creationId xmlns:a16="http://schemas.microsoft.com/office/drawing/2014/main" id="{524161AB-4981-4B8F-88E8-546789BCE460}"/>
                    </a:ext>
                  </a:extLst>
                </p14:cNvPr>
                <p14:cNvContentPartPr/>
                <p14:nvPr/>
              </p14:nvContentPartPr>
              <p14:xfrm>
                <a:off x="215792" y="3377598"/>
                <a:ext cx="57960" cy="299520"/>
              </p14:xfrm>
            </p:contentPart>
          </mc:Choice>
          <mc:Fallback xmlns="">
            <p:pic>
              <p:nvPicPr>
                <p:cNvPr id="59" name="Рукописный ввод 58">
                  <a:extLst>
                    <a:ext uri="{FF2B5EF4-FFF2-40B4-BE49-F238E27FC236}">
                      <a16:creationId xmlns:a16="http://schemas.microsoft.com/office/drawing/2014/main" id="{524161AB-4981-4B8F-88E8-546789BCE460}"/>
                    </a:ext>
                  </a:extLst>
                </p:cNvPr>
                <p:cNvPicPr/>
                <p:nvPr/>
              </p:nvPicPr>
              <p:blipFill>
                <a:blip r:embed="rId101"/>
                <a:stretch>
                  <a:fillRect/>
                </a:stretch>
              </p:blipFill>
              <p:spPr>
                <a:xfrm>
                  <a:off x="211472" y="3373278"/>
                  <a:ext cx="666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Рукописный ввод 59">
                  <a:extLst>
                    <a:ext uri="{FF2B5EF4-FFF2-40B4-BE49-F238E27FC236}">
                      <a16:creationId xmlns:a16="http://schemas.microsoft.com/office/drawing/2014/main" id="{57F5DA58-ACEB-4DF1-AFE2-09181D6F514F}"/>
                    </a:ext>
                  </a:extLst>
                </p14:cNvPr>
                <p14:cNvContentPartPr/>
                <p14:nvPr/>
              </p14:nvContentPartPr>
              <p14:xfrm>
                <a:off x="89072" y="3384078"/>
                <a:ext cx="290520" cy="61920"/>
              </p14:xfrm>
            </p:contentPart>
          </mc:Choice>
          <mc:Fallback xmlns="">
            <p:pic>
              <p:nvPicPr>
                <p:cNvPr id="60" name="Рукописный ввод 59">
                  <a:extLst>
                    <a:ext uri="{FF2B5EF4-FFF2-40B4-BE49-F238E27FC236}">
                      <a16:creationId xmlns:a16="http://schemas.microsoft.com/office/drawing/2014/main" id="{57F5DA58-ACEB-4DF1-AFE2-09181D6F514F}"/>
                    </a:ext>
                  </a:extLst>
                </p:cNvPr>
                <p:cNvPicPr/>
                <p:nvPr/>
              </p:nvPicPr>
              <p:blipFill>
                <a:blip r:embed="rId103"/>
                <a:stretch>
                  <a:fillRect/>
                </a:stretch>
              </p:blipFill>
              <p:spPr>
                <a:xfrm>
                  <a:off x="84752" y="3379758"/>
                  <a:ext cx="2991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Рукописный ввод 60">
                  <a:extLst>
                    <a:ext uri="{FF2B5EF4-FFF2-40B4-BE49-F238E27FC236}">
                      <a16:creationId xmlns:a16="http://schemas.microsoft.com/office/drawing/2014/main" id="{28D5C4DA-52E9-455B-96C2-890DA6D57D0F}"/>
                    </a:ext>
                  </a:extLst>
                </p14:cNvPr>
                <p14:cNvContentPartPr/>
                <p14:nvPr/>
              </p14:nvContentPartPr>
              <p14:xfrm>
                <a:off x="242792" y="3875118"/>
                <a:ext cx="41040" cy="289800"/>
              </p14:xfrm>
            </p:contentPart>
          </mc:Choice>
          <mc:Fallback xmlns="">
            <p:pic>
              <p:nvPicPr>
                <p:cNvPr id="61" name="Рукописный ввод 60">
                  <a:extLst>
                    <a:ext uri="{FF2B5EF4-FFF2-40B4-BE49-F238E27FC236}">
                      <a16:creationId xmlns:a16="http://schemas.microsoft.com/office/drawing/2014/main" id="{28D5C4DA-52E9-455B-96C2-890DA6D57D0F}"/>
                    </a:ext>
                  </a:extLst>
                </p:cNvPr>
                <p:cNvPicPr/>
                <p:nvPr/>
              </p:nvPicPr>
              <p:blipFill>
                <a:blip r:embed="rId105"/>
                <a:stretch>
                  <a:fillRect/>
                </a:stretch>
              </p:blipFill>
              <p:spPr>
                <a:xfrm>
                  <a:off x="238472" y="3870798"/>
                  <a:ext cx="496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Рукописный ввод 61">
                  <a:extLst>
                    <a:ext uri="{FF2B5EF4-FFF2-40B4-BE49-F238E27FC236}">
                      <a16:creationId xmlns:a16="http://schemas.microsoft.com/office/drawing/2014/main" id="{781E2964-EE2E-4A02-A9A1-97BF72434210}"/>
                    </a:ext>
                  </a:extLst>
                </p14:cNvPr>
                <p14:cNvContentPartPr/>
                <p14:nvPr/>
              </p14:nvContentPartPr>
              <p14:xfrm>
                <a:off x="185192" y="3873318"/>
                <a:ext cx="174600" cy="73800"/>
              </p14:xfrm>
            </p:contentPart>
          </mc:Choice>
          <mc:Fallback xmlns="">
            <p:pic>
              <p:nvPicPr>
                <p:cNvPr id="62" name="Рукописный ввод 61">
                  <a:extLst>
                    <a:ext uri="{FF2B5EF4-FFF2-40B4-BE49-F238E27FC236}">
                      <a16:creationId xmlns:a16="http://schemas.microsoft.com/office/drawing/2014/main" id="{781E2964-EE2E-4A02-A9A1-97BF72434210}"/>
                    </a:ext>
                  </a:extLst>
                </p:cNvPr>
                <p:cNvPicPr/>
                <p:nvPr/>
              </p:nvPicPr>
              <p:blipFill>
                <a:blip r:embed="rId107"/>
                <a:stretch>
                  <a:fillRect/>
                </a:stretch>
              </p:blipFill>
              <p:spPr>
                <a:xfrm>
                  <a:off x="180872" y="3868998"/>
                  <a:ext cx="1832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Рукописный ввод 62">
                  <a:extLst>
                    <a:ext uri="{FF2B5EF4-FFF2-40B4-BE49-F238E27FC236}">
                      <a16:creationId xmlns:a16="http://schemas.microsoft.com/office/drawing/2014/main" id="{EE407FB5-6298-4D75-9B5E-3B308AE2EC46}"/>
                    </a:ext>
                  </a:extLst>
                </p14:cNvPr>
                <p14:cNvContentPartPr/>
                <p14:nvPr/>
              </p14:nvContentPartPr>
              <p14:xfrm>
                <a:off x="280232" y="4388478"/>
                <a:ext cx="29880" cy="213120"/>
              </p14:xfrm>
            </p:contentPart>
          </mc:Choice>
          <mc:Fallback xmlns="">
            <p:pic>
              <p:nvPicPr>
                <p:cNvPr id="63" name="Рукописный ввод 62">
                  <a:extLst>
                    <a:ext uri="{FF2B5EF4-FFF2-40B4-BE49-F238E27FC236}">
                      <a16:creationId xmlns:a16="http://schemas.microsoft.com/office/drawing/2014/main" id="{EE407FB5-6298-4D75-9B5E-3B308AE2EC46}"/>
                    </a:ext>
                  </a:extLst>
                </p:cNvPr>
                <p:cNvPicPr/>
                <p:nvPr/>
              </p:nvPicPr>
              <p:blipFill>
                <a:blip r:embed="rId109"/>
                <a:stretch>
                  <a:fillRect/>
                </a:stretch>
              </p:blipFill>
              <p:spPr>
                <a:xfrm>
                  <a:off x="275912" y="4384158"/>
                  <a:ext cx="38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Рукописный ввод 63">
                  <a:extLst>
                    <a:ext uri="{FF2B5EF4-FFF2-40B4-BE49-F238E27FC236}">
                      <a16:creationId xmlns:a16="http://schemas.microsoft.com/office/drawing/2014/main" id="{456B44B8-DB4A-4926-9B42-18315B54562A}"/>
                    </a:ext>
                  </a:extLst>
                </p14:cNvPr>
                <p14:cNvContentPartPr/>
                <p14:nvPr/>
              </p14:nvContentPartPr>
              <p14:xfrm>
                <a:off x="95912" y="4348158"/>
                <a:ext cx="296280" cy="46800"/>
              </p14:xfrm>
            </p:contentPart>
          </mc:Choice>
          <mc:Fallback xmlns="">
            <p:pic>
              <p:nvPicPr>
                <p:cNvPr id="64" name="Рукописный ввод 63">
                  <a:extLst>
                    <a:ext uri="{FF2B5EF4-FFF2-40B4-BE49-F238E27FC236}">
                      <a16:creationId xmlns:a16="http://schemas.microsoft.com/office/drawing/2014/main" id="{456B44B8-DB4A-4926-9B42-18315B54562A}"/>
                    </a:ext>
                  </a:extLst>
                </p:cNvPr>
                <p:cNvPicPr/>
                <p:nvPr/>
              </p:nvPicPr>
              <p:blipFill>
                <a:blip r:embed="rId111"/>
                <a:stretch>
                  <a:fillRect/>
                </a:stretch>
              </p:blipFill>
              <p:spPr>
                <a:xfrm>
                  <a:off x="91592" y="4343838"/>
                  <a:ext cx="3049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Рукописный ввод 64">
                  <a:extLst>
                    <a:ext uri="{FF2B5EF4-FFF2-40B4-BE49-F238E27FC236}">
                      <a16:creationId xmlns:a16="http://schemas.microsoft.com/office/drawing/2014/main" id="{A969977B-4E74-49B6-B8C8-40C7432A351F}"/>
                    </a:ext>
                  </a:extLst>
                </p14:cNvPr>
                <p14:cNvContentPartPr/>
                <p14:nvPr/>
              </p14:nvContentPartPr>
              <p14:xfrm>
                <a:off x="199952" y="4950078"/>
                <a:ext cx="58320" cy="259560"/>
              </p14:xfrm>
            </p:contentPart>
          </mc:Choice>
          <mc:Fallback xmlns="">
            <p:pic>
              <p:nvPicPr>
                <p:cNvPr id="65" name="Рукописный ввод 64">
                  <a:extLst>
                    <a:ext uri="{FF2B5EF4-FFF2-40B4-BE49-F238E27FC236}">
                      <a16:creationId xmlns:a16="http://schemas.microsoft.com/office/drawing/2014/main" id="{A969977B-4E74-49B6-B8C8-40C7432A351F}"/>
                    </a:ext>
                  </a:extLst>
                </p:cNvPr>
                <p:cNvPicPr/>
                <p:nvPr/>
              </p:nvPicPr>
              <p:blipFill>
                <a:blip r:embed="rId113"/>
                <a:stretch>
                  <a:fillRect/>
                </a:stretch>
              </p:blipFill>
              <p:spPr>
                <a:xfrm>
                  <a:off x="195632" y="4945758"/>
                  <a:ext cx="669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Рукописный ввод 65">
                  <a:extLst>
                    <a:ext uri="{FF2B5EF4-FFF2-40B4-BE49-F238E27FC236}">
                      <a16:creationId xmlns:a16="http://schemas.microsoft.com/office/drawing/2014/main" id="{4FCE0989-517D-4DDB-8B03-A89CBD2621D3}"/>
                    </a:ext>
                  </a:extLst>
                </p14:cNvPr>
                <p14:cNvContentPartPr/>
                <p14:nvPr/>
              </p14:nvContentPartPr>
              <p14:xfrm>
                <a:off x="172952" y="4853958"/>
                <a:ext cx="217440" cy="60480"/>
              </p14:xfrm>
            </p:contentPart>
          </mc:Choice>
          <mc:Fallback xmlns="">
            <p:pic>
              <p:nvPicPr>
                <p:cNvPr id="66" name="Рукописный ввод 65">
                  <a:extLst>
                    <a:ext uri="{FF2B5EF4-FFF2-40B4-BE49-F238E27FC236}">
                      <a16:creationId xmlns:a16="http://schemas.microsoft.com/office/drawing/2014/main" id="{4FCE0989-517D-4DDB-8B03-A89CBD2621D3}"/>
                    </a:ext>
                  </a:extLst>
                </p:cNvPr>
                <p:cNvPicPr/>
                <p:nvPr/>
              </p:nvPicPr>
              <p:blipFill>
                <a:blip r:embed="rId115"/>
                <a:stretch>
                  <a:fillRect/>
                </a:stretch>
              </p:blipFill>
              <p:spPr>
                <a:xfrm>
                  <a:off x="168632" y="4849638"/>
                  <a:ext cx="226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Рукописный ввод 66">
                  <a:extLst>
                    <a:ext uri="{FF2B5EF4-FFF2-40B4-BE49-F238E27FC236}">
                      <a16:creationId xmlns:a16="http://schemas.microsoft.com/office/drawing/2014/main" id="{C85753C2-75EF-4283-9520-0A8DDEF32BA3}"/>
                    </a:ext>
                  </a:extLst>
                </p14:cNvPr>
                <p14:cNvContentPartPr/>
                <p14:nvPr/>
              </p14:nvContentPartPr>
              <p14:xfrm>
                <a:off x="136592" y="5038278"/>
                <a:ext cx="236880" cy="69480"/>
              </p14:xfrm>
            </p:contentPart>
          </mc:Choice>
          <mc:Fallback xmlns="">
            <p:pic>
              <p:nvPicPr>
                <p:cNvPr id="67" name="Рукописный ввод 66">
                  <a:extLst>
                    <a:ext uri="{FF2B5EF4-FFF2-40B4-BE49-F238E27FC236}">
                      <a16:creationId xmlns:a16="http://schemas.microsoft.com/office/drawing/2014/main" id="{C85753C2-75EF-4283-9520-0A8DDEF32BA3}"/>
                    </a:ext>
                  </a:extLst>
                </p:cNvPr>
                <p:cNvPicPr/>
                <p:nvPr/>
              </p:nvPicPr>
              <p:blipFill>
                <a:blip r:embed="rId117"/>
                <a:stretch>
                  <a:fillRect/>
                </a:stretch>
              </p:blipFill>
              <p:spPr>
                <a:xfrm>
                  <a:off x="132272" y="5033958"/>
                  <a:ext cx="2455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Рукописный ввод 67">
                  <a:extLst>
                    <a:ext uri="{FF2B5EF4-FFF2-40B4-BE49-F238E27FC236}">
                      <a16:creationId xmlns:a16="http://schemas.microsoft.com/office/drawing/2014/main" id="{970339FA-FA1E-4FFA-8FEC-61C78F92CA68}"/>
                    </a:ext>
                  </a:extLst>
                </p14:cNvPr>
                <p14:cNvContentPartPr/>
                <p14:nvPr/>
              </p14:nvContentPartPr>
              <p14:xfrm>
                <a:off x="261152" y="5467758"/>
                <a:ext cx="50040" cy="221400"/>
              </p14:xfrm>
            </p:contentPart>
          </mc:Choice>
          <mc:Fallback xmlns="">
            <p:pic>
              <p:nvPicPr>
                <p:cNvPr id="68" name="Рукописный ввод 67">
                  <a:extLst>
                    <a:ext uri="{FF2B5EF4-FFF2-40B4-BE49-F238E27FC236}">
                      <a16:creationId xmlns:a16="http://schemas.microsoft.com/office/drawing/2014/main" id="{970339FA-FA1E-4FFA-8FEC-61C78F92CA68}"/>
                    </a:ext>
                  </a:extLst>
                </p:cNvPr>
                <p:cNvPicPr/>
                <p:nvPr/>
              </p:nvPicPr>
              <p:blipFill>
                <a:blip r:embed="rId119"/>
                <a:stretch>
                  <a:fillRect/>
                </a:stretch>
              </p:blipFill>
              <p:spPr>
                <a:xfrm>
                  <a:off x="256832" y="5463438"/>
                  <a:ext cx="586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Рукописный ввод 68">
                  <a:extLst>
                    <a:ext uri="{FF2B5EF4-FFF2-40B4-BE49-F238E27FC236}">
                      <a16:creationId xmlns:a16="http://schemas.microsoft.com/office/drawing/2014/main" id="{8177EDCD-0443-41F5-9078-9CA23BB069E6}"/>
                    </a:ext>
                  </a:extLst>
                </p14:cNvPr>
                <p14:cNvContentPartPr/>
                <p14:nvPr/>
              </p14:nvContentPartPr>
              <p14:xfrm>
                <a:off x="133352" y="5302878"/>
                <a:ext cx="289080" cy="290160"/>
              </p14:xfrm>
            </p:contentPart>
          </mc:Choice>
          <mc:Fallback xmlns="">
            <p:pic>
              <p:nvPicPr>
                <p:cNvPr id="69" name="Рукописный ввод 68">
                  <a:extLst>
                    <a:ext uri="{FF2B5EF4-FFF2-40B4-BE49-F238E27FC236}">
                      <a16:creationId xmlns:a16="http://schemas.microsoft.com/office/drawing/2014/main" id="{8177EDCD-0443-41F5-9078-9CA23BB069E6}"/>
                    </a:ext>
                  </a:extLst>
                </p:cNvPr>
                <p:cNvPicPr/>
                <p:nvPr/>
              </p:nvPicPr>
              <p:blipFill>
                <a:blip r:embed="rId121"/>
                <a:stretch>
                  <a:fillRect/>
                </a:stretch>
              </p:blipFill>
              <p:spPr>
                <a:xfrm>
                  <a:off x="129032" y="5298558"/>
                  <a:ext cx="2977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Рукописный ввод 69">
                  <a:extLst>
                    <a:ext uri="{FF2B5EF4-FFF2-40B4-BE49-F238E27FC236}">
                      <a16:creationId xmlns:a16="http://schemas.microsoft.com/office/drawing/2014/main" id="{6AFD87CC-7E0F-437E-82E2-3FC30867F5F9}"/>
                    </a:ext>
                  </a:extLst>
                </p14:cNvPr>
                <p14:cNvContentPartPr/>
                <p14:nvPr/>
              </p14:nvContentPartPr>
              <p14:xfrm>
                <a:off x="280232" y="5855478"/>
                <a:ext cx="38880" cy="210240"/>
              </p14:xfrm>
            </p:contentPart>
          </mc:Choice>
          <mc:Fallback xmlns="">
            <p:pic>
              <p:nvPicPr>
                <p:cNvPr id="70" name="Рукописный ввод 69">
                  <a:extLst>
                    <a:ext uri="{FF2B5EF4-FFF2-40B4-BE49-F238E27FC236}">
                      <a16:creationId xmlns:a16="http://schemas.microsoft.com/office/drawing/2014/main" id="{6AFD87CC-7E0F-437E-82E2-3FC30867F5F9}"/>
                    </a:ext>
                  </a:extLst>
                </p:cNvPr>
                <p:cNvPicPr/>
                <p:nvPr/>
              </p:nvPicPr>
              <p:blipFill>
                <a:blip r:embed="rId123"/>
                <a:stretch>
                  <a:fillRect/>
                </a:stretch>
              </p:blipFill>
              <p:spPr>
                <a:xfrm>
                  <a:off x="275912" y="5851158"/>
                  <a:ext cx="475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Рукописный ввод 70">
                  <a:extLst>
                    <a:ext uri="{FF2B5EF4-FFF2-40B4-BE49-F238E27FC236}">
                      <a16:creationId xmlns:a16="http://schemas.microsoft.com/office/drawing/2014/main" id="{E140BBF6-28E8-418D-B312-C77A530B4C56}"/>
                    </a:ext>
                  </a:extLst>
                </p14:cNvPr>
                <p14:cNvContentPartPr/>
                <p14:nvPr/>
              </p14:nvContentPartPr>
              <p14:xfrm>
                <a:off x="132272" y="5803998"/>
                <a:ext cx="304200" cy="242640"/>
              </p14:xfrm>
            </p:contentPart>
          </mc:Choice>
          <mc:Fallback xmlns="">
            <p:pic>
              <p:nvPicPr>
                <p:cNvPr id="71" name="Рукописный ввод 70">
                  <a:extLst>
                    <a:ext uri="{FF2B5EF4-FFF2-40B4-BE49-F238E27FC236}">
                      <a16:creationId xmlns:a16="http://schemas.microsoft.com/office/drawing/2014/main" id="{E140BBF6-28E8-418D-B312-C77A530B4C56}"/>
                    </a:ext>
                  </a:extLst>
                </p:cNvPr>
                <p:cNvPicPr/>
                <p:nvPr/>
              </p:nvPicPr>
              <p:blipFill>
                <a:blip r:embed="rId125"/>
                <a:stretch>
                  <a:fillRect/>
                </a:stretch>
              </p:blipFill>
              <p:spPr>
                <a:xfrm>
                  <a:off x="127952" y="5799678"/>
                  <a:ext cx="3128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2" name="Рукописный ввод 71">
                  <a:extLst>
                    <a:ext uri="{FF2B5EF4-FFF2-40B4-BE49-F238E27FC236}">
                      <a16:creationId xmlns:a16="http://schemas.microsoft.com/office/drawing/2014/main" id="{D7CEF779-0E87-4851-9786-10BD6AF1DA08}"/>
                    </a:ext>
                  </a:extLst>
                </p14:cNvPr>
                <p14:cNvContentPartPr/>
                <p14:nvPr/>
              </p14:nvContentPartPr>
              <p14:xfrm>
                <a:off x="282392" y="6284238"/>
                <a:ext cx="11520" cy="213480"/>
              </p14:xfrm>
            </p:contentPart>
          </mc:Choice>
          <mc:Fallback xmlns="">
            <p:pic>
              <p:nvPicPr>
                <p:cNvPr id="72" name="Рукописный ввод 71">
                  <a:extLst>
                    <a:ext uri="{FF2B5EF4-FFF2-40B4-BE49-F238E27FC236}">
                      <a16:creationId xmlns:a16="http://schemas.microsoft.com/office/drawing/2014/main" id="{D7CEF779-0E87-4851-9786-10BD6AF1DA08}"/>
                    </a:ext>
                  </a:extLst>
                </p:cNvPr>
                <p:cNvPicPr/>
                <p:nvPr/>
              </p:nvPicPr>
              <p:blipFill>
                <a:blip r:embed="rId127"/>
                <a:stretch>
                  <a:fillRect/>
                </a:stretch>
              </p:blipFill>
              <p:spPr>
                <a:xfrm>
                  <a:off x="278072" y="6279918"/>
                  <a:ext cx="201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3" name="Рукописный ввод 72">
                  <a:extLst>
                    <a:ext uri="{FF2B5EF4-FFF2-40B4-BE49-F238E27FC236}">
                      <a16:creationId xmlns:a16="http://schemas.microsoft.com/office/drawing/2014/main" id="{F197987C-865B-4E0D-B640-8F55F6E861BC}"/>
                    </a:ext>
                  </a:extLst>
                </p14:cNvPr>
                <p14:cNvContentPartPr/>
                <p14:nvPr/>
              </p14:nvContentPartPr>
              <p14:xfrm>
                <a:off x="205712" y="6169038"/>
                <a:ext cx="263520" cy="42480"/>
              </p14:xfrm>
            </p:contentPart>
          </mc:Choice>
          <mc:Fallback xmlns="">
            <p:pic>
              <p:nvPicPr>
                <p:cNvPr id="73" name="Рукописный ввод 72">
                  <a:extLst>
                    <a:ext uri="{FF2B5EF4-FFF2-40B4-BE49-F238E27FC236}">
                      <a16:creationId xmlns:a16="http://schemas.microsoft.com/office/drawing/2014/main" id="{F197987C-865B-4E0D-B640-8F55F6E861BC}"/>
                    </a:ext>
                  </a:extLst>
                </p:cNvPr>
                <p:cNvPicPr/>
                <p:nvPr/>
              </p:nvPicPr>
              <p:blipFill>
                <a:blip r:embed="rId129"/>
                <a:stretch>
                  <a:fillRect/>
                </a:stretch>
              </p:blipFill>
              <p:spPr>
                <a:xfrm>
                  <a:off x="201392" y="6164718"/>
                  <a:ext cx="2721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Рукописный ввод 73">
                  <a:extLst>
                    <a:ext uri="{FF2B5EF4-FFF2-40B4-BE49-F238E27FC236}">
                      <a16:creationId xmlns:a16="http://schemas.microsoft.com/office/drawing/2014/main" id="{5965F8F1-D7EC-4ACA-9373-ADFDAC50B94F}"/>
                    </a:ext>
                  </a:extLst>
                </p14:cNvPr>
                <p14:cNvContentPartPr/>
                <p14:nvPr/>
              </p14:nvContentPartPr>
              <p14:xfrm>
                <a:off x="175112" y="6339318"/>
                <a:ext cx="209520" cy="16560"/>
              </p14:xfrm>
            </p:contentPart>
          </mc:Choice>
          <mc:Fallback xmlns="">
            <p:pic>
              <p:nvPicPr>
                <p:cNvPr id="74" name="Рукописный ввод 73">
                  <a:extLst>
                    <a:ext uri="{FF2B5EF4-FFF2-40B4-BE49-F238E27FC236}">
                      <a16:creationId xmlns:a16="http://schemas.microsoft.com/office/drawing/2014/main" id="{5965F8F1-D7EC-4ACA-9373-ADFDAC50B94F}"/>
                    </a:ext>
                  </a:extLst>
                </p:cNvPr>
                <p:cNvPicPr/>
                <p:nvPr/>
              </p:nvPicPr>
              <p:blipFill>
                <a:blip r:embed="rId131"/>
                <a:stretch>
                  <a:fillRect/>
                </a:stretch>
              </p:blipFill>
              <p:spPr>
                <a:xfrm>
                  <a:off x="170792" y="6334998"/>
                  <a:ext cx="218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Рукописный ввод 74">
                  <a:extLst>
                    <a:ext uri="{FF2B5EF4-FFF2-40B4-BE49-F238E27FC236}">
                      <a16:creationId xmlns:a16="http://schemas.microsoft.com/office/drawing/2014/main" id="{DE822098-76FC-4154-A200-57D0D494627A}"/>
                    </a:ext>
                  </a:extLst>
                </p14:cNvPr>
                <p14:cNvContentPartPr/>
                <p14:nvPr/>
              </p14:nvContentPartPr>
              <p14:xfrm>
                <a:off x="895832" y="2867478"/>
                <a:ext cx="18360" cy="248400"/>
              </p14:xfrm>
            </p:contentPart>
          </mc:Choice>
          <mc:Fallback xmlns="">
            <p:pic>
              <p:nvPicPr>
                <p:cNvPr id="75" name="Рукописный ввод 74">
                  <a:extLst>
                    <a:ext uri="{FF2B5EF4-FFF2-40B4-BE49-F238E27FC236}">
                      <a16:creationId xmlns:a16="http://schemas.microsoft.com/office/drawing/2014/main" id="{DE822098-76FC-4154-A200-57D0D494627A}"/>
                    </a:ext>
                  </a:extLst>
                </p:cNvPr>
                <p:cNvPicPr/>
                <p:nvPr/>
              </p:nvPicPr>
              <p:blipFill>
                <a:blip r:embed="rId133"/>
                <a:stretch>
                  <a:fillRect/>
                </a:stretch>
              </p:blipFill>
              <p:spPr>
                <a:xfrm>
                  <a:off x="891512" y="2863158"/>
                  <a:ext cx="270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Рукописный ввод 75">
                  <a:extLst>
                    <a:ext uri="{FF2B5EF4-FFF2-40B4-BE49-F238E27FC236}">
                      <a16:creationId xmlns:a16="http://schemas.microsoft.com/office/drawing/2014/main" id="{A6D033CF-0F7C-4DA2-8B86-F0CC42D93249}"/>
                    </a:ext>
                  </a:extLst>
                </p14:cNvPr>
                <p14:cNvContentPartPr/>
                <p14:nvPr/>
              </p14:nvContentPartPr>
              <p14:xfrm>
                <a:off x="727352" y="2836878"/>
                <a:ext cx="312480" cy="76680"/>
              </p14:xfrm>
            </p:contentPart>
          </mc:Choice>
          <mc:Fallback xmlns="">
            <p:pic>
              <p:nvPicPr>
                <p:cNvPr id="76" name="Рукописный ввод 75">
                  <a:extLst>
                    <a:ext uri="{FF2B5EF4-FFF2-40B4-BE49-F238E27FC236}">
                      <a16:creationId xmlns:a16="http://schemas.microsoft.com/office/drawing/2014/main" id="{A6D033CF-0F7C-4DA2-8B86-F0CC42D93249}"/>
                    </a:ext>
                  </a:extLst>
                </p:cNvPr>
                <p:cNvPicPr/>
                <p:nvPr/>
              </p:nvPicPr>
              <p:blipFill>
                <a:blip r:embed="rId135"/>
                <a:stretch>
                  <a:fillRect/>
                </a:stretch>
              </p:blipFill>
              <p:spPr>
                <a:xfrm>
                  <a:off x="723032" y="2832558"/>
                  <a:ext cx="3211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7" name="Рукописный ввод 76">
                  <a:extLst>
                    <a:ext uri="{FF2B5EF4-FFF2-40B4-BE49-F238E27FC236}">
                      <a16:creationId xmlns:a16="http://schemas.microsoft.com/office/drawing/2014/main" id="{6D1371B8-D3CD-4FF9-9B40-EDD6BC5CB15F}"/>
                    </a:ext>
                  </a:extLst>
                </p14:cNvPr>
                <p14:cNvContentPartPr/>
                <p14:nvPr/>
              </p14:nvContentPartPr>
              <p14:xfrm>
                <a:off x="840392" y="3257358"/>
                <a:ext cx="91440" cy="327240"/>
              </p14:xfrm>
            </p:contentPart>
          </mc:Choice>
          <mc:Fallback xmlns="">
            <p:pic>
              <p:nvPicPr>
                <p:cNvPr id="77" name="Рукописный ввод 76">
                  <a:extLst>
                    <a:ext uri="{FF2B5EF4-FFF2-40B4-BE49-F238E27FC236}">
                      <a16:creationId xmlns:a16="http://schemas.microsoft.com/office/drawing/2014/main" id="{6D1371B8-D3CD-4FF9-9B40-EDD6BC5CB15F}"/>
                    </a:ext>
                  </a:extLst>
                </p:cNvPr>
                <p:cNvPicPr/>
                <p:nvPr/>
              </p:nvPicPr>
              <p:blipFill>
                <a:blip r:embed="rId137"/>
                <a:stretch>
                  <a:fillRect/>
                </a:stretch>
              </p:blipFill>
              <p:spPr>
                <a:xfrm>
                  <a:off x="836072" y="3253038"/>
                  <a:ext cx="1000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8" name="Рукописный ввод 77">
                  <a:extLst>
                    <a:ext uri="{FF2B5EF4-FFF2-40B4-BE49-F238E27FC236}">
                      <a16:creationId xmlns:a16="http://schemas.microsoft.com/office/drawing/2014/main" id="{4246DC13-B2C4-47CB-9B4A-3BEFB8018929}"/>
                    </a:ext>
                  </a:extLst>
                </p14:cNvPr>
                <p14:cNvContentPartPr/>
                <p14:nvPr/>
              </p14:nvContentPartPr>
              <p14:xfrm>
                <a:off x="617552" y="3283638"/>
                <a:ext cx="393480" cy="143280"/>
              </p14:xfrm>
            </p:contentPart>
          </mc:Choice>
          <mc:Fallback xmlns="">
            <p:pic>
              <p:nvPicPr>
                <p:cNvPr id="78" name="Рукописный ввод 77">
                  <a:extLst>
                    <a:ext uri="{FF2B5EF4-FFF2-40B4-BE49-F238E27FC236}">
                      <a16:creationId xmlns:a16="http://schemas.microsoft.com/office/drawing/2014/main" id="{4246DC13-B2C4-47CB-9B4A-3BEFB8018929}"/>
                    </a:ext>
                  </a:extLst>
                </p:cNvPr>
                <p:cNvPicPr/>
                <p:nvPr/>
              </p:nvPicPr>
              <p:blipFill>
                <a:blip r:embed="rId139"/>
                <a:stretch>
                  <a:fillRect/>
                </a:stretch>
              </p:blipFill>
              <p:spPr>
                <a:xfrm>
                  <a:off x="613232" y="3279318"/>
                  <a:ext cx="4021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9" name="Рукописный ввод 78">
                  <a:extLst>
                    <a:ext uri="{FF2B5EF4-FFF2-40B4-BE49-F238E27FC236}">
                      <a16:creationId xmlns:a16="http://schemas.microsoft.com/office/drawing/2014/main" id="{317E2CAC-9DB9-4F45-A8C7-9707E1A4416D}"/>
                    </a:ext>
                  </a:extLst>
                </p14:cNvPr>
                <p14:cNvContentPartPr/>
                <p14:nvPr/>
              </p14:nvContentPartPr>
              <p14:xfrm>
                <a:off x="836072" y="3915078"/>
                <a:ext cx="26280" cy="221040"/>
              </p14:xfrm>
            </p:contentPart>
          </mc:Choice>
          <mc:Fallback xmlns="">
            <p:pic>
              <p:nvPicPr>
                <p:cNvPr id="79" name="Рукописный ввод 78">
                  <a:extLst>
                    <a:ext uri="{FF2B5EF4-FFF2-40B4-BE49-F238E27FC236}">
                      <a16:creationId xmlns:a16="http://schemas.microsoft.com/office/drawing/2014/main" id="{317E2CAC-9DB9-4F45-A8C7-9707E1A4416D}"/>
                    </a:ext>
                  </a:extLst>
                </p:cNvPr>
                <p:cNvPicPr/>
                <p:nvPr/>
              </p:nvPicPr>
              <p:blipFill>
                <a:blip r:embed="rId141"/>
                <a:stretch>
                  <a:fillRect/>
                </a:stretch>
              </p:blipFill>
              <p:spPr>
                <a:xfrm>
                  <a:off x="831752" y="3910758"/>
                  <a:ext cx="34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0" name="Рукописный ввод 79">
                  <a:extLst>
                    <a:ext uri="{FF2B5EF4-FFF2-40B4-BE49-F238E27FC236}">
                      <a16:creationId xmlns:a16="http://schemas.microsoft.com/office/drawing/2014/main" id="{41540013-5418-4ED6-91DA-C2162559CB0A}"/>
                    </a:ext>
                  </a:extLst>
                </p14:cNvPr>
                <p14:cNvContentPartPr/>
                <p14:nvPr/>
              </p14:nvContentPartPr>
              <p14:xfrm>
                <a:off x="797192" y="3835158"/>
                <a:ext cx="227160" cy="59040"/>
              </p14:xfrm>
            </p:contentPart>
          </mc:Choice>
          <mc:Fallback xmlns="">
            <p:pic>
              <p:nvPicPr>
                <p:cNvPr id="80" name="Рукописный ввод 79">
                  <a:extLst>
                    <a:ext uri="{FF2B5EF4-FFF2-40B4-BE49-F238E27FC236}">
                      <a16:creationId xmlns:a16="http://schemas.microsoft.com/office/drawing/2014/main" id="{41540013-5418-4ED6-91DA-C2162559CB0A}"/>
                    </a:ext>
                  </a:extLst>
                </p:cNvPr>
                <p:cNvPicPr/>
                <p:nvPr/>
              </p:nvPicPr>
              <p:blipFill>
                <a:blip r:embed="rId143"/>
                <a:stretch>
                  <a:fillRect/>
                </a:stretch>
              </p:blipFill>
              <p:spPr>
                <a:xfrm>
                  <a:off x="792872" y="3830838"/>
                  <a:ext cx="2358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1" name="Рукописный ввод 80">
                  <a:extLst>
                    <a:ext uri="{FF2B5EF4-FFF2-40B4-BE49-F238E27FC236}">
                      <a16:creationId xmlns:a16="http://schemas.microsoft.com/office/drawing/2014/main" id="{156C3821-6CB8-49F3-8458-9947A91F2415}"/>
                    </a:ext>
                  </a:extLst>
                </p14:cNvPr>
                <p14:cNvContentPartPr/>
                <p14:nvPr/>
              </p14:nvContentPartPr>
              <p14:xfrm>
                <a:off x="754352" y="4002558"/>
                <a:ext cx="243720" cy="70560"/>
              </p14:xfrm>
            </p:contentPart>
          </mc:Choice>
          <mc:Fallback xmlns="">
            <p:pic>
              <p:nvPicPr>
                <p:cNvPr id="81" name="Рукописный ввод 80">
                  <a:extLst>
                    <a:ext uri="{FF2B5EF4-FFF2-40B4-BE49-F238E27FC236}">
                      <a16:creationId xmlns:a16="http://schemas.microsoft.com/office/drawing/2014/main" id="{156C3821-6CB8-49F3-8458-9947A91F2415}"/>
                    </a:ext>
                  </a:extLst>
                </p:cNvPr>
                <p:cNvPicPr/>
                <p:nvPr/>
              </p:nvPicPr>
              <p:blipFill>
                <a:blip r:embed="rId145"/>
                <a:stretch>
                  <a:fillRect/>
                </a:stretch>
              </p:blipFill>
              <p:spPr>
                <a:xfrm>
                  <a:off x="750032" y="3998238"/>
                  <a:ext cx="2523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2" name="Рукописный ввод 81">
                  <a:extLst>
                    <a:ext uri="{FF2B5EF4-FFF2-40B4-BE49-F238E27FC236}">
                      <a16:creationId xmlns:a16="http://schemas.microsoft.com/office/drawing/2014/main" id="{FAB9C6CB-6FDD-4690-AE35-06A4730F730A}"/>
                    </a:ext>
                  </a:extLst>
                </p14:cNvPr>
                <p14:cNvContentPartPr/>
                <p14:nvPr/>
              </p14:nvContentPartPr>
              <p14:xfrm>
                <a:off x="951272" y="4452558"/>
                <a:ext cx="13680" cy="204840"/>
              </p14:xfrm>
            </p:contentPart>
          </mc:Choice>
          <mc:Fallback xmlns="">
            <p:pic>
              <p:nvPicPr>
                <p:cNvPr id="82" name="Рукописный ввод 81">
                  <a:extLst>
                    <a:ext uri="{FF2B5EF4-FFF2-40B4-BE49-F238E27FC236}">
                      <a16:creationId xmlns:a16="http://schemas.microsoft.com/office/drawing/2014/main" id="{FAB9C6CB-6FDD-4690-AE35-06A4730F730A}"/>
                    </a:ext>
                  </a:extLst>
                </p:cNvPr>
                <p:cNvPicPr/>
                <p:nvPr/>
              </p:nvPicPr>
              <p:blipFill>
                <a:blip r:embed="rId147"/>
                <a:stretch>
                  <a:fillRect/>
                </a:stretch>
              </p:blipFill>
              <p:spPr>
                <a:xfrm>
                  <a:off x="946952" y="4448238"/>
                  <a:ext cx="223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3" name="Рукописный ввод 82">
                  <a:extLst>
                    <a:ext uri="{FF2B5EF4-FFF2-40B4-BE49-F238E27FC236}">
                      <a16:creationId xmlns:a16="http://schemas.microsoft.com/office/drawing/2014/main" id="{1127D791-6709-47DD-B02B-1289066D8DFE}"/>
                    </a:ext>
                  </a:extLst>
                </p14:cNvPr>
                <p14:cNvContentPartPr/>
                <p14:nvPr/>
              </p14:nvContentPartPr>
              <p14:xfrm>
                <a:off x="721592" y="4270758"/>
                <a:ext cx="374760" cy="263520"/>
              </p14:xfrm>
            </p:contentPart>
          </mc:Choice>
          <mc:Fallback xmlns="">
            <p:pic>
              <p:nvPicPr>
                <p:cNvPr id="83" name="Рукописный ввод 82">
                  <a:extLst>
                    <a:ext uri="{FF2B5EF4-FFF2-40B4-BE49-F238E27FC236}">
                      <a16:creationId xmlns:a16="http://schemas.microsoft.com/office/drawing/2014/main" id="{1127D791-6709-47DD-B02B-1289066D8DFE}"/>
                    </a:ext>
                  </a:extLst>
                </p:cNvPr>
                <p:cNvPicPr/>
                <p:nvPr/>
              </p:nvPicPr>
              <p:blipFill>
                <a:blip r:embed="rId149"/>
                <a:stretch>
                  <a:fillRect/>
                </a:stretch>
              </p:blipFill>
              <p:spPr>
                <a:xfrm>
                  <a:off x="717272" y="4266438"/>
                  <a:ext cx="3834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4" name="Рукописный ввод 83">
                  <a:extLst>
                    <a:ext uri="{FF2B5EF4-FFF2-40B4-BE49-F238E27FC236}">
                      <a16:creationId xmlns:a16="http://schemas.microsoft.com/office/drawing/2014/main" id="{7385CC33-D4B9-4C42-9C8B-CED8F7F2078A}"/>
                    </a:ext>
                  </a:extLst>
                </p14:cNvPr>
                <p14:cNvContentPartPr/>
                <p14:nvPr/>
              </p14:nvContentPartPr>
              <p14:xfrm>
                <a:off x="907352" y="4821198"/>
                <a:ext cx="31680" cy="289080"/>
              </p14:xfrm>
            </p:contentPart>
          </mc:Choice>
          <mc:Fallback xmlns="">
            <p:pic>
              <p:nvPicPr>
                <p:cNvPr id="84" name="Рукописный ввод 83">
                  <a:extLst>
                    <a:ext uri="{FF2B5EF4-FFF2-40B4-BE49-F238E27FC236}">
                      <a16:creationId xmlns:a16="http://schemas.microsoft.com/office/drawing/2014/main" id="{7385CC33-D4B9-4C42-9C8B-CED8F7F2078A}"/>
                    </a:ext>
                  </a:extLst>
                </p:cNvPr>
                <p:cNvPicPr/>
                <p:nvPr/>
              </p:nvPicPr>
              <p:blipFill>
                <a:blip r:embed="rId151"/>
                <a:stretch>
                  <a:fillRect/>
                </a:stretch>
              </p:blipFill>
              <p:spPr>
                <a:xfrm>
                  <a:off x="903032" y="4816878"/>
                  <a:ext cx="403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5" name="Рукописный ввод 84">
                  <a:extLst>
                    <a:ext uri="{FF2B5EF4-FFF2-40B4-BE49-F238E27FC236}">
                      <a16:creationId xmlns:a16="http://schemas.microsoft.com/office/drawing/2014/main" id="{826D5804-79D1-443A-A5C5-7B5E45D0F587}"/>
                    </a:ext>
                  </a:extLst>
                </p14:cNvPr>
                <p14:cNvContentPartPr/>
                <p14:nvPr/>
              </p14:nvContentPartPr>
              <p14:xfrm>
                <a:off x="736352" y="4814718"/>
                <a:ext cx="329400" cy="87480"/>
              </p14:xfrm>
            </p:contentPart>
          </mc:Choice>
          <mc:Fallback xmlns="">
            <p:pic>
              <p:nvPicPr>
                <p:cNvPr id="85" name="Рукописный ввод 84">
                  <a:extLst>
                    <a:ext uri="{FF2B5EF4-FFF2-40B4-BE49-F238E27FC236}">
                      <a16:creationId xmlns:a16="http://schemas.microsoft.com/office/drawing/2014/main" id="{826D5804-79D1-443A-A5C5-7B5E45D0F587}"/>
                    </a:ext>
                  </a:extLst>
                </p:cNvPr>
                <p:cNvPicPr/>
                <p:nvPr/>
              </p:nvPicPr>
              <p:blipFill>
                <a:blip r:embed="rId153"/>
                <a:stretch>
                  <a:fillRect/>
                </a:stretch>
              </p:blipFill>
              <p:spPr>
                <a:xfrm>
                  <a:off x="732032" y="4810398"/>
                  <a:ext cx="3380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6" name="Рукописный ввод 85">
                  <a:extLst>
                    <a:ext uri="{FF2B5EF4-FFF2-40B4-BE49-F238E27FC236}">
                      <a16:creationId xmlns:a16="http://schemas.microsoft.com/office/drawing/2014/main" id="{6943215C-F835-433A-8435-B646BA0B89E6}"/>
                    </a:ext>
                  </a:extLst>
                </p14:cNvPr>
                <p14:cNvContentPartPr/>
                <p14:nvPr/>
              </p14:nvContentPartPr>
              <p14:xfrm>
                <a:off x="960272" y="5302878"/>
                <a:ext cx="37800" cy="226080"/>
              </p14:xfrm>
            </p:contentPart>
          </mc:Choice>
          <mc:Fallback xmlns="">
            <p:pic>
              <p:nvPicPr>
                <p:cNvPr id="86" name="Рукописный ввод 85">
                  <a:extLst>
                    <a:ext uri="{FF2B5EF4-FFF2-40B4-BE49-F238E27FC236}">
                      <a16:creationId xmlns:a16="http://schemas.microsoft.com/office/drawing/2014/main" id="{6943215C-F835-433A-8435-B646BA0B89E6}"/>
                    </a:ext>
                  </a:extLst>
                </p:cNvPr>
                <p:cNvPicPr/>
                <p:nvPr/>
              </p:nvPicPr>
              <p:blipFill>
                <a:blip r:embed="rId155"/>
                <a:stretch>
                  <a:fillRect/>
                </a:stretch>
              </p:blipFill>
              <p:spPr>
                <a:xfrm>
                  <a:off x="955952" y="5298558"/>
                  <a:ext cx="464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7" name="Рукописный ввод 86">
                  <a:extLst>
                    <a:ext uri="{FF2B5EF4-FFF2-40B4-BE49-F238E27FC236}">
                      <a16:creationId xmlns:a16="http://schemas.microsoft.com/office/drawing/2014/main" id="{5C6E29FD-C5CB-46F2-970B-6583195AF345}"/>
                    </a:ext>
                  </a:extLst>
                </p14:cNvPr>
                <p14:cNvContentPartPr/>
                <p14:nvPr/>
              </p14:nvContentPartPr>
              <p14:xfrm>
                <a:off x="715832" y="5255358"/>
                <a:ext cx="403200" cy="60120"/>
              </p14:xfrm>
            </p:contentPart>
          </mc:Choice>
          <mc:Fallback xmlns="">
            <p:pic>
              <p:nvPicPr>
                <p:cNvPr id="87" name="Рукописный ввод 86">
                  <a:extLst>
                    <a:ext uri="{FF2B5EF4-FFF2-40B4-BE49-F238E27FC236}">
                      <a16:creationId xmlns:a16="http://schemas.microsoft.com/office/drawing/2014/main" id="{5C6E29FD-C5CB-46F2-970B-6583195AF345}"/>
                    </a:ext>
                  </a:extLst>
                </p:cNvPr>
                <p:cNvPicPr/>
                <p:nvPr/>
              </p:nvPicPr>
              <p:blipFill>
                <a:blip r:embed="rId157"/>
                <a:stretch>
                  <a:fillRect/>
                </a:stretch>
              </p:blipFill>
              <p:spPr>
                <a:xfrm>
                  <a:off x="711512" y="5251038"/>
                  <a:ext cx="41184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8" name="Рукописный ввод 87">
                  <a:extLst>
                    <a:ext uri="{FF2B5EF4-FFF2-40B4-BE49-F238E27FC236}">
                      <a16:creationId xmlns:a16="http://schemas.microsoft.com/office/drawing/2014/main" id="{6F8954F6-C355-4259-A5A1-029450B3DB9B}"/>
                    </a:ext>
                  </a:extLst>
                </p14:cNvPr>
                <p14:cNvContentPartPr/>
                <p14:nvPr/>
              </p14:nvContentPartPr>
              <p14:xfrm>
                <a:off x="962432" y="5736678"/>
                <a:ext cx="33120" cy="263160"/>
              </p14:xfrm>
            </p:contentPart>
          </mc:Choice>
          <mc:Fallback xmlns="">
            <p:pic>
              <p:nvPicPr>
                <p:cNvPr id="88" name="Рукописный ввод 87">
                  <a:extLst>
                    <a:ext uri="{FF2B5EF4-FFF2-40B4-BE49-F238E27FC236}">
                      <a16:creationId xmlns:a16="http://schemas.microsoft.com/office/drawing/2014/main" id="{6F8954F6-C355-4259-A5A1-029450B3DB9B}"/>
                    </a:ext>
                  </a:extLst>
                </p:cNvPr>
                <p:cNvPicPr/>
                <p:nvPr/>
              </p:nvPicPr>
              <p:blipFill>
                <a:blip r:embed="rId159"/>
                <a:stretch>
                  <a:fillRect/>
                </a:stretch>
              </p:blipFill>
              <p:spPr>
                <a:xfrm>
                  <a:off x="958112" y="5732358"/>
                  <a:ext cx="417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9" name="Рукописный ввод 88">
                  <a:extLst>
                    <a:ext uri="{FF2B5EF4-FFF2-40B4-BE49-F238E27FC236}">
                      <a16:creationId xmlns:a16="http://schemas.microsoft.com/office/drawing/2014/main" id="{AACBE264-66A1-4799-BADE-E29FC5C77437}"/>
                    </a:ext>
                  </a:extLst>
                </p14:cNvPr>
                <p14:cNvContentPartPr/>
                <p14:nvPr/>
              </p14:nvContentPartPr>
              <p14:xfrm>
                <a:off x="855152" y="5727318"/>
                <a:ext cx="264600" cy="204120"/>
              </p14:xfrm>
            </p:contentPart>
          </mc:Choice>
          <mc:Fallback xmlns="">
            <p:pic>
              <p:nvPicPr>
                <p:cNvPr id="89" name="Рукописный ввод 88">
                  <a:extLst>
                    <a:ext uri="{FF2B5EF4-FFF2-40B4-BE49-F238E27FC236}">
                      <a16:creationId xmlns:a16="http://schemas.microsoft.com/office/drawing/2014/main" id="{AACBE264-66A1-4799-BADE-E29FC5C77437}"/>
                    </a:ext>
                  </a:extLst>
                </p:cNvPr>
                <p:cNvPicPr/>
                <p:nvPr/>
              </p:nvPicPr>
              <p:blipFill>
                <a:blip r:embed="rId161"/>
                <a:stretch>
                  <a:fillRect/>
                </a:stretch>
              </p:blipFill>
              <p:spPr>
                <a:xfrm>
                  <a:off x="850832" y="5722998"/>
                  <a:ext cx="2732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0" name="Рукописный ввод 89">
                  <a:extLst>
                    <a:ext uri="{FF2B5EF4-FFF2-40B4-BE49-F238E27FC236}">
                      <a16:creationId xmlns:a16="http://schemas.microsoft.com/office/drawing/2014/main" id="{1AFE936E-6F61-422E-AB8C-1310EB420D54}"/>
                    </a:ext>
                  </a:extLst>
                </p14:cNvPr>
                <p14:cNvContentPartPr/>
                <p14:nvPr/>
              </p14:nvContentPartPr>
              <p14:xfrm>
                <a:off x="961352" y="6281358"/>
                <a:ext cx="44640" cy="275400"/>
              </p14:xfrm>
            </p:contentPart>
          </mc:Choice>
          <mc:Fallback xmlns="">
            <p:pic>
              <p:nvPicPr>
                <p:cNvPr id="90" name="Рукописный ввод 89">
                  <a:extLst>
                    <a:ext uri="{FF2B5EF4-FFF2-40B4-BE49-F238E27FC236}">
                      <a16:creationId xmlns:a16="http://schemas.microsoft.com/office/drawing/2014/main" id="{1AFE936E-6F61-422E-AB8C-1310EB420D54}"/>
                    </a:ext>
                  </a:extLst>
                </p:cNvPr>
                <p:cNvPicPr/>
                <p:nvPr/>
              </p:nvPicPr>
              <p:blipFill>
                <a:blip r:embed="rId163"/>
                <a:stretch>
                  <a:fillRect/>
                </a:stretch>
              </p:blipFill>
              <p:spPr>
                <a:xfrm>
                  <a:off x="957032" y="6277038"/>
                  <a:ext cx="532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1" name="Рукописный ввод 90">
                  <a:extLst>
                    <a:ext uri="{FF2B5EF4-FFF2-40B4-BE49-F238E27FC236}">
                      <a16:creationId xmlns:a16="http://schemas.microsoft.com/office/drawing/2014/main" id="{95FA28E1-1B33-4C43-9EC0-F08264D787FF}"/>
                    </a:ext>
                  </a:extLst>
                </p14:cNvPr>
                <p14:cNvContentPartPr/>
                <p14:nvPr/>
              </p14:nvContentPartPr>
              <p14:xfrm>
                <a:off x="817712" y="6207198"/>
                <a:ext cx="317880" cy="191520"/>
              </p14:xfrm>
            </p:contentPart>
          </mc:Choice>
          <mc:Fallback xmlns="">
            <p:pic>
              <p:nvPicPr>
                <p:cNvPr id="91" name="Рукописный ввод 90">
                  <a:extLst>
                    <a:ext uri="{FF2B5EF4-FFF2-40B4-BE49-F238E27FC236}">
                      <a16:creationId xmlns:a16="http://schemas.microsoft.com/office/drawing/2014/main" id="{95FA28E1-1B33-4C43-9EC0-F08264D787FF}"/>
                    </a:ext>
                  </a:extLst>
                </p:cNvPr>
                <p:cNvPicPr/>
                <p:nvPr/>
              </p:nvPicPr>
              <p:blipFill>
                <a:blip r:embed="rId165"/>
                <a:stretch>
                  <a:fillRect/>
                </a:stretch>
              </p:blipFill>
              <p:spPr>
                <a:xfrm>
                  <a:off x="813392" y="6202878"/>
                  <a:ext cx="326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Рукописный ввод 91">
                  <a:extLst>
                    <a:ext uri="{FF2B5EF4-FFF2-40B4-BE49-F238E27FC236}">
                      <a16:creationId xmlns:a16="http://schemas.microsoft.com/office/drawing/2014/main" id="{E5236276-DF02-475A-8628-8BCC03FB11AB}"/>
                    </a:ext>
                  </a:extLst>
                </p14:cNvPr>
                <p14:cNvContentPartPr/>
                <p14:nvPr/>
              </p14:nvContentPartPr>
              <p14:xfrm>
                <a:off x="1647512" y="2812398"/>
                <a:ext cx="61920" cy="283680"/>
              </p14:xfrm>
            </p:contentPart>
          </mc:Choice>
          <mc:Fallback xmlns="">
            <p:pic>
              <p:nvPicPr>
                <p:cNvPr id="92" name="Рукописный ввод 91">
                  <a:extLst>
                    <a:ext uri="{FF2B5EF4-FFF2-40B4-BE49-F238E27FC236}">
                      <a16:creationId xmlns:a16="http://schemas.microsoft.com/office/drawing/2014/main" id="{E5236276-DF02-475A-8628-8BCC03FB11AB}"/>
                    </a:ext>
                  </a:extLst>
                </p:cNvPr>
                <p:cNvPicPr/>
                <p:nvPr/>
              </p:nvPicPr>
              <p:blipFill>
                <a:blip r:embed="rId167"/>
                <a:stretch>
                  <a:fillRect/>
                </a:stretch>
              </p:blipFill>
              <p:spPr>
                <a:xfrm>
                  <a:off x="1643192" y="2808078"/>
                  <a:ext cx="705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3" name="Рукописный ввод 92">
                  <a:extLst>
                    <a:ext uri="{FF2B5EF4-FFF2-40B4-BE49-F238E27FC236}">
                      <a16:creationId xmlns:a16="http://schemas.microsoft.com/office/drawing/2014/main" id="{17CF1AE2-54EC-4E56-B6F9-833B25897998}"/>
                    </a:ext>
                  </a:extLst>
                </p14:cNvPr>
                <p14:cNvContentPartPr/>
                <p14:nvPr/>
              </p14:nvContentPartPr>
              <p14:xfrm>
                <a:off x="1454552" y="2826798"/>
                <a:ext cx="366840" cy="75600"/>
              </p14:xfrm>
            </p:contentPart>
          </mc:Choice>
          <mc:Fallback xmlns="">
            <p:pic>
              <p:nvPicPr>
                <p:cNvPr id="93" name="Рукописный ввод 92">
                  <a:extLst>
                    <a:ext uri="{FF2B5EF4-FFF2-40B4-BE49-F238E27FC236}">
                      <a16:creationId xmlns:a16="http://schemas.microsoft.com/office/drawing/2014/main" id="{17CF1AE2-54EC-4E56-B6F9-833B25897998}"/>
                    </a:ext>
                  </a:extLst>
                </p:cNvPr>
                <p:cNvPicPr/>
                <p:nvPr/>
              </p:nvPicPr>
              <p:blipFill>
                <a:blip r:embed="rId169"/>
                <a:stretch>
                  <a:fillRect/>
                </a:stretch>
              </p:blipFill>
              <p:spPr>
                <a:xfrm>
                  <a:off x="1450232" y="2822478"/>
                  <a:ext cx="3754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4" name="Рукописный ввод 93">
                  <a:extLst>
                    <a:ext uri="{FF2B5EF4-FFF2-40B4-BE49-F238E27FC236}">
                      <a16:creationId xmlns:a16="http://schemas.microsoft.com/office/drawing/2014/main" id="{AB1783AF-4CD1-477F-BFC3-D2B02CDBADC6}"/>
                    </a:ext>
                  </a:extLst>
                </p14:cNvPr>
                <p14:cNvContentPartPr/>
                <p14:nvPr/>
              </p14:nvContentPartPr>
              <p14:xfrm>
                <a:off x="1560752" y="3312438"/>
                <a:ext cx="23040" cy="222480"/>
              </p14:xfrm>
            </p:contentPart>
          </mc:Choice>
          <mc:Fallback xmlns="">
            <p:pic>
              <p:nvPicPr>
                <p:cNvPr id="94" name="Рукописный ввод 93">
                  <a:extLst>
                    <a:ext uri="{FF2B5EF4-FFF2-40B4-BE49-F238E27FC236}">
                      <a16:creationId xmlns:a16="http://schemas.microsoft.com/office/drawing/2014/main" id="{AB1783AF-4CD1-477F-BFC3-D2B02CDBADC6}"/>
                    </a:ext>
                  </a:extLst>
                </p:cNvPr>
                <p:cNvPicPr/>
                <p:nvPr/>
              </p:nvPicPr>
              <p:blipFill>
                <a:blip r:embed="rId171"/>
                <a:stretch>
                  <a:fillRect/>
                </a:stretch>
              </p:blipFill>
              <p:spPr>
                <a:xfrm>
                  <a:off x="1556432" y="3308118"/>
                  <a:ext cx="316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5" name="Рукописный ввод 94">
                  <a:extLst>
                    <a:ext uri="{FF2B5EF4-FFF2-40B4-BE49-F238E27FC236}">
                      <a16:creationId xmlns:a16="http://schemas.microsoft.com/office/drawing/2014/main" id="{F72CE591-6ACB-4696-8E2E-46C2C4255C98}"/>
                    </a:ext>
                  </a:extLst>
                </p14:cNvPr>
                <p14:cNvContentPartPr/>
                <p14:nvPr/>
              </p14:nvContentPartPr>
              <p14:xfrm>
                <a:off x="1367432" y="3294438"/>
                <a:ext cx="364680" cy="212760"/>
              </p14:xfrm>
            </p:contentPart>
          </mc:Choice>
          <mc:Fallback xmlns="">
            <p:pic>
              <p:nvPicPr>
                <p:cNvPr id="95" name="Рукописный ввод 94">
                  <a:extLst>
                    <a:ext uri="{FF2B5EF4-FFF2-40B4-BE49-F238E27FC236}">
                      <a16:creationId xmlns:a16="http://schemas.microsoft.com/office/drawing/2014/main" id="{F72CE591-6ACB-4696-8E2E-46C2C4255C98}"/>
                    </a:ext>
                  </a:extLst>
                </p:cNvPr>
                <p:cNvPicPr/>
                <p:nvPr/>
              </p:nvPicPr>
              <p:blipFill>
                <a:blip r:embed="rId173"/>
                <a:stretch>
                  <a:fillRect/>
                </a:stretch>
              </p:blipFill>
              <p:spPr>
                <a:xfrm>
                  <a:off x="1363112" y="3290118"/>
                  <a:ext cx="37332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6" name="Рукописный ввод 95">
                  <a:extLst>
                    <a:ext uri="{FF2B5EF4-FFF2-40B4-BE49-F238E27FC236}">
                      <a16:creationId xmlns:a16="http://schemas.microsoft.com/office/drawing/2014/main" id="{8170A1A0-320E-4CDB-9690-B8C6FE599485}"/>
                    </a:ext>
                  </a:extLst>
                </p14:cNvPr>
                <p14:cNvContentPartPr/>
                <p14:nvPr/>
              </p14:nvContentPartPr>
              <p14:xfrm>
                <a:off x="1547432" y="3730758"/>
                <a:ext cx="46440" cy="300240"/>
              </p14:xfrm>
            </p:contentPart>
          </mc:Choice>
          <mc:Fallback xmlns="">
            <p:pic>
              <p:nvPicPr>
                <p:cNvPr id="96" name="Рукописный ввод 95">
                  <a:extLst>
                    <a:ext uri="{FF2B5EF4-FFF2-40B4-BE49-F238E27FC236}">
                      <a16:creationId xmlns:a16="http://schemas.microsoft.com/office/drawing/2014/main" id="{8170A1A0-320E-4CDB-9690-B8C6FE599485}"/>
                    </a:ext>
                  </a:extLst>
                </p:cNvPr>
                <p:cNvPicPr/>
                <p:nvPr/>
              </p:nvPicPr>
              <p:blipFill>
                <a:blip r:embed="rId175"/>
                <a:stretch>
                  <a:fillRect/>
                </a:stretch>
              </p:blipFill>
              <p:spPr>
                <a:xfrm>
                  <a:off x="1543112" y="3726438"/>
                  <a:ext cx="550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7" name="Рукописный ввод 96">
                  <a:extLst>
                    <a:ext uri="{FF2B5EF4-FFF2-40B4-BE49-F238E27FC236}">
                      <a16:creationId xmlns:a16="http://schemas.microsoft.com/office/drawing/2014/main" id="{9DC8EA6E-D61D-4363-937C-F5013EE1077E}"/>
                    </a:ext>
                  </a:extLst>
                </p14:cNvPr>
                <p14:cNvContentPartPr/>
                <p14:nvPr/>
              </p14:nvContentPartPr>
              <p14:xfrm>
                <a:off x="1332512" y="3755238"/>
                <a:ext cx="398520" cy="55440"/>
              </p14:xfrm>
            </p:contentPart>
          </mc:Choice>
          <mc:Fallback xmlns="">
            <p:pic>
              <p:nvPicPr>
                <p:cNvPr id="97" name="Рукописный ввод 96">
                  <a:extLst>
                    <a:ext uri="{FF2B5EF4-FFF2-40B4-BE49-F238E27FC236}">
                      <a16:creationId xmlns:a16="http://schemas.microsoft.com/office/drawing/2014/main" id="{9DC8EA6E-D61D-4363-937C-F5013EE1077E}"/>
                    </a:ext>
                  </a:extLst>
                </p:cNvPr>
                <p:cNvPicPr/>
                <p:nvPr/>
              </p:nvPicPr>
              <p:blipFill>
                <a:blip r:embed="rId177"/>
                <a:stretch>
                  <a:fillRect/>
                </a:stretch>
              </p:blipFill>
              <p:spPr>
                <a:xfrm>
                  <a:off x="1328192" y="3750918"/>
                  <a:ext cx="4071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8" name="Рукописный ввод 97">
                  <a:extLst>
                    <a:ext uri="{FF2B5EF4-FFF2-40B4-BE49-F238E27FC236}">
                      <a16:creationId xmlns:a16="http://schemas.microsoft.com/office/drawing/2014/main" id="{BAE0CDB0-84CD-4A8A-AED0-735A17DBE4EF}"/>
                    </a:ext>
                  </a:extLst>
                </p14:cNvPr>
                <p14:cNvContentPartPr/>
                <p14:nvPr/>
              </p14:nvContentPartPr>
              <p14:xfrm>
                <a:off x="1591352" y="4434198"/>
                <a:ext cx="66960" cy="225360"/>
              </p14:xfrm>
            </p:contentPart>
          </mc:Choice>
          <mc:Fallback xmlns="">
            <p:pic>
              <p:nvPicPr>
                <p:cNvPr id="98" name="Рукописный ввод 97">
                  <a:extLst>
                    <a:ext uri="{FF2B5EF4-FFF2-40B4-BE49-F238E27FC236}">
                      <a16:creationId xmlns:a16="http://schemas.microsoft.com/office/drawing/2014/main" id="{BAE0CDB0-84CD-4A8A-AED0-735A17DBE4EF}"/>
                    </a:ext>
                  </a:extLst>
                </p:cNvPr>
                <p:cNvPicPr/>
                <p:nvPr/>
              </p:nvPicPr>
              <p:blipFill>
                <a:blip r:embed="rId179"/>
                <a:stretch>
                  <a:fillRect/>
                </a:stretch>
              </p:blipFill>
              <p:spPr>
                <a:xfrm>
                  <a:off x="1587032" y="4429878"/>
                  <a:ext cx="756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9" name="Рукописный ввод 98">
                  <a:extLst>
                    <a:ext uri="{FF2B5EF4-FFF2-40B4-BE49-F238E27FC236}">
                      <a16:creationId xmlns:a16="http://schemas.microsoft.com/office/drawing/2014/main" id="{29685A2C-D85B-45CF-BA96-ED3FA19D15F4}"/>
                    </a:ext>
                  </a:extLst>
                </p14:cNvPr>
                <p14:cNvContentPartPr/>
                <p14:nvPr/>
              </p14:nvContentPartPr>
              <p14:xfrm>
                <a:off x="1413872" y="4347078"/>
                <a:ext cx="329400" cy="242640"/>
              </p14:xfrm>
            </p:contentPart>
          </mc:Choice>
          <mc:Fallback xmlns="">
            <p:pic>
              <p:nvPicPr>
                <p:cNvPr id="99" name="Рукописный ввод 98">
                  <a:extLst>
                    <a:ext uri="{FF2B5EF4-FFF2-40B4-BE49-F238E27FC236}">
                      <a16:creationId xmlns:a16="http://schemas.microsoft.com/office/drawing/2014/main" id="{29685A2C-D85B-45CF-BA96-ED3FA19D15F4}"/>
                    </a:ext>
                  </a:extLst>
                </p:cNvPr>
                <p:cNvPicPr/>
                <p:nvPr/>
              </p:nvPicPr>
              <p:blipFill>
                <a:blip r:embed="rId181"/>
                <a:stretch>
                  <a:fillRect/>
                </a:stretch>
              </p:blipFill>
              <p:spPr>
                <a:xfrm>
                  <a:off x="1409552" y="4342758"/>
                  <a:ext cx="3380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0" name="Рукописный ввод 99">
                  <a:extLst>
                    <a:ext uri="{FF2B5EF4-FFF2-40B4-BE49-F238E27FC236}">
                      <a16:creationId xmlns:a16="http://schemas.microsoft.com/office/drawing/2014/main" id="{3FE3CC90-B396-4D40-886B-7D42CC71C2EE}"/>
                    </a:ext>
                  </a:extLst>
                </p14:cNvPr>
                <p14:cNvContentPartPr/>
                <p14:nvPr/>
              </p14:nvContentPartPr>
              <p14:xfrm>
                <a:off x="1653632" y="4945398"/>
                <a:ext cx="32040" cy="208800"/>
              </p14:xfrm>
            </p:contentPart>
          </mc:Choice>
          <mc:Fallback xmlns="">
            <p:pic>
              <p:nvPicPr>
                <p:cNvPr id="100" name="Рукописный ввод 99">
                  <a:extLst>
                    <a:ext uri="{FF2B5EF4-FFF2-40B4-BE49-F238E27FC236}">
                      <a16:creationId xmlns:a16="http://schemas.microsoft.com/office/drawing/2014/main" id="{3FE3CC90-B396-4D40-886B-7D42CC71C2EE}"/>
                    </a:ext>
                  </a:extLst>
                </p:cNvPr>
                <p:cNvPicPr/>
                <p:nvPr/>
              </p:nvPicPr>
              <p:blipFill>
                <a:blip r:embed="rId183"/>
                <a:stretch>
                  <a:fillRect/>
                </a:stretch>
              </p:blipFill>
              <p:spPr>
                <a:xfrm>
                  <a:off x="1649312" y="4941078"/>
                  <a:ext cx="406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1" name="Рукописный ввод 100">
                  <a:extLst>
                    <a:ext uri="{FF2B5EF4-FFF2-40B4-BE49-F238E27FC236}">
                      <a16:creationId xmlns:a16="http://schemas.microsoft.com/office/drawing/2014/main" id="{B08A2F37-1451-4081-9EE0-94D3AD13D146}"/>
                    </a:ext>
                  </a:extLst>
                </p14:cNvPr>
                <p14:cNvContentPartPr/>
                <p14:nvPr/>
              </p14:nvContentPartPr>
              <p14:xfrm>
                <a:off x="1426112" y="4916958"/>
                <a:ext cx="336240" cy="69480"/>
              </p14:xfrm>
            </p:contentPart>
          </mc:Choice>
          <mc:Fallback xmlns="">
            <p:pic>
              <p:nvPicPr>
                <p:cNvPr id="101" name="Рукописный ввод 100">
                  <a:extLst>
                    <a:ext uri="{FF2B5EF4-FFF2-40B4-BE49-F238E27FC236}">
                      <a16:creationId xmlns:a16="http://schemas.microsoft.com/office/drawing/2014/main" id="{B08A2F37-1451-4081-9EE0-94D3AD13D146}"/>
                    </a:ext>
                  </a:extLst>
                </p:cNvPr>
                <p:cNvPicPr/>
                <p:nvPr/>
              </p:nvPicPr>
              <p:blipFill>
                <a:blip r:embed="rId185"/>
                <a:stretch>
                  <a:fillRect/>
                </a:stretch>
              </p:blipFill>
              <p:spPr>
                <a:xfrm>
                  <a:off x="1421792" y="4912638"/>
                  <a:ext cx="3448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2" name="Рукописный ввод 101">
                  <a:extLst>
                    <a:ext uri="{FF2B5EF4-FFF2-40B4-BE49-F238E27FC236}">
                      <a16:creationId xmlns:a16="http://schemas.microsoft.com/office/drawing/2014/main" id="{5E136D9E-713F-41DE-BC76-A9E27F741734}"/>
                    </a:ext>
                  </a:extLst>
                </p14:cNvPr>
                <p14:cNvContentPartPr/>
                <p14:nvPr/>
              </p14:nvContentPartPr>
              <p14:xfrm>
                <a:off x="1635272" y="5429958"/>
                <a:ext cx="58320" cy="189360"/>
              </p14:xfrm>
            </p:contentPart>
          </mc:Choice>
          <mc:Fallback xmlns="">
            <p:pic>
              <p:nvPicPr>
                <p:cNvPr id="102" name="Рукописный ввод 101">
                  <a:extLst>
                    <a:ext uri="{FF2B5EF4-FFF2-40B4-BE49-F238E27FC236}">
                      <a16:creationId xmlns:a16="http://schemas.microsoft.com/office/drawing/2014/main" id="{5E136D9E-713F-41DE-BC76-A9E27F741734}"/>
                    </a:ext>
                  </a:extLst>
                </p:cNvPr>
                <p:cNvPicPr/>
                <p:nvPr/>
              </p:nvPicPr>
              <p:blipFill>
                <a:blip r:embed="rId187"/>
                <a:stretch>
                  <a:fillRect/>
                </a:stretch>
              </p:blipFill>
              <p:spPr>
                <a:xfrm>
                  <a:off x="1630952" y="5425638"/>
                  <a:ext cx="669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3" name="Рукописный ввод 102">
                  <a:extLst>
                    <a:ext uri="{FF2B5EF4-FFF2-40B4-BE49-F238E27FC236}">
                      <a16:creationId xmlns:a16="http://schemas.microsoft.com/office/drawing/2014/main" id="{CB0F1E07-EC54-4939-8818-55DBC115CE68}"/>
                    </a:ext>
                  </a:extLst>
                </p14:cNvPr>
                <p14:cNvContentPartPr/>
                <p14:nvPr/>
              </p14:nvContentPartPr>
              <p14:xfrm>
                <a:off x="1502072" y="5287398"/>
                <a:ext cx="331920" cy="209160"/>
              </p14:xfrm>
            </p:contentPart>
          </mc:Choice>
          <mc:Fallback xmlns="">
            <p:pic>
              <p:nvPicPr>
                <p:cNvPr id="103" name="Рукописный ввод 102">
                  <a:extLst>
                    <a:ext uri="{FF2B5EF4-FFF2-40B4-BE49-F238E27FC236}">
                      <a16:creationId xmlns:a16="http://schemas.microsoft.com/office/drawing/2014/main" id="{CB0F1E07-EC54-4939-8818-55DBC115CE68}"/>
                    </a:ext>
                  </a:extLst>
                </p:cNvPr>
                <p:cNvPicPr/>
                <p:nvPr/>
              </p:nvPicPr>
              <p:blipFill>
                <a:blip r:embed="rId189"/>
                <a:stretch>
                  <a:fillRect/>
                </a:stretch>
              </p:blipFill>
              <p:spPr>
                <a:xfrm>
                  <a:off x="1497752" y="5283078"/>
                  <a:ext cx="3405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4" name="Рукописный ввод 103">
                  <a:extLst>
                    <a:ext uri="{FF2B5EF4-FFF2-40B4-BE49-F238E27FC236}">
                      <a16:creationId xmlns:a16="http://schemas.microsoft.com/office/drawing/2014/main" id="{28596384-1423-460E-9F05-6137116623D4}"/>
                    </a:ext>
                  </a:extLst>
                </p14:cNvPr>
                <p14:cNvContentPartPr/>
                <p14:nvPr/>
              </p14:nvContentPartPr>
              <p14:xfrm>
                <a:off x="1709072" y="5802558"/>
                <a:ext cx="45720" cy="195840"/>
              </p14:xfrm>
            </p:contentPart>
          </mc:Choice>
          <mc:Fallback xmlns="">
            <p:pic>
              <p:nvPicPr>
                <p:cNvPr id="104" name="Рукописный ввод 103">
                  <a:extLst>
                    <a:ext uri="{FF2B5EF4-FFF2-40B4-BE49-F238E27FC236}">
                      <a16:creationId xmlns:a16="http://schemas.microsoft.com/office/drawing/2014/main" id="{28596384-1423-460E-9F05-6137116623D4}"/>
                    </a:ext>
                  </a:extLst>
                </p:cNvPr>
                <p:cNvPicPr/>
                <p:nvPr/>
              </p:nvPicPr>
              <p:blipFill>
                <a:blip r:embed="rId191"/>
                <a:stretch>
                  <a:fillRect/>
                </a:stretch>
              </p:blipFill>
              <p:spPr>
                <a:xfrm>
                  <a:off x="1704752" y="5798238"/>
                  <a:ext cx="543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5" name="Рукописный ввод 104">
                  <a:extLst>
                    <a:ext uri="{FF2B5EF4-FFF2-40B4-BE49-F238E27FC236}">
                      <a16:creationId xmlns:a16="http://schemas.microsoft.com/office/drawing/2014/main" id="{16BA8446-A832-43AE-A7C9-107B6B4E83F1}"/>
                    </a:ext>
                  </a:extLst>
                </p14:cNvPr>
                <p14:cNvContentPartPr/>
                <p14:nvPr/>
              </p14:nvContentPartPr>
              <p14:xfrm>
                <a:off x="1459232" y="5773038"/>
                <a:ext cx="354960" cy="91080"/>
              </p14:xfrm>
            </p:contentPart>
          </mc:Choice>
          <mc:Fallback xmlns="">
            <p:pic>
              <p:nvPicPr>
                <p:cNvPr id="105" name="Рукописный ввод 104">
                  <a:extLst>
                    <a:ext uri="{FF2B5EF4-FFF2-40B4-BE49-F238E27FC236}">
                      <a16:creationId xmlns:a16="http://schemas.microsoft.com/office/drawing/2014/main" id="{16BA8446-A832-43AE-A7C9-107B6B4E83F1}"/>
                    </a:ext>
                  </a:extLst>
                </p:cNvPr>
                <p:cNvPicPr/>
                <p:nvPr/>
              </p:nvPicPr>
              <p:blipFill>
                <a:blip r:embed="rId193"/>
                <a:stretch>
                  <a:fillRect/>
                </a:stretch>
              </p:blipFill>
              <p:spPr>
                <a:xfrm>
                  <a:off x="1454912" y="5768718"/>
                  <a:ext cx="3636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06" name="Рукописный ввод 105">
                  <a:extLst>
                    <a:ext uri="{FF2B5EF4-FFF2-40B4-BE49-F238E27FC236}">
                      <a16:creationId xmlns:a16="http://schemas.microsoft.com/office/drawing/2014/main" id="{10EDA2A2-CB25-4CCD-A668-DAFBD495515F}"/>
                    </a:ext>
                  </a:extLst>
                </p14:cNvPr>
                <p14:cNvContentPartPr/>
                <p14:nvPr/>
              </p14:nvContentPartPr>
              <p14:xfrm>
                <a:off x="1679552" y="6282078"/>
                <a:ext cx="48960" cy="214920"/>
              </p14:xfrm>
            </p:contentPart>
          </mc:Choice>
          <mc:Fallback xmlns="">
            <p:pic>
              <p:nvPicPr>
                <p:cNvPr id="106" name="Рукописный ввод 105">
                  <a:extLst>
                    <a:ext uri="{FF2B5EF4-FFF2-40B4-BE49-F238E27FC236}">
                      <a16:creationId xmlns:a16="http://schemas.microsoft.com/office/drawing/2014/main" id="{10EDA2A2-CB25-4CCD-A668-DAFBD495515F}"/>
                    </a:ext>
                  </a:extLst>
                </p:cNvPr>
                <p:cNvPicPr/>
                <p:nvPr/>
              </p:nvPicPr>
              <p:blipFill>
                <a:blip r:embed="rId195"/>
                <a:stretch>
                  <a:fillRect/>
                </a:stretch>
              </p:blipFill>
              <p:spPr>
                <a:xfrm>
                  <a:off x="1675232" y="6277758"/>
                  <a:ext cx="57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7" name="Рукописный ввод 106">
                  <a:extLst>
                    <a:ext uri="{FF2B5EF4-FFF2-40B4-BE49-F238E27FC236}">
                      <a16:creationId xmlns:a16="http://schemas.microsoft.com/office/drawing/2014/main" id="{C3CD4691-D189-4841-B0C4-7B78D4A61032}"/>
                    </a:ext>
                  </a:extLst>
                </p14:cNvPr>
                <p14:cNvContentPartPr/>
                <p14:nvPr/>
              </p14:nvContentPartPr>
              <p14:xfrm>
                <a:off x="1523672" y="6281358"/>
                <a:ext cx="292320" cy="90000"/>
              </p14:xfrm>
            </p:contentPart>
          </mc:Choice>
          <mc:Fallback xmlns="">
            <p:pic>
              <p:nvPicPr>
                <p:cNvPr id="107" name="Рукописный ввод 106">
                  <a:extLst>
                    <a:ext uri="{FF2B5EF4-FFF2-40B4-BE49-F238E27FC236}">
                      <a16:creationId xmlns:a16="http://schemas.microsoft.com/office/drawing/2014/main" id="{C3CD4691-D189-4841-B0C4-7B78D4A61032}"/>
                    </a:ext>
                  </a:extLst>
                </p:cNvPr>
                <p:cNvPicPr/>
                <p:nvPr/>
              </p:nvPicPr>
              <p:blipFill>
                <a:blip r:embed="rId197"/>
                <a:stretch>
                  <a:fillRect/>
                </a:stretch>
              </p:blipFill>
              <p:spPr>
                <a:xfrm>
                  <a:off x="1519352" y="6277038"/>
                  <a:ext cx="3009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8" name="Рукописный ввод 107">
                  <a:extLst>
                    <a:ext uri="{FF2B5EF4-FFF2-40B4-BE49-F238E27FC236}">
                      <a16:creationId xmlns:a16="http://schemas.microsoft.com/office/drawing/2014/main" id="{84B2D5FD-10A4-49F4-A4BD-19990A120DD4}"/>
                    </a:ext>
                  </a:extLst>
                </p14:cNvPr>
                <p14:cNvContentPartPr/>
                <p14:nvPr/>
              </p14:nvContentPartPr>
              <p14:xfrm>
                <a:off x="1997072" y="2291838"/>
                <a:ext cx="437400" cy="4052880"/>
              </p14:xfrm>
            </p:contentPart>
          </mc:Choice>
          <mc:Fallback xmlns="">
            <p:pic>
              <p:nvPicPr>
                <p:cNvPr id="108" name="Рукописный ввод 107">
                  <a:extLst>
                    <a:ext uri="{FF2B5EF4-FFF2-40B4-BE49-F238E27FC236}">
                      <a16:creationId xmlns:a16="http://schemas.microsoft.com/office/drawing/2014/main" id="{84B2D5FD-10A4-49F4-A4BD-19990A120DD4}"/>
                    </a:ext>
                  </a:extLst>
                </p:cNvPr>
                <p:cNvPicPr/>
                <p:nvPr/>
              </p:nvPicPr>
              <p:blipFill>
                <a:blip r:embed="rId199"/>
                <a:stretch>
                  <a:fillRect/>
                </a:stretch>
              </p:blipFill>
              <p:spPr>
                <a:xfrm>
                  <a:off x="1992752" y="2287518"/>
                  <a:ext cx="446040" cy="406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0">
            <p14:nvContentPartPr>
              <p14:cNvPr id="110" name="Рукописный ввод 109">
                <a:extLst>
                  <a:ext uri="{FF2B5EF4-FFF2-40B4-BE49-F238E27FC236}">
                    <a16:creationId xmlns:a16="http://schemas.microsoft.com/office/drawing/2014/main" id="{E9634BB4-3A1A-457F-AEA0-9C4F50D16DB7}"/>
                  </a:ext>
                </a:extLst>
              </p14:cNvPr>
              <p14:cNvContentPartPr/>
              <p14:nvPr/>
            </p14:nvContentPartPr>
            <p14:xfrm>
              <a:off x="2309552" y="2265918"/>
              <a:ext cx="223200" cy="298080"/>
            </p14:xfrm>
          </p:contentPart>
        </mc:Choice>
        <mc:Fallback xmlns="">
          <p:pic>
            <p:nvPicPr>
              <p:cNvPr id="110" name="Рукописный ввод 109">
                <a:extLst>
                  <a:ext uri="{FF2B5EF4-FFF2-40B4-BE49-F238E27FC236}">
                    <a16:creationId xmlns:a16="http://schemas.microsoft.com/office/drawing/2014/main" id="{E9634BB4-3A1A-457F-AEA0-9C4F50D16DB7}"/>
                  </a:ext>
                </a:extLst>
              </p:cNvPr>
              <p:cNvPicPr/>
              <p:nvPr/>
            </p:nvPicPr>
            <p:blipFill>
              <a:blip r:embed="rId201"/>
              <a:stretch>
                <a:fillRect/>
              </a:stretch>
            </p:blipFill>
            <p:spPr>
              <a:xfrm>
                <a:off x="2305232" y="2261598"/>
                <a:ext cx="2318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1" name="Рукописный ввод 110">
                <a:extLst>
                  <a:ext uri="{FF2B5EF4-FFF2-40B4-BE49-F238E27FC236}">
                    <a16:creationId xmlns:a16="http://schemas.microsoft.com/office/drawing/2014/main" id="{1CF8B767-328E-4760-8C65-A5C4F47F98CC}"/>
                  </a:ext>
                </a:extLst>
              </p14:cNvPr>
              <p14:cNvContentPartPr/>
              <p14:nvPr/>
            </p14:nvContentPartPr>
            <p14:xfrm>
              <a:off x="2620952" y="2321718"/>
              <a:ext cx="140040" cy="147600"/>
            </p14:xfrm>
          </p:contentPart>
        </mc:Choice>
        <mc:Fallback xmlns="">
          <p:pic>
            <p:nvPicPr>
              <p:cNvPr id="111" name="Рукописный ввод 110">
                <a:extLst>
                  <a:ext uri="{FF2B5EF4-FFF2-40B4-BE49-F238E27FC236}">
                    <a16:creationId xmlns:a16="http://schemas.microsoft.com/office/drawing/2014/main" id="{1CF8B767-328E-4760-8C65-A5C4F47F98CC}"/>
                  </a:ext>
                </a:extLst>
              </p:cNvPr>
              <p:cNvPicPr/>
              <p:nvPr/>
            </p:nvPicPr>
            <p:blipFill>
              <a:blip r:embed="rId203"/>
              <a:stretch>
                <a:fillRect/>
              </a:stretch>
            </p:blipFill>
            <p:spPr>
              <a:xfrm>
                <a:off x="2616632" y="2317398"/>
                <a:ext cx="148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2" name="Рукописный ввод 111">
                <a:extLst>
                  <a:ext uri="{FF2B5EF4-FFF2-40B4-BE49-F238E27FC236}">
                    <a16:creationId xmlns:a16="http://schemas.microsoft.com/office/drawing/2014/main" id="{5FF160FD-FCB5-4FFE-9D62-8A01DB6A9641}"/>
                  </a:ext>
                </a:extLst>
              </p14:cNvPr>
              <p14:cNvContentPartPr/>
              <p14:nvPr/>
            </p14:nvContentPartPr>
            <p14:xfrm>
              <a:off x="2850272" y="2229558"/>
              <a:ext cx="208440" cy="284040"/>
            </p14:xfrm>
          </p:contentPart>
        </mc:Choice>
        <mc:Fallback xmlns="">
          <p:pic>
            <p:nvPicPr>
              <p:cNvPr id="112" name="Рукописный ввод 111">
                <a:extLst>
                  <a:ext uri="{FF2B5EF4-FFF2-40B4-BE49-F238E27FC236}">
                    <a16:creationId xmlns:a16="http://schemas.microsoft.com/office/drawing/2014/main" id="{5FF160FD-FCB5-4FFE-9D62-8A01DB6A9641}"/>
                  </a:ext>
                </a:extLst>
              </p:cNvPr>
              <p:cNvPicPr/>
              <p:nvPr/>
            </p:nvPicPr>
            <p:blipFill>
              <a:blip r:embed="rId205"/>
              <a:stretch>
                <a:fillRect/>
              </a:stretch>
            </p:blipFill>
            <p:spPr>
              <a:xfrm>
                <a:off x="2845952" y="2225238"/>
                <a:ext cx="2170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3" name="Рукописный ввод 112">
                <a:extLst>
                  <a:ext uri="{FF2B5EF4-FFF2-40B4-BE49-F238E27FC236}">
                    <a16:creationId xmlns:a16="http://schemas.microsoft.com/office/drawing/2014/main" id="{FE7AA11D-3760-4159-94C9-CB7E83F77A3D}"/>
                  </a:ext>
                </a:extLst>
              </p14:cNvPr>
              <p14:cNvContentPartPr/>
              <p14:nvPr/>
            </p14:nvContentPartPr>
            <p14:xfrm>
              <a:off x="3241952" y="2216958"/>
              <a:ext cx="477000" cy="4159080"/>
            </p14:xfrm>
          </p:contentPart>
        </mc:Choice>
        <mc:Fallback xmlns="">
          <p:pic>
            <p:nvPicPr>
              <p:cNvPr id="113" name="Рукописный ввод 112">
                <a:extLst>
                  <a:ext uri="{FF2B5EF4-FFF2-40B4-BE49-F238E27FC236}">
                    <a16:creationId xmlns:a16="http://schemas.microsoft.com/office/drawing/2014/main" id="{FE7AA11D-3760-4159-94C9-CB7E83F77A3D}"/>
                  </a:ext>
                </a:extLst>
              </p:cNvPr>
              <p:cNvPicPr/>
              <p:nvPr/>
            </p:nvPicPr>
            <p:blipFill>
              <a:blip r:embed="rId207"/>
              <a:stretch>
                <a:fillRect/>
              </a:stretch>
            </p:blipFill>
            <p:spPr>
              <a:xfrm>
                <a:off x="3237632" y="2212638"/>
                <a:ext cx="485640" cy="41677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5" name="Рукописный ввод 114">
                <a:extLst>
                  <a:ext uri="{FF2B5EF4-FFF2-40B4-BE49-F238E27FC236}">
                    <a16:creationId xmlns:a16="http://schemas.microsoft.com/office/drawing/2014/main" id="{CD4A6E83-089F-4F02-9CBC-AD3F9D303F2C}"/>
                  </a:ext>
                </a:extLst>
              </p14:cNvPr>
              <p14:cNvContentPartPr/>
              <p14:nvPr/>
            </p14:nvContentPartPr>
            <p14:xfrm>
              <a:off x="3675032" y="2328918"/>
              <a:ext cx="223920" cy="311760"/>
            </p14:xfrm>
          </p:contentPart>
        </mc:Choice>
        <mc:Fallback xmlns="">
          <p:pic>
            <p:nvPicPr>
              <p:cNvPr id="115" name="Рукописный ввод 114">
                <a:extLst>
                  <a:ext uri="{FF2B5EF4-FFF2-40B4-BE49-F238E27FC236}">
                    <a16:creationId xmlns:a16="http://schemas.microsoft.com/office/drawing/2014/main" id="{CD4A6E83-089F-4F02-9CBC-AD3F9D303F2C}"/>
                  </a:ext>
                </a:extLst>
              </p:cNvPr>
              <p:cNvPicPr/>
              <p:nvPr/>
            </p:nvPicPr>
            <p:blipFill>
              <a:blip r:embed="rId209"/>
              <a:stretch>
                <a:fillRect/>
              </a:stretch>
            </p:blipFill>
            <p:spPr>
              <a:xfrm>
                <a:off x="3670712" y="2324598"/>
                <a:ext cx="2325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6" name="Рукописный ввод 115">
                <a:extLst>
                  <a:ext uri="{FF2B5EF4-FFF2-40B4-BE49-F238E27FC236}">
                    <a16:creationId xmlns:a16="http://schemas.microsoft.com/office/drawing/2014/main" id="{9E804D8E-4F10-4AA3-BA7D-5EEAC228C39E}"/>
                  </a:ext>
                </a:extLst>
              </p14:cNvPr>
              <p14:cNvContentPartPr/>
              <p14:nvPr/>
            </p14:nvContentPartPr>
            <p14:xfrm>
              <a:off x="3691952" y="2487678"/>
              <a:ext cx="166680" cy="39240"/>
            </p14:xfrm>
          </p:contentPart>
        </mc:Choice>
        <mc:Fallback xmlns="">
          <p:pic>
            <p:nvPicPr>
              <p:cNvPr id="116" name="Рукописный ввод 115">
                <a:extLst>
                  <a:ext uri="{FF2B5EF4-FFF2-40B4-BE49-F238E27FC236}">
                    <a16:creationId xmlns:a16="http://schemas.microsoft.com/office/drawing/2014/main" id="{9E804D8E-4F10-4AA3-BA7D-5EEAC228C39E}"/>
                  </a:ext>
                </a:extLst>
              </p:cNvPr>
              <p:cNvPicPr/>
              <p:nvPr/>
            </p:nvPicPr>
            <p:blipFill>
              <a:blip r:embed="rId211"/>
              <a:stretch>
                <a:fillRect/>
              </a:stretch>
            </p:blipFill>
            <p:spPr>
              <a:xfrm>
                <a:off x="3687632" y="2483358"/>
                <a:ext cx="1753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7" name="Рукописный ввод 116">
                <a:extLst>
                  <a:ext uri="{FF2B5EF4-FFF2-40B4-BE49-F238E27FC236}">
                    <a16:creationId xmlns:a16="http://schemas.microsoft.com/office/drawing/2014/main" id="{8146B745-3821-46D2-A960-D5368028AB95}"/>
                  </a:ext>
                </a:extLst>
              </p14:cNvPr>
              <p14:cNvContentPartPr/>
              <p14:nvPr/>
            </p14:nvContentPartPr>
            <p14:xfrm>
              <a:off x="3952232" y="2218398"/>
              <a:ext cx="218160" cy="208440"/>
            </p14:xfrm>
          </p:contentPart>
        </mc:Choice>
        <mc:Fallback xmlns="">
          <p:pic>
            <p:nvPicPr>
              <p:cNvPr id="117" name="Рукописный ввод 116">
                <a:extLst>
                  <a:ext uri="{FF2B5EF4-FFF2-40B4-BE49-F238E27FC236}">
                    <a16:creationId xmlns:a16="http://schemas.microsoft.com/office/drawing/2014/main" id="{8146B745-3821-46D2-A960-D5368028AB95}"/>
                  </a:ext>
                </a:extLst>
              </p:cNvPr>
              <p:cNvPicPr/>
              <p:nvPr/>
            </p:nvPicPr>
            <p:blipFill>
              <a:blip r:embed="rId213"/>
              <a:stretch>
                <a:fillRect/>
              </a:stretch>
            </p:blipFill>
            <p:spPr>
              <a:xfrm>
                <a:off x="3947912" y="2214078"/>
                <a:ext cx="226800" cy="217080"/>
              </a:xfrm>
              <a:prstGeom prst="rect">
                <a:avLst/>
              </a:prstGeom>
            </p:spPr>
          </p:pic>
        </mc:Fallback>
      </mc:AlternateContent>
      <p:grpSp>
        <p:nvGrpSpPr>
          <p:cNvPr id="124" name="Группа 123">
            <a:extLst>
              <a:ext uri="{FF2B5EF4-FFF2-40B4-BE49-F238E27FC236}">
                <a16:creationId xmlns:a16="http://schemas.microsoft.com/office/drawing/2014/main" id="{21A3010F-5328-47B2-9EE5-314B301849F1}"/>
              </a:ext>
            </a:extLst>
          </p:cNvPr>
          <p:cNvGrpSpPr/>
          <p:nvPr/>
        </p:nvGrpSpPr>
        <p:grpSpPr>
          <a:xfrm>
            <a:off x="4372352" y="2003478"/>
            <a:ext cx="931680" cy="491040"/>
            <a:chOff x="4372352" y="2003478"/>
            <a:chExt cx="931680" cy="491040"/>
          </a:xfrm>
        </p:grpSpPr>
        <mc:AlternateContent xmlns:mc="http://schemas.openxmlformats.org/markup-compatibility/2006" xmlns:p14="http://schemas.microsoft.com/office/powerpoint/2010/main">
          <mc:Choice Requires="p14">
            <p:contentPart p14:bwMode="auto" r:id="rId214">
              <p14:nvContentPartPr>
                <p14:cNvPr id="118" name="Рукописный ввод 117">
                  <a:extLst>
                    <a:ext uri="{FF2B5EF4-FFF2-40B4-BE49-F238E27FC236}">
                      <a16:creationId xmlns:a16="http://schemas.microsoft.com/office/drawing/2014/main" id="{28A500D6-D7DD-4D74-9F0F-6A2714B9E41B}"/>
                    </a:ext>
                  </a:extLst>
                </p14:cNvPr>
                <p14:cNvContentPartPr/>
                <p14:nvPr/>
              </p14:nvContentPartPr>
              <p14:xfrm>
                <a:off x="4372352" y="2097798"/>
                <a:ext cx="149040" cy="396720"/>
              </p14:xfrm>
            </p:contentPart>
          </mc:Choice>
          <mc:Fallback xmlns="">
            <p:pic>
              <p:nvPicPr>
                <p:cNvPr id="118" name="Рукописный ввод 117">
                  <a:extLst>
                    <a:ext uri="{FF2B5EF4-FFF2-40B4-BE49-F238E27FC236}">
                      <a16:creationId xmlns:a16="http://schemas.microsoft.com/office/drawing/2014/main" id="{28A500D6-D7DD-4D74-9F0F-6A2714B9E41B}"/>
                    </a:ext>
                  </a:extLst>
                </p:cNvPr>
                <p:cNvPicPr/>
                <p:nvPr/>
              </p:nvPicPr>
              <p:blipFill>
                <a:blip r:embed="rId215"/>
                <a:stretch>
                  <a:fillRect/>
                </a:stretch>
              </p:blipFill>
              <p:spPr>
                <a:xfrm>
                  <a:off x="4368032" y="2093478"/>
                  <a:ext cx="15768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19" name="Рукописный ввод 118">
                  <a:extLst>
                    <a:ext uri="{FF2B5EF4-FFF2-40B4-BE49-F238E27FC236}">
                      <a16:creationId xmlns:a16="http://schemas.microsoft.com/office/drawing/2014/main" id="{8D21F721-417A-49DB-A47E-7F187C0EF1D5}"/>
                    </a:ext>
                  </a:extLst>
                </p14:cNvPr>
                <p14:cNvContentPartPr/>
                <p14:nvPr/>
              </p14:nvContentPartPr>
              <p14:xfrm>
                <a:off x="4622552" y="2210478"/>
                <a:ext cx="155880" cy="162720"/>
              </p14:xfrm>
            </p:contentPart>
          </mc:Choice>
          <mc:Fallback xmlns="">
            <p:pic>
              <p:nvPicPr>
                <p:cNvPr id="119" name="Рукописный ввод 118">
                  <a:extLst>
                    <a:ext uri="{FF2B5EF4-FFF2-40B4-BE49-F238E27FC236}">
                      <a16:creationId xmlns:a16="http://schemas.microsoft.com/office/drawing/2014/main" id="{8D21F721-417A-49DB-A47E-7F187C0EF1D5}"/>
                    </a:ext>
                  </a:extLst>
                </p:cNvPr>
                <p:cNvPicPr/>
                <p:nvPr/>
              </p:nvPicPr>
              <p:blipFill>
                <a:blip r:embed="rId217"/>
                <a:stretch>
                  <a:fillRect/>
                </a:stretch>
              </p:blipFill>
              <p:spPr>
                <a:xfrm>
                  <a:off x="4618232" y="2206158"/>
                  <a:ext cx="164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1" name="Рукописный ввод 120">
                  <a:extLst>
                    <a:ext uri="{FF2B5EF4-FFF2-40B4-BE49-F238E27FC236}">
                      <a16:creationId xmlns:a16="http://schemas.microsoft.com/office/drawing/2014/main" id="{12C9D5BE-5533-4397-A5BB-4967AFC0F012}"/>
                    </a:ext>
                  </a:extLst>
                </p14:cNvPr>
                <p14:cNvContentPartPr/>
                <p14:nvPr/>
              </p14:nvContentPartPr>
              <p14:xfrm>
                <a:off x="4469192" y="2279238"/>
                <a:ext cx="123120" cy="188280"/>
              </p14:xfrm>
            </p:contentPart>
          </mc:Choice>
          <mc:Fallback xmlns="">
            <p:pic>
              <p:nvPicPr>
                <p:cNvPr id="121" name="Рукописный ввод 120">
                  <a:extLst>
                    <a:ext uri="{FF2B5EF4-FFF2-40B4-BE49-F238E27FC236}">
                      <a16:creationId xmlns:a16="http://schemas.microsoft.com/office/drawing/2014/main" id="{12C9D5BE-5533-4397-A5BB-4967AFC0F012}"/>
                    </a:ext>
                  </a:extLst>
                </p:cNvPr>
                <p:cNvPicPr/>
                <p:nvPr/>
              </p:nvPicPr>
              <p:blipFill>
                <a:blip r:embed="rId219"/>
                <a:stretch>
                  <a:fillRect/>
                </a:stretch>
              </p:blipFill>
              <p:spPr>
                <a:xfrm>
                  <a:off x="4464872" y="2274918"/>
                  <a:ext cx="1317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2" name="Рукописный ввод 121">
                  <a:extLst>
                    <a:ext uri="{FF2B5EF4-FFF2-40B4-BE49-F238E27FC236}">
                      <a16:creationId xmlns:a16="http://schemas.microsoft.com/office/drawing/2014/main" id="{31CD501E-A5E7-4782-B72E-5EF74979CC63}"/>
                    </a:ext>
                  </a:extLst>
                </p14:cNvPr>
                <p14:cNvContentPartPr/>
                <p14:nvPr/>
              </p14:nvContentPartPr>
              <p14:xfrm>
                <a:off x="4906952" y="2198238"/>
                <a:ext cx="138240" cy="188640"/>
              </p14:xfrm>
            </p:contentPart>
          </mc:Choice>
          <mc:Fallback xmlns="">
            <p:pic>
              <p:nvPicPr>
                <p:cNvPr id="122" name="Рукописный ввод 121">
                  <a:extLst>
                    <a:ext uri="{FF2B5EF4-FFF2-40B4-BE49-F238E27FC236}">
                      <a16:creationId xmlns:a16="http://schemas.microsoft.com/office/drawing/2014/main" id="{31CD501E-A5E7-4782-B72E-5EF74979CC63}"/>
                    </a:ext>
                  </a:extLst>
                </p:cNvPr>
                <p:cNvPicPr/>
                <p:nvPr/>
              </p:nvPicPr>
              <p:blipFill>
                <a:blip r:embed="rId221"/>
                <a:stretch>
                  <a:fillRect/>
                </a:stretch>
              </p:blipFill>
              <p:spPr>
                <a:xfrm>
                  <a:off x="4902632" y="2193918"/>
                  <a:ext cx="1468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3" name="Рукописный ввод 122">
                  <a:extLst>
                    <a:ext uri="{FF2B5EF4-FFF2-40B4-BE49-F238E27FC236}">
                      <a16:creationId xmlns:a16="http://schemas.microsoft.com/office/drawing/2014/main" id="{A233C49A-8897-4C8D-9F17-13A336085CE1}"/>
                    </a:ext>
                  </a:extLst>
                </p14:cNvPr>
                <p14:cNvContentPartPr/>
                <p14:nvPr/>
              </p14:nvContentPartPr>
              <p14:xfrm>
                <a:off x="5098112" y="2003478"/>
                <a:ext cx="205920" cy="450000"/>
              </p14:xfrm>
            </p:contentPart>
          </mc:Choice>
          <mc:Fallback xmlns="">
            <p:pic>
              <p:nvPicPr>
                <p:cNvPr id="123" name="Рукописный ввод 122">
                  <a:extLst>
                    <a:ext uri="{FF2B5EF4-FFF2-40B4-BE49-F238E27FC236}">
                      <a16:creationId xmlns:a16="http://schemas.microsoft.com/office/drawing/2014/main" id="{A233C49A-8897-4C8D-9F17-13A336085CE1}"/>
                    </a:ext>
                  </a:extLst>
                </p:cNvPr>
                <p:cNvPicPr/>
                <p:nvPr/>
              </p:nvPicPr>
              <p:blipFill>
                <a:blip r:embed="rId223"/>
                <a:stretch>
                  <a:fillRect/>
                </a:stretch>
              </p:blipFill>
              <p:spPr>
                <a:xfrm>
                  <a:off x="5093792" y="1999158"/>
                  <a:ext cx="214560" cy="458640"/>
                </a:xfrm>
                <a:prstGeom prst="rect">
                  <a:avLst/>
                </a:prstGeom>
              </p:spPr>
            </p:pic>
          </mc:Fallback>
        </mc:AlternateContent>
      </p:grpSp>
      <p:grpSp>
        <p:nvGrpSpPr>
          <p:cNvPr id="127" name="Группа 126">
            <a:extLst>
              <a:ext uri="{FF2B5EF4-FFF2-40B4-BE49-F238E27FC236}">
                <a16:creationId xmlns:a16="http://schemas.microsoft.com/office/drawing/2014/main" id="{A292E58B-D48E-49A0-8778-0B08DC917B33}"/>
              </a:ext>
            </a:extLst>
          </p:cNvPr>
          <p:cNvGrpSpPr/>
          <p:nvPr/>
        </p:nvGrpSpPr>
        <p:grpSpPr>
          <a:xfrm>
            <a:off x="2473712" y="2811678"/>
            <a:ext cx="366840" cy="247680"/>
            <a:chOff x="2473712" y="2811678"/>
            <a:chExt cx="366840" cy="247680"/>
          </a:xfrm>
        </p:grpSpPr>
        <mc:AlternateContent xmlns:mc="http://schemas.openxmlformats.org/markup-compatibility/2006" xmlns:p14="http://schemas.microsoft.com/office/powerpoint/2010/main">
          <mc:Choice Requires="p14">
            <p:contentPart p14:bwMode="auto" r:id="rId224">
              <p14:nvContentPartPr>
                <p14:cNvPr id="125" name="Рукописный ввод 124">
                  <a:extLst>
                    <a:ext uri="{FF2B5EF4-FFF2-40B4-BE49-F238E27FC236}">
                      <a16:creationId xmlns:a16="http://schemas.microsoft.com/office/drawing/2014/main" id="{7CDA484B-F6F1-412A-B051-4DBB641F2583}"/>
                    </a:ext>
                  </a:extLst>
                </p14:cNvPr>
                <p14:cNvContentPartPr/>
                <p14:nvPr/>
              </p14:nvContentPartPr>
              <p14:xfrm>
                <a:off x="2670632" y="2839038"/>
                <a:ext cx="24840" cy="220320"/>
              </p14:xfrm>
            </p:contentPart>
          </mc:Choice>
          <mc:Fallback xmlns="">
            <p:pic>
              <p:nvPicPr>
                <p:cNvPr id="125" name="Рукописный ввод 124">
                  <a:extLst>
                    <a:ext uri="{FF2B5EF4-FFF2-40B4-BE49-F238E27FC236}">
                      <a16:creationId xmlns:a16="http://schemas.microsoft.com/office/drawing/2014/main" id="{7CDA484B-F6F1-412A-B051-4DBB641F2583}"/>
                    </a:ext>
                  </a:extLst>
                </p:cNvPr>
                <p:cNvPicPr/>
                <p:nvPr/>
              </p:nvPicPr>
              <p:blipFill>
                <a:blip r:embed="rId225"/>
                <a:stretch>
                  <a:fillRect/>
                </a:stretch>
              </p:blipFill>
              <p:spPr>
                <a:xfrm>
                  <a:off x="2666312" y="2834718"/>
                  <a:ext cx="334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6" name="Рукописный ввод 125">
                  <a:extLst>
                    <a:ext uri="{FF2B5EF4-FFF2-40B4-BE49-F238E27FC236}">
                      <a16:creationId xmlns:a16="http://schemas.microsoft.com/office/drawing/2014/main" id="{5619FC73-320E-4747-9B59-8E456F88C8F8}"/>
                    </a:ext>
                  </a:extLst>
                </p14:cNvPr>
                <p14:cNvContentPartPr/>
                <p14:nvPr/>
              </p14:nvContentPartPr>
              <p14:xfrm>
                <a:off x="2473712" y="2811678"/>
                <a:ext cx="366840" cy="77760"/>
              </p14:xfrm>
            </p:contentPart>
          </mc:Choice>
          <mc:Fallback xmlns="">
            <p:pic>
              <p:nvPicPr>
                <p:cNvPr id="126" name="Рукописный ввод 125">
                  <a:extLst>
                    <a:ext uri="{FF2B5EF4-FFF2-40B4-BE49-F238E27FC236}">
                      <a16:creationId xmlns:a16="http://schemas.microsoft.com/office/drawing/2014/main" id="{5619FC73-320E-4747-9B59-8E456F88C8F8}"/>
                    </a:ext>
                  </a:extLst>
                </p:cNvPr>
                <p:cNvPicPr/>
                <p:nvPr/>
              </p:nvPicPr>
              <p:blipFill>
                <a:blip r:embed="rId227"/>
                <a:stretch>
                  <a:fillRect/>
                </a:stretch>
              </p:blipFill>
              <p:spPr>
                <a:xfrm>
                  <a:off x="2469392" y="2807358"/>
                  <a:ext cx="375480" cy="86400"/>
                </a:xfrm>
                <a:prstGeom prst="rect">
                  <a:avLst/>
                </a:prstGeom>
              </p:spPr>
            </p:pic>
          </mc:Fallback>
        </mc:AlternateContent>
      </p:grpSp>
      <p:grpSp>
        <p:nvGrpSpPr>
          <p:cNvPr id="143" name="Группа 142">
            <a:extLst>
              <a:ext uri="{FF2B5EF4-FFF2-40B4-BE49-F238E27FC236}">
                <a16:creationId xmlns:a16="http://schemas.microsoft.com/office/drawing/2014/main" id="{A8E2D17A-E5D1-436D-A6C2-6DEB573CDC37}"/>
              </a:ext>
            </a:extLst>
          </p:cNvPr>
          <p:cNvGrpSpPr/>
          <p:nvPr/>
        </p:nvGrpSpPr>
        <p:grpSpPr>
          <a:xfrm>
            <a:off x="2529152" y="3285078"/>
            <a:ext cx="473760" cy="2621520"/>
            <a:chOff x="2529152" y="3285078"/>
            <a:chExt cx="473760" cy="2621520"/>
          </a:xfrm>
        </p:grpSpPr>
        <mc:AlternateContent xmlns:mc="http://schemas.openxmlformats.org/markup-compatibility/2006" xmlns:p14="http://schemas.microsoft.com/office/powerpoint/2010/main">
          <mc:Choice Requires="p14">
            <p:contentPart p14:bwMode="auto" r:id="rId228">
              <p14:nvContentPartPr>
                <p14:cNvPr id="128" name="Рукописный ввод 127">
                  <a:extLst>
                    <a:ext uri="{FF2B5EF4-FFF2-40B4-BE49-F238E27FC236}">
                      <a16:creationId xmlns:a16="http://schemas.microsoft.com/office/drawing/2014/main" id="{BD55113F-F4F3-41B9-A4A1-E3DB219CD783}"/>
                    </a:ext>
                  </a:extLst>
                </p14:cNvPr>
                <p14:cNvContentPartPr/>
                <p14:nvPr/>
              </p14:nvContentPartPr>
              <p14:xfrm>
                <a:off x="2644712" y="3285078"/>
                <a:ext cx="72720" cy="329400"/>
              </p14:xfrm>
            </p:contentPart>
          </mc:Choice>
          <mc:Fallback xmlns="">
            <p:pic>
              <p:nvPicPr>
                <p:cNvPr id="128" name="Рукописный ввод 127">
                  <a:extLst>
                    <a:ext uri="{FF2B5EF4-FFF2-40B4-BE49-F238E27FC236}">
                      <a16:creationId xmlns:a16="http://schemas.microsoft.com/office/drawing/2014/main" id="{BD55113F-F4F3-41B9-A4A1-E3DB219CD783}"/>
                    </a:ext>
                  </a:extLst>
                </p:cNvPr>
                <p:cNvPicPr/>
                <p:nvPr/>
              </p:nvPicPr>
              <p:blipFill>
                <a:blip r:embed="rId229"/>
                <a:stretch>
                  <a:fillRect/>
                </a:stretch>
              </p:blipFill>
              <p:spPr>
                <a:xfrm>
                  <a:off x="2640392" y="3280758"/>
                  <a:ext cx="8136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29" name="Рукописный ввод 128">
                  <a:extLst>
                    <a:ext uri="{FF2B5EF4-FFF2-40B4-BE49-F238E27FC236}">
                      <a16:creationId xmlns:a16="http://schemas.microsoft.com/office/drawing/2014/main" id="{248FBD54-A563-4EF2-A2D2-C46C360B82F0}"/>
                    </a:ext>
                  </a:extLst>
                </p14:cNvPr>
                <p14:cNvContentPartPr/>
                <p14:nvPr/>
              </p14:nvContentPartPr>
              <p14:xfrm>
                <a:off x="2562992" y="3294078"/>
                <a:ext cx="244800" cy="81720"/>
              </p14:xfrm>
            </p:contentPart>
          </mc:Choice>
          <mc:Fallback xmlns="">
            <p:pic>
              <p:nvPicPr>
                <p:cNvPr id="129" name="Рукописный ввод 128">
                  <a:extLst>
                    <a:ext uri="{FF2B5EF4-FFF2-40B4-BE49-F238E27FC236}">
                      <a16:creationId xmlns:a16="http://schemas.microsoft.com/office/drawing/2014/main" id="{248FBD54-A563-4EF2-A2D2-C46C360B82F0}"/>
                    </a:ext>
                  </a:extLst>
                </p:cNvPr>
                <p:cNvPicPr/>
                <p:nvPr/>
              </p:nvPicPr>
              <p:blipFill>
                <a:blip r:embed="rId231"/>
                <a:stretch>
                  <a:fillRect/>
                </a:stretch>
              </p:blipFill>
              <p:spPr>
                <a:xfrm>
                  <a:off x="2558672" y="3289758"/>
                  <a:ext cx="2534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0" name="Рукописный ввод 129">
                  <a:extLst>
                    <a:ext uri="{FF2B5EF4-FFF2-40B4-BE49-F238E27FC236}">
                      <a16:creationId xmlns:a16="http://schemas.microsoft.com/office/drawing/2014/main" id="{989A3BF3-6F2D-4133-AF50-7EA7B5DCFA5D}"/>
                    </a:ext>
                  </a:extLst>
                </p14:cNvPr>
                <p14:cNvContentPartPr/>
                <p14:nvPr/>
              </p14:nvContentPartPr>
              <p14:xfrm>
                <a:off x="2529152" y="3470118"/>
                <a:ext cx="254160" cy="119520"/>
              </p14:xfrm>
            </p:contentPart>
          </mc:Choice>
          <mc:Fallback xmlns="">
            <p:pic>
              <p:nvPicPr>
                <p:cNvPr id="130" name="Рукописный ввод 129">
                  <a:extLst>
                    <a:ext uri="{FF2B5EF4-FFF2-40B4-BE49-F238E27FC236}">
                      <a16:creationId xmlns:a16="http://schemas.microsoft.com/office/drawing/2014/main" id="{989A3BF3-6F2D-4133-AF50-7EA7B5DCFA5D}"/>
                    </a:ext>
                  </a:extLst>
                </p:cNvPr>
                <p:cNvPicPr/>
                <p:nvPr/>
              </p:nvPicPr>
              <p:blipFill>
                <a:blip r:embed="rId233"/>
                <a:stretch>
                  <a:fillRect/>
                </a:stretch>
              </p:blipFill>
              <p:spPr>
                <a:xfrm>
                  <a:off x="2524832" y="3465798"/>
                  <a:ext cx="2628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1" name="Рукописный ввод 130">
                  <a:extLst>
                    <a:ext uri="{FF2B5EF4-FFF2-40B4-BE49-F238E27FC236}">
                      <a16:creationId xmlns:a16="http://schemas.microsoft.com/office/drawing/2014/main" id="{516945D8-E2F9-4C84-8E6F-9F38C1F64769}"/>
                    </a:ext>
                  </a:extLst>
                </p14:cNvPr>
                <p14:cNvContentPartPr/>
                <p14:nvPr/>
              </p14:nvContentPartPr>
              <p14:xfrm>
                <a:off x="2699792" y="3765318"/>
                <a:ext cx="24840" cy="295560"/>
              </p14:xfrm>
            </p:contentPart>
          </mc:Choice>
          <mc:Fallback xmlns="">
            <p:pic>
              <p:nvPicPr>
                <p:cNvPr id="131" name="Рукописный ввод 130">
                  <a:extLst>
                    <a:ext uri="{FF2B5EF4-FFF2-40B4-BE49-F238E27FC236}">
                      <a16:creationId xmlns:a16="http://schemas.microsoft.com/office/drawing/2014/main" id="{516945D8-E2F9-4C84-8E6F-9F38C1F64769}"/>
                    </a:ext>
                  </a:extLst>
                </p:cNvPr>
                <p:cNvPicPr/>
                <p:nvPr/>
              </p:nvPicPr>
              <p:blipFill>
                <a:blip r:embed="rId235"/>
                <a:stretch>
                  <a:fillRect/>
                </a:stretch>
              </p:blipFill>
              <p:spPr>
                <a:xfrm>
                  <a:off x="2695472" y="3760998"/>
                  <a:ext cx="3348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2" name="Рукописный ввод 131">
                  <a:extLst>
                    <a:ext uri="{FF2B5EF4-FFF2-40B4-BE49-F238E27FC236}">
                      <a16:creationId xmlns:a16="http://schemas.microsoft.com/office/drawing/2014/main" id="{172BAF6F-6A7D-4337-9A65-F5C8C6D4EAFF}"/>
                    </a:ext>
                  </a:extLst>
                </p14:cNvPr>
                <p14:cNvContentPartPr/>
                <p14:nvPr/>
              </p14:nvContentPartPr>
              <p14:xfrm>
                <a:off x="2550752" y="3732918"/>
                <a:ext cx="389520" cy="75600"/>
              </p14:xfrm>
            </p:contentPart>
          </mc:Choice>
          <mc:Fallback xmlns="">
            <p:pic>
              <p:nvPicPr>
                <p:cNvPr id="132" name="Рукописный ввод 131">
                  <a:extLst>
                    <a:ext uri="{FF2B5EF4-FFF2-40B4-BE49-F238E27FC236}">
                      <a16:creationId xmlns:a16="http://schemas.microsoft.com/office/drawing/2014/main" id="{172BAF6F-6A7D-4337-9A65-F5C8C6D4EAFF}"/>
                    </a:ext>
                  </a:extLst>
                </p:cNvPr>
                <p:cNvPicPr/>
                <p:nvPr/>
              </p:nvPicPr>
              <p:blipFill>
                <a:blip r:embed="rId237"/>
                <a:stretch>
                  <a:fillRect/>
                </a:stretch>
              </p:blipFill>
              <p:spPr>
                <a:xfrm>
                  <a:off x="2546432" y="3728598"/>
                  <a:ext cx="3981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3" name="Рукописный ввод 132">
                  <a:extLst>
                    <a:ext uri="{FF2B5EF4-FFF2-40B4-BE49-F238E27FC236}">
                      <a16:creationId xmlns:a16="http://schemas.microsoft.com/office/drawing/2014/main" id="{67146B01-984B-46F1-8DE6-1904EA17BA79}"/>
                    </a:ext>
                  </a:extLst>
                </p14:cNvPr>
                <p14:cNvContentPartPr/>
                <p14:nvPr/>
              </p14:nvContentPartPr>
              <p14:xfrm>
                <a:off x="2754152" y="4158438"/>
                <a:ext cx="41760" cy="225000"/>
              </p14:xfrm>
            </p:contentPart>
          </mc:Choice>
          <mc:Fallback xmlns="">
            <p:pic>
              <p:nvPicPr>
                <p:cNvPr id="133" name="Рукописный ввод 132">
                  <a:extLst>
                    <a:ext uri="{FF2B5EF4-FFF2-40B4-BE49-F238E27FC236}">
                      <a16:creationId xmlns:a16="http://schemas.microsoft.com/office/drawing/2014/main" id="{67146B01-984B-46F1-8DE6-1904EA17BA79}"/>
                    </a:ext>
                  </a:extLst>
                </p:cNvPr>
                <p:cNvPicPr/>
                <p:nvPr/>
              </p:nvPicPr>
              <p:blipFill>
                <a:blip r:embed="rId239"/>
                <a:stretch>
                  <a:fillRect/>
                </a:stretch>
              </p:blipFill>
              <p:spPr>
                <a:xfrm>
                  <a:off x="2749832" y="4154118"/>
                  <a:ext cx="504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4" name="Рукописный ввод 133">
                  <a:extLst>
                    <a:ext uri="{FF2B5EF4-FFF2-40B4-BE49-F238E27FC236}">
                      <a16:creationId xmlns:a16="http://schemas.microsoft.com/office/drawing/2014/main" id="{08C39705-FB88-43BF-A114-9A53F759D222}"/>
                    </a:ext>
                  </a:extLst>
                </p14:cNvPr>
                <p14:cNvContentPartPr/>
                <p14:nvPr/>
              </p14:nvContentPartPr>
              <p14:xfrm>
                <a:off x="2645792" y="4084278"/>
                <a:ext cx="321840" cy="36000"/>
              </p14:xfrm>
            </p:contentPart>
          </mc:Choice>
          <mc:Fallback xmlns="">
            <p:pic>
              <p:nvPicPr>
                <p:cNvPr id="134" name="Рукописный ввод 133">
                  <a:extLst>
                    <a:ext uri="{FF2B5EF4-FFF2-40B4-BE49-F238E27FC236}">
                      <a16:creationId xmlns:a16="http://schemas.microsoft.com/office/drawing/2014/main" id="{08C39705-FB88-43BF-A114-9A53F759D222}"/>
                    </a:ext>
                  </a:extLst>
                </p:cNvPr>
                <p:cNvPicPr/>
                <p:nvPr/>
              </p:nvPicPr>
              <p:blipFill>
                <a:blip r:embed="rId241"/>
                <a:stretch>
                  <a:fillRect/>
                </a:stretch>
              </p:blipFill>
              <p:spPr>
                <a:xfrm>
                  <a:off x="2641472" y="4079958"/>
                  <a:ext cx="3304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35" name="Рукописный ввод 134">
                  <a:extLst>
                    <a:ext uri="{FF2B5EF4-FFF2-40B4-BE49-F238E27FC236}">
                      <a16:creationId xmlns:a16="http://schemas.microsoft.com/office/drawing/2014/main" id="{1032E733-C40B-4BCD-BE99-26DEDF39B847}"/>
                    </a:ext>
                  </a:extLst>
                </p14:cNvPr>
                <p14:cNvContentPartPr/>
                <p14:nvPr/>
              </p14:nvContentPartPr>
              <p14:xfrm>
                <a:off x="2728232" y="4552638"/>
                <a:ext cx="54720" cy="326160"/>
              </p14:xfrm>
            </p:contentPart>
          </mc:Choice>
          <mc:Fallback xmlns="">
            <p:pic>
              <p:nvPicPr>
                <p:cNvPr id="135" name="Рукописный ввод 134">
                  <a:extLst>
                    <a:ext uri="{FF2B5EF4-FFF2-40B4-BE49-F238E27FC236}">
                      <a16:creationId xmlns:a16="http://schemas.microsoft.com/office/drawing/2014/main" id="{1032E733-C40B-4BCD-BE99-26DEDF39B847}"/>
                    </a:ext>
                  </a:extLst>
                </p:cNvPr>
                <p:cNvPicPr/>
                <p:nvPr/>
              </p:nvPicPr>
              <p:blipFill>
                <a:blip r:embed="rId243"/>
                <a:stretch>
                  <a:fillRect/>
                </a:stretch>
              </p:blipFill>
              <p:spPr>
                <a:xfrm>
                  <a:off x="2723912" y="4548318"/>
                  <a:ext cx="633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36" name="Рукописный ввод 135">
                  <a:extLst>
                    <a:ext uri="{FF2B5EF4-FFF2-40B4-BE49-F238E27FC236}">
                      <a16:creationId xmlns:a16="http://schemas.microsoft.com/office/drawing/2014/main" id="{F3894391-632D-49CC-94A0-7FBC127DCA46}"/>
                    </a:ext>
                  </a:extLst>
                </p14:cNvPr>
                <p14:cNvContentPartPr/>
                <p14:nvPr/>
              </p14:nvContentPartPr>
              <p14:xfrm>
                <a:off x="2539232" y="4547598"/>
                <a:ext cx="344160" cy="48960"/>
              </p14:xfrm>
            </p:contentPart>
          </mc:Choice>
          <mc:Fallback xmlns="">
            <p:pic>
              <p:nvPicPr>
                <p:cNvPr id="136" name="Рукописный ввод 135">
                  <a:extLst>
                    <a:ext uri="{FF2B5EF4-FFF2-40B4-BE49-F238E27FC236}">
                      <a16:creationId xmlns:a16="http://schemas.microsoft.com/office/drawing/2014/main" id="{F3894391-632D-49CC-94A0-7FBC127DCA46}"/>
                    </a:ext>
                  </a:extLst>
                </p:cNvPr>
                <p:cNvPicPr/>
                <p:nvPr/>
              </p:nvPicPr>
              <p:blipFill>
                <a:blip r:embed="rId245"/>
                <a:stretch>
                  <a:fillRect/>
                </a:stretch>
              </p:blipFill>
              <p:spPr>
                <a:xfrm>
                  <a:off x="2534912" y="4543278"/>
                  <a:ext cx="3528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38" name="Рукописный ввод 137">
                  <a:extLst>
                    <a:ext uri="{FF2B5EF4-FFF2-40B4-BE49-F238E27FC236}">
                      <a16:creationId xmlns:a16="http://schemas.microsoft.com/office/drawing/2014/main" id="{612FD42C-4290-4833-946F-577D2AE74C14}"/>
                    </a:ext>
                  </a:extLst>
                </p14:cNvPr>
                <p14:cNvContentPartPr/>
                <p14:nvPr/>
              </p14:nvContentPartPr>
              <p14:xfrm>
                <a:off x="2720672" y="5104158"/>
                <a:ext cx="46440" cy="315720"/>
              </p14:xfrm>
            </p:contentPart>
          </mc:Choice>
          <mc:Fallback xmlns="">
            <p:pic>
              <p:nvPicPr>
                <p:cNvPr id="138" name="Рукописный ввод 137">
                  <a:extLst>
                    <a:ext uri="{FF2B5EF4-FFF2-40B4-BE49-F238E27FC236}">
                      <a16:creationId xmlns:a16="http://schemas.microsoft.com/office/drawing/2014/main" id="{612FD42C-4290-4833-946F-577D2AE74C14}"/>
                    </a:ext>
                  </a:extLst>
                </p:cNvPr>
                <p:cNvPicPr/>
                <p:nvPr/>
              </p:nvPicPr>
              <p:blipFill>
                <a:blip r:embed="rId247"/>
                <a:stretch>
                  <a:fillRect/>
                </a:stretch>
              </p:blipFill>
              <p:spPr>
                <a:xfrm>
                  <a:off x="2716352" y="5099838"/>
                  <a:ext cx="550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39" name="Рукописный ввод 138">
                  <a:extLst>
                    <a:ext uri="{FF2B5EF4-FFF2-40B4-BE49-F238E27FC236}">
                      <a16:creationId xmlns:a16="http://schemas.microsoft.com/office/drawing/2014/main" id="{98D73063-501C-4464-92C2-7555C4D56D24}"/>
                    </a:ext>
                  </a:extLst>
                </p14:cNvPr>
                <p14:cNvContentPartPr/>
                <p14:nvPr/>
              </p14:nvContentPartPr>
              <p14:xfrm>
                <a:off x="2733992" y="5035038"/>
                <a:ext cx="223200" cy="21600"/>
              </p14:xfrm>
            </p:contentPart>
          </mc:Choice>
          <mc:Fallback xmlns="">
            <p:pic>
              <p:nvPicPr>
                <p:cNvPr id="139" name="Рукописный ввод 138">
                  <a:extLst>
                    <a:ext uri="{FF2B5EF4-FFF2-40B4-BE49-F238E27FC236}">
                      <a16:creationId xmlns:a16="http://schemas.microsoft.com/office/drawing/2014/main" id="{98D73063-501C-4464-92C2-7555C4D56D24}"/>
                    </a:ext>
                  </a:extLst>
                </p:cNvPr>
                <p:cNvPicPr/>
                <p:nvPr/>
              </p:nvPicPr>
              <p:blipFill>
                <a:blip r:embed="rId249"/>
                <a:stretch>
                  <a:fillRect/>
                </a:stretch>
              </p:blipFill>
              <p:spPr>
                <a:xfrm>
                  <a:off x="2729672" y="5030718"/>
                  <a:ext cx="2318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0" name="Рукописный ввод 139">
                  <a:extLst>
                    <a:ext uri="{FF2B5EF4-FFF2-40B4-BE49-F238E27FC236}">
                      <a16:creationId xmlns:a16="http://schemas.microsoft.com/office/drawing/2014/main" id="{B7D627F6-2768-486E-88F0-F972D05558FE}"/>
                    </a:ext>
                  </a:extLst>
                </p14:cNvPr>
                <p14:cNvContentPartPr/>
                <p14:nvPr/>
              </p14:nvContentPartPr>
              <p14:xfrm>
                <a:off x="2552912" y="5194878"/>
                <a:ext cx="363600" cy="82800"/>
              </p14:xfrm>
            </p:contentPart>
          </mc:Choice>
          <mc:Fallback xmlns="">
            <p:pic>
              <p:nvPicPr>
                <p:cNvPr id="140" name="Рукописный ввод 139">
                  <a:extLst>
                    <a:ext uri="{FF2B5EF4-FFF2-40B4-BE49-F238E27FC236}">
                      <a16:creationId xmlns:a16="http://schemas.microsoft.com/office/drawing/2014/main" id="{B7D627F6-2768-486E-88F0-F972D05558FE}"/>
                    </a:ext>
                  </a:extLst>
                </p:cNvPr>
                <p:cNvPicPr/>
                <p:nvPr/>
              </p:nvPicPr>
              <p:blipFill>
                <a:blip r:embed="rId251"/>
                <a:stretch>
                  <a:fillRect/>
                </a:stretch>
              </p:blipFill>
              <p:spPr>
                <a:xfrm>
                  <a:off x="2548592" y="5190558"/>
                  <a:ext cx="372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1" name="Рукописный ввод 140">
                  <a:extLst>
                    <a:ext uri="{FF2B5EF4-FFF2-40B4-BE49-F238E27FC236}">
                      <a16:creationId xmlns:a16="http://schemas.microsoft.com/office/drawing/2014/main" id="{AB596BD9-2489-4854-AFA2-DA0226979914}"/>
                    </a:ext>
                  </a:extLst>
                </p14:cNvPr>
                <p14:cNvContentPartPr/>
                <p14:nvPr/>
              </p14:nvContentPartPr>
              <p14:xfrm>
                <a:off x="2787272" y="5632638"/>
                <a:ext cx="41040" cy="273960"/>
              </p14:xfrm>
            </p:contentPart>
          </mc:Choice>
          <mc:Fallback xmlns="">
            <p:pic>
              <p:nvPicPr>
                <p:cNvPr id="141" name="Рукописный ввод 140">
                  <a:extLst>
                    <a:ext uri="{FF2B5EF4-FFF2-40B4-BE49-F238E27FC236}">
                      <a16:creationId xmlns:a16="http://schemas.microsoft.com/office/drawing/2014/main" id="{AB596BD9-2489-4854-AFA2-DA0226979914}"/>
                    </a:ext>
                  </a:extLst>
                </p:cNvPr>
                <p:cNvPicPr/>
                <p:nvPr/>
              </p:nvPicPr>
              <p:blipFill>
                <a:blip r:embed="rId253"/>
                <a:stretch>
                  <a:fillRect/>
                </a:stretch>
              </p:blipFill>
              <p:spPr>
                <a:xfrm>
                  <a:off x="2782952" y="5628318"/>
                  <a:ext cx="496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2" name="Рукописный ввод 141">
                  <a:extLst>
                    <a:ext uri="{FF2B5EF4-FFF2-40B4-BE49-F238E27FC236}">
                      <a16:creationId xmlns:a16="http://schemas.microsoft.com/office/drawing/2014/main" id="{A6BAFAF4-BF61-44EB-B263-E1363CB085A8}"/>
                    </a:ext>
                  </a:extLst>
                </p14:cNvPr>
                <p14:cNvContentPartPr/>
                <p14:nvPr/>
              </p14:nvContentPartPr>
              <p14:xfrm>
                <a:off x="2573432" y="5560278"/>
                <a:ext cx="429480" cy="99360"/>
              </p14:xfrm>
            </p:contentPart>
          </mc:Choice>
          <mc:Fallback xmlns="">
            <p:pic>
              <p:nvPicPr>
                <p:cNvPr id="142" name="Рукописный ввод 141">
                  <a:extLst>
                    <a:ext uri="{FF2B5EF4-FFF2-40B4-BE49-F238E27FC236}">
                      <a16:creationId xmlns:a16="http://schemas.microsoft.com/office/drawing/2014/main" id="{A6BAFAF4-BF61-44EB-B263-E1363CB085A8}"/>
                    </a:ext>
                  </a:extLst>
                </p:cNvPr>
                <p:cNvPicPr/>
                <p:nvPr/>
              </p:nvPicPr>
              <p:blipFill>
                <a:blip r:embed="rId255"/>
                <a:stretch>
                  <a:fillRect/>
                </a:stretch>
              </p:blipFill>
              <p:spPr>
                <a:xfrm>
                  <a:off x="2569112" y="5555958"/>
                  <a:ext cx="438120" cy="108000"/>
                </a:xfrm>
                <a:prstGeom prst="rect">
                  <a:avLst/>
                </a:prstGeom>
              </p:spPr>
            </p:pic>
          </mc:Fallback>
        </mc:AlternateContent>
      </p:grpSp>
      <p:grpSp>
        <p:nvGrpSpPr>
          <p:cNvPr id="146" name="Группа 145">
            <a:extLst>
              <a:ext uri="{FF2B5EF4-FFF2-40B4-BE49-F238E27FC236}">
                <a16:creationId xmlns:a16="http://schemas.microsoft.com/office/drawing/2014/main" id="{09DF7955-4EFB-42BB-AF76-C4F643B3A4F7}"/>
              </a:ext>
            </a:extLst>
          </p:cNvPr>
          <p:cNvGrpSpPr/>
          <p:nvPr/>
        </p:nvGrpSpPr>
        <p:grpSpPr>
          <a:xfrm>
            <a:off x="2617352" y="6144918"/>
            <a:ext cx="413280" cy="283320"/>
            <a:chOff x="2617352" y="6144918"/>
            <a:chExt cx="413280" cy="283320"/>
          </a:xfrm>
        </p:grpSpPr>
        <mc:AlternateContent xmlns:mc="http://schemas.openxmlformats.org/markup-compatibility/2006" xmlns:p14="http://schemas.microsoft.com/office/powerpoint/2010/main">
          <mc:Choice Requires="p14">
            <p:contentPart p14:bwMode="auto" r:id="rId256">
              <p14:nvContentPartPr>
                <p14:cNvPr id="144" name="Рукописный ввод 143">
                  <a:extLst>
                    <a:ext uri="{FF2B5EF4-FFF2-40B4-BE49-F238E27FC236}">
                      <a16:creationId xmlns:a16="http://schemas.microsoft.com/office/drawing/2014/main" id="{D54099FD-CA92-4162-9E08-F82F337670BD}"/>
                    </a:ext>
                  </a:extLst>
                </p14:cNvPr>
                <p14:cNvContentPartPr/>
                <p14:nvPr/>
              </p14:nvContentPartPr>
              <p14:xfrm>
                <a:off x="2849552" y="6178398"/>
                <a:ext cx="59760" cy="249840"/>
              </p14:xfrm>
            </p:contentPart>
          </mc:Choice>
          <mc:Fallback xmlns="">
            <p:pic>
              <p:nvPicPr>
                <p:cNvPr id="144" name="Рукописный ввод 143">
                  <a:extLst>
                    <a:ext uri="{FF2B5EF4-FFF2-40B4-BE49-F238E27FC236}">
                      <a16:creationId xmlns:a16="http://schemas.microsoft.com/office/drawing/2014/main" id="{D54099FD-CA92-4162-9E08-F82F337670BD}"/>
                    </a:ext>
                  </a:extLst>
                </p:cNvPr>
                <p:cNvPicPr/>
                <p:nvPr/>
              </p:nvPicPr>
              <p:blipFill>
                <a:blip r:embed="rId257"/>
                <a:stretch>
                  <a:fillRect/>
                </a:stretch>
              </p:blipFill>
              <p:spPr>
                <a:xfrm>
                  <a:off x="2845232" y="6174078"/>
                  <a:ext cx="68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5" name="Рукописный ввод 144">
                  <a:extLst>
                    <a:ext uri="{FF2B5EF4-FFF2-40B4-BE49-F238E27FC236}">
                      <a16:creationId xmlns:a16="http://schemas.microsoft.com/office/drawing/2014/main" id="{EFD440CF-B60F-4F0F-A307-46CE6C30381E}"/>
                    </a:ext>
                  </a:extLst>
                </p14:cNvPr>
                <p14:cNvContentPartPr/>
                <p14:nvPr/>
              </p14:nvContentPartPr>
              <p14:xfrm>
                <a:off x="2617352" y="6144918"/>
                <a:ext cx="413280" cy="48240"/>
              </p14:xfrm>
            </p:contentPart>
          </mc:Choice>
          <mc:Fallback xmlns="">
            <p:pic>
              <p:nvPicPr>
                <p:cNvPr id="145" name="Рукописный ввод 144">
                  <a:extLst>
                    <a:ext uri="{FF2B5EF4-FFF2-40B4-BE49-F238E27FC236}">
                      <a16:creationId xmlns:a16="http://schemas.microsoft.com/office/drawing/2014/main" id="{EFD440CF-B60F-4F0F-A307-46CE6C30381E}"/>
                    </a:ext>
                  </a:extLst>
                </p:cNvPr>
                <p:cNvPicPr/>
                <p:nvPr/>
              </p:nvPicPr>
              <p:blipFill>
                <a:blip r:embed="rId259"/>
                <a:stretch>
                  <a:fillRect/>
                </a:stretch>
              </p:blipFill>
              <p:spPr>
                <a:xfrm>
                  <a:off x="2613032" y="6140598"/>
                  <a:ext cx="421920" cy="56880"/>
                </a:xfrm>
                <a:prstGeom prst="rect">
                  <a:avLst/>
                </a:prstGeom>
              </p:spPr>
            </p:pic>
          </mc:Fallback>
        </mc:AlternateContent>
      </p:grpSp>
      <p:grpSp>
        <p:nvGrpSpPr>
          <p:cNvPr id="149" name="Группа 148">
            <a:extLst>
              <a:ext uri="{FF2B5EF4-FFF2-40B4-BE49-F238E27FC236}">
                <a16:creationId xmlns:a16="http://schemas.microsoft.com/office/drawing/2014/main" id="{D809B250-1129-4060-B0E4-9A266970AE8A}"/>
              </a:ext>
            </a:extLst>
          </p:cNvPr>
          <p:cNvGrpSpPr/>
          <p:nvPr/>
        </p:nvGrpSpPr>
        <p:grpSpPr>
          <a:xfrm>
            <a:off x="5373512" y="2163678"/>
            <a:ext cx="174240" cy="3983760"/>
            <a:chOff x="5373512" y="2163678"/>
            <a:chExt cx="174240" cy="3983760"/>
          </a:xfrm>
        </p:grpSpPr>
        <mc:AlternateContent xmlns:mc="http://schemas.openxmlformats.org/markup-compatibility/2006" xmlns:p14="http://schemas.microsoft.com/office/powerpoint/2010/main">
          <mc:Choice Requires="p14">
            <p:contentPart p14:bwMode="auto" r:id="rId260">
              <p14:nvContentPartPr>
                <p14:cNvPr id="147" name="Рукописный ввод 146">
                  <a:extLst>
                    <a:ext uri="{FF2B5EF4-FFF2-40B4-BE49-F238E27FC236}">
                      <a16:creationId xmlns:a16="http://schemas.microsoft.com/office/drawing/2014/main" id="{D86B542D-4119-4E10-8648-954420A4FF7F}"/>
                    </a:ext>
                  </a:extLst>
                </p14:cNvPr>
                <p14:cNvContentPartPr/>
                <p14:nvPr/>
              </p14:nvContentPartPr>
              <p14:xfrm>
                <a:off x="5379632" y="2163678"/>
                <a:ext cx="109080" cy="3770640"/>
              </p14:xfrm>
            </p:contentPart>
          </mc:Choice>
          <mc:Fallback xmlns="">
            <p:pic>
              <p:nvPicPr>
                <p:cNvPr id="147" name="Рукописный ввод 146">
                  <a:extLst>
                    <a:ext uri="{FF2B5EF4-FFF2-40B4-BE49-F238E27FC236}">
                      <a16:creationId xmlns:a16="http://schemas.microsoft.com/office/drawing/2014/main" id="{D86B542D-4119-4E10-8648-954420A4FF7F}"/>
                    </a:ext>
                  </a:extLst>
                </p:cNvPr>
                <p:cNvPicPr/>
                <p:nvPr/>
              </p:nvPicPr>
              <p:blipFill>
                <a:blip r:embed="rId261"/>
                <a:stretch>
                  <a:fillRect/>
                </a:stretch>
              </p:blipFill>
              <p:spPr>
                <a:xfrm>
                  <a:off x="5375312" y="2159358"/>
                  <a:ext cx="117720" cy="37792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8" name="Рукописный ввод 147">
                  <a:extLst>
                    <a:ext uri="{FF2B5EF4-FFF2-40B4-BE49-F238E27FC236}">
                      <a16:creationId xmlns:a16="http://schemas.microsoft.com/office/drawing/2014/main" id="{ACC76ABA-946D-4C52-A424-6EA424D110CB}"/>
                    </a:ext>
                  </a:extLst>
                </p14:cNvPr>
                <p14:cNvContentPartPr/>
                <p14:nvPr/>
              </p14:nvContentPartPr>
              <p14:xfrm>
                <a:off x="5373512" y="5519238"/>
                <a:ext cx="174240" cy="628200"/>
              </p14:xfrm>
            </p:contentPart>
          </mc:Choice>
          <mc:Fallback xmlns="">
            <p:pic>
              <p:nvPicPr>
                <p:cNvPr id="148" name="Рукописный ввод 147">
                  <a:extLst>
                    <a:ext uri="{FF2B5EF4-FFF2-40B4-BE49-F238E27FC236}">
                      <a16:creationId xmlns:a16="http://schemas.microsoft.com/office/drawing/2014/main" id="{ACC76ABA-946D-4C52-A424-6EA424D110CB}"/>
                    </a:ext>
                  </a:extLst>
                </p:cNvPr>
                <p:cNvPicPr/>
                <p:nvPr/>
              </p:nvPicPr>
              <p:blipFill>
                <a:blip r:embed="rId263"/>
                <a:stretch>
                  <a:fillRect/>
                </a:stretch>
              </p:blipFill>
              <p:spPr>
                <a:xfrm>
                  <a:off x="5369192" y="5514918"/>
                  <a:ext cx="182880" cy="636840"/>
                </a:xfrm>
                <a:prstGeom prst="rect">
                  <a:avLst/>
                </a:prstGeom>
              </p:spPr>
            </p:pic>
          </mc:Fallback>
        </mc:AlternateContent>
      </p:grpSp>
      <p:grpSp>
        <p:nvGrpSpPr>
          <p:cNvPr id="155" name="Группа 154">
            <a:extLst>
              <a:ext uri="{FF2B5EF4-FFF2-40B4-BE49-F238E27FC236}">
                <a16:creationId xmlns:a16="http://schemas.microsoft.com/office/drawing/2014/main" id="{2D55E187-7BBB-472C-BBEE-3BD678AB2BDC}"/>
              </a:ext>
            </a:extLst>
          </p:cNvPr>
          <p:cNvGrpSpPr/>
          <p:nvPr/>
        </p:nvGrpSpPr>
        <p:grpSpPr>
          <a:xfrm>
            <a:off x="4048352" y="2833278"/>
            <a:ext cx="399960" cy="764640"/>
            <a:chOff x="4048352" y="2833278"/>
            <a:chExt cx="399960" cy="764640"/>
          </a:xfrm>
        </p:grpSpPr>
        <mc:AlternateContent xmlns:mc="http://schemas.openxmlformats.org/markup-compatibility/2006" xmlns:p14="http://schemas.microsoft.com/office/powerpoint/2010/main">
          <mc:Choice Requires="p14">
            <p:contentPart p14:bwMode="auto" r:id="rId264">
              <p14:nvContentPartPr>
                <p14:cNvPr id="150" name="Рукописный ввод 149">
                  <a:extLst>
                    <a:ext uri="{FF2B5EF4-FFF2-40B4-BE49-F238E27FC236}">
                      <a16:creationId xmlns:a16="http://schemas.microsoft.com/office/drawing/2014/main" id="{84BFE18F-6F2D-414C-B97B-33CA4292F6AD}"/>
                    </a:ext>
                  </a:extLst>
                </p14:cNvPr>
                <p14:cNvContentPartPr/>
                <p14:nvPr/>
              </p14:nvContentPartPr>
              <p14:xfrm>
                <a:off x="4290272" y="2871438"/>
                <a:ext cx="14040" cy="261000"/>
              </p14:xfrm>
            </p:contentPart>
          </mc:Choice>
          <mc:Fallback xmlns="">
            <p:pic>
              <p:nvPicPr>
                <p:cNvPr id="150" name="Рукописный ввод 149">
                  <a:extLst>
                    <a:ext uri="{FF2B5EF4-FFF2-40B4-BE49-F238E27FC236}">
                      <a16:creationId xmlns:a16="http://schemas.microsoft.com/office/drawing/2014/main" id="{84BFE18F-6F2D-414C-B97B-33CA4292F6AD}"/>
                    </a:ext>
                  </a:extLst>
                </p:cNvPr>
                <p:cNvPicPr/>
                <p:nvPr/>
              </p:nvPicPr>
              <p:blipFill>
                <a:blip r:embed="rId265"/>
                <a:stretch>
                  <a:fillRect/>
                </a:stretch>
              </p:blipFill>
              <p:spPr>
                <a:xfrm>
                  <a:off x="4281632" y="2862798"/>
                  <a:ext cx="316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1" name="Рукописный ввод 150">
                  <a:extLst>
                    <a:ext uri="{FF2B5EF4-FFF2-40B4-BE49-F238E27FC236}">
                      <a16:creationId xmlns:a16="http://schemas.microsoft.com/office/drawing/2014/main" id="{B4CDD748-4DC1-4C54-ABDC-7D3301F25649}"/>
                    </a:ext>
                  </a:extLst>
                </p14:cNvPr>
                <p14:cNvContentPartPr/>
                <p14:nvPr/>
              </p14:nvContentPartPr>
              <p14:xfrm>
                <a:off x="4135472" y="2833278"/>
                <a:ext cx="312840" cy="91440"/>
              </p14:xfrm>
            </p:contentPart>
          </mc:Choice>
          <mc:Fallback xmlns="">
            <p:pic>
              <p:nvPicPr>
                <p:cNvPr id="151" name="Рукописный ввод 150">
                  <a:extLst>
                    <a:ext uri="{FF2B5EF4-FFF2-40B4-BE49-F238E27FC236}">
                      <a16:creationId xmlns:a16="http://schemas.microsoft.com/office/drawing/2014/main" id="{B4CDD748-4DC1-4C54-ABDC-7D3301F25649}"/>
                    </a:ext>
                  </a:extLst>
                </p:cNvPr>
                <p:cNvPicPr/>
                <p:nvPr/>
              </p:nvPicPr>
              <p:blipFill>
                <a:blip r:embed="rId267"/>
                <a:stretch>
                  <a:fillRect/>
                </a:stretch>
              </p:blipFill>
              <p:spPr>
                <a:xfrm>
                  <a:off x="4126832" y="2824638"/>
                  <a:ext cx="3304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2" name="Рукописный ввод 151">
                  <a:extLst>
                    <a:ext uri="{FF2B5EF4-FFF2-40B4-BE49-F238E27FC236}">
                      <a16:creationId xmlns:a16="http://schemas.microsoft.com/office/drawing/2014/main" id="{97486AD0-8CF1-48F0-BBFA-DD94AE6F8AE5}"/>
                    </a:ext>
                  </a:extLst>
                </p14:cNvPr>
                <p14:cNvContentPartPr/>
                <p14:nvPr/>
              </p14:nvContentPartPr>
              <p14:xfrm>
                <a:off x="4203512" y="3339438"/>
                <a:ext cx="70560" cy="258480"/>
              </p14:xfrm>
            </p:contentPart>
          </mc:Choice>
          <mc:Fallback xmlns="">
            <p:pic>
              <p:nvPicPr>
                <p:cNvPr id="152" name="Рукописный ввод 151">
                  <a:extLst>
                    <a:ext uri="{FF2B5EF4-FFF2-40B4-BE49-F238E27FC236}">
                      <a16:creationId xmlns:a16="http://schemas.microsoft.com/office/drawing/2014/main" id="{97486AD0-8CF1-48F0-BBFA-DD94AE6F8AE5}"/>
                    </a:ext>
                  </a:extLst>
                </p:cNvPr>
                <p:cNvPicPr/>
                <p:nvPr/>
              </p:nvPicPr>
              <p:blipFill>
                <a:blip r:embed="rId269"/>
                <a:stretch>
                  <a:fillRect/>
                </a:stretch>
              </p:blipFill>
              <p:spPr>
                <a:xfrm>
                  <a:off x="4194512" y="3330438"/>
                  <a:ext cx="8820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3" name="Рукописный ввод 152">
                  <a:extLst>
                    <a:ext uri="{FF2B5EF4-FFF2-40B4-BE49-F238E27FC236}">
                      <a16:creationId xmlns:a16="http://schemas.microsoft.com/office/drawing/2014/main" id="{A9E0EE87-85AC-4EEB-A776-96E5C7DAFCE0}"/>
                    </a:ext>
                  </a:extLst>
                </p14:cNvPr>
                <p14:cNvContentPartPr/>
                <p14:nvPr/>
              </p14:nvContentPartPr>
              <p14:xfrm>
                <a:off x="4117472" y="3301638"/>
                <a:ext cx="297000" cy="27360"/>
              </p14:xfrm>
            </p:contentPart>
          </mc:Choice>
          <mc:Fallback xmlns="">
            <p:pic>
              <p:nvPicPr>
                <p:cNvPr id="153" name="Рукописный ввод 152">
                  <a:extLst>
                    <a:ext uri="{FF2B5EF4-FFF2-40B4-BE49-F238E27FC236}">
                      <a16:creationId xmlns:a16="http://schemas.microsoft.com/office/drawing/2014/main" id="{A9E0EE87-85AC-4EEB-A776-96E5C7DAFCE0}"/>
                    </a:ext>
                  </a:extLst>
                </p:cNvPr>
                <p:cNvPicPr/>
                <p:nvPr/>
              </p:nvPicPr>
              <p:blipFill>
                <a:blip r:embed="rId271"/>
                <a:stretch>
                  <a:fillRect/>
                </a:stretch>
              </p:blipFill>
              <p:spPr>
                <a:xfrm>
                  <a:off x="4108472" y="3292998"/>
                  <a:ext cx="3146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4" name="Рукописный ввод 153">
                  <a:extLst>
                    <a:ext uri="{FF2B5EF4-FFF2-40B4-BE49-F238E27FC236}">
                      <a16:creationId xmlns:a16="http://schemas.microsoft.com/office/drawing/2014/main" id="{BD101FA6-6A82-4E95-9E38-1ABB0C67F4B3}"/>
                    </a:ext>
                  </a:extLst>
                </p14:cNvPr>
                <p14:cNvContentPartPr/>
                <p14:nvPr/>
              </p14:nvContentPartPr>
              <p14:xfrm>
                <a:off x="4048352" y="3425478"/>
                <a:ext cx="278640" cy="53280"/>
              </p14:xfrm>
            </p:contentPart>
          </mc:Choice>
          <mc:Fallback xmlns="">
            <p:pic>
              <p:nvPicPr>
                <p:cNvPr id="154" name="Рукописный ввод 153">
                  <a:extLst>
                    <a:ext uri="{FF2B5EF4-FFF2-40B4-BE49-F238E27FC236}">
                      <a16:creationId xmlns:a16="http://schemas.microsoft.com/office/drawing/2014/main" id="{BD101FA6-6A82-4E95-9E38-1ABB0C67F4B3}"/>
                    </a:ext>
                  </a:extLst>
                </p:cNvPr>
                <p:cNvPicPr/>
                <p:nvPr/>
              </p:nvPicPr>
              <p:blipFill>
                <a:blip r:embed="rId273"/>
                <a:stretch>
                  <a:fillRect/>
                </a:stretch>
              </p:blipFill>
              <p:spPr>
                <a:xfrm>
                  <a:off x="4039712" y="3416478"/>
                  <a:ext cx="296280" cy="70920"/>
                </a:xfrm>
                <a:prstGeom prst="rect">
                  <a:avLst/>
                </a:prstGeom>
              </p:spPr>
            </p:pic>
          </mc:Fallback>
        </mc:AlternateContent>
      </p:grpSp>
      <p:grpSp>
        <p:nvGrpSpPr>
          <p:cNvPr id="170" name="Группа 169">
            <a:extLst>
              <a:ext uri="{FF2B5EF4-FFF2-40B4-BE49-F238E27FC236}">
                <a16:creationId xmlns:a16="http://schemas.microsoft.com/office/drawing/2014/main" id="{3995CCC6-6D96-41AB-9377-FB9FAAFCCFD3}"/>
              </a:ext>
            </a:extLst>
          </p:cNvPr>
          <p:cNvGrpSpPr/>
          <p:nvPr/>
        </p:nvGrpSpPr>
        <p:grpSpPr>
          <a:xfrm>
            <a:off x="4179752" y="3777558"/>
            <a:ext cx="207360" cy="300600"/>
            <a:chOff x="4179752" y="3777558"/>
            <a:chExt cx="207360" cy="300600"/>
          </a:xfrm>
        </p:grpSpPr>
        <mc:AlternateContent xmlns:mc="http://schemas.openxmlformats.org/markup-compatibility/2006" xmlns:p14="http://schemas.microsoft.com/office/powerpoint/2010/main">
          <mc:Choice Requires="p14">
            <p:contentPart p14:bwMode="auto" r:id="rId274">
              <p14:nvContentPartPr>
                <p14:cNvPr id="156" name="Рукописный ввод 155">
                  <a:extLst>
                    <a:ext uri="{FF2B5EF4-FFF2-40B4-BE49-F238E27FC236}">
                      <a16:creationId xmlns:a16="http://schemas.microsoft.com/office/drawing/2014/main" id="{226DD247-717A-439D-B04E-065A49189A63}"/>
                    </a:ext>
                  </a:extLst>
                </p14:cNvPr>
                <p14:cNvContentPartPr/>
                <p14:nvPr/>
              </p14:nvContentPartPr>
              <p14:xfrm>
                <a:off x="4216832" y="3795558"/>
                <a:ext cx="37800" cy="282600"/>
              </p14:xfrm>
            </p:contentPart>
          </mc:Choice>
          <mc:Fallback xmlns="">
            <p:pic>
              <p:nvPicPr>
                <p:cNvPr id="156" name="Рукописный ввод 155">
                  <a:extLst>
                    <a:ext uri="{FF2B5EF4-FFF2-40B4-BE49-F238E27FC236}">
                      <a16:creationId xmlns:a16="http://schemas.microsoft.com/office/drawing/2014/main" id="{226DD247-717A-439D-B04E-065A49189A63}"/>
                    </a:ext>
                  </a:extLst>
                </p:cNvPr>
                <p:cNvPicPr/>
                <p:nvPr/>
              </p:nvPicPr>
              <p:blipFill>
                <a:blip r:embed="rId275"/>
                <a:stretch>
                  <a:fillRect/>
                </a:stretch>
              </p:blipFill>
              <p:spPr>
                <a:xfrm>
                  <a:off x="4208192" y="3786558"/>
                  <a:ext cx="554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57" name="Рукописный ввод 156">
                  <a:extLst>
                    <a:ext uri="{FF2B5EF4-FFF2-40B4-BE49-F238E27FC236}">
                      <a16:creationId xmlns:a16="http://schemas.microsoft.com/office/drawing/2014/main" id="{66FCAAF9-A9FE-49E4-8E1E-B742BD1E7115}"/>
                    </a:ext>
                  </a:extLst>
                </p14:cNvPr>
                <p14:cNvContentPartPr/>
                <p14:nvPr/>
              </p14:nvContentPartPr>
              <p14:xfrm>
                <a:off x="4179752" y="3777558"/>
                <a:ext cx="207360" cy="80640"/>
              </p14:xfrm>
            </p:contentPart>
          </mc:Choice>
          <mc:Fallback xmlns="">
            <p:pic>
              <p:nvPicPr>
                <p:cNvPr id="157" name="Рукописный ввод 156">
                  <a:extLst>
                    <a:ext uri="{FF2B5EF4-FFF2-40B4-BE49-F238E27FC236}">
                      <a16:creationId xmlns:a16="http://schemas.microsoft.com/office/drawing/2014/main" id="{66FCAAF9-A9FE-49E4-8E1E-B742BD1E7115}"/>
                    </a:ext>
                  </a:extLst>
                </p:cNvPr>
                <p:cNvPicPr/>
                <p:nvPr/>
              </p:nvPicPr>
              <p:blipFill>
                <a:blip r:embed="rId277"/>
                <a:stretch>
                  <a:fillRect/>
                </a:stretch>
              </p:blipFill>
              <p:spPr>
                <a:xfrm>
                  <a:off x="4170752" y="3768918"/>
                  <a:ext cx="225000" cy="98280"/>
                </a:xfrm>
                <a:prstGeom prst="rect">
                  <a:avLst/>
                </a:prstGeom>
              </p:spPr>
            </p:pic>
          </mc:Fallback>
        </mc:AlternateContent>
      </p:grpSp>
      <p:grpSp>
        <p:nvGrpSpPr>
          <p:cNvPr id="169" name="Группа 168">
            <a:extLst>
              <a:ext uri="{FF2B5EF4-FFF2-40B4-BE49-F238E27FC236}">
                <a16:creationId xmlns:a16="http://schemas.microsoft.com/office/drawing/2014/main" id="{D09ACC97-396D-4856-9AE8-812257F635FF}"/>
              </a:ext>
            </a:extLst>
          </p:cNvPr>
          <p:cNvGrpSpPr/>
          <p:nvPr/>
        </p:nvGrpSpPr>
        <p:grpSpPr>
          <a:xfrm>
            <a:off x="4073192" y="4312518"/>
            <a:ext cx="352800" cy="260640"/>
            <a:chOff x="4073192" y="4312518"/>
            <a:chExt cx="352800" cy="260640"/>
          </a:xfrm>
        </p:grpSpPr>
        <mc:AlternateContent xmlns:mc="http://schemas.openxmlformats.org/markup-compatibility/2006" xmlns:p14="http://schemas.microsoft.com/office/powerpoint/2010/main">
          <mc:Choice Requires="p14">
            <p:contentPart p14:bwMode="auto" r:id="rId278">
              <p14:nvContentPartPr>
                <p14:cNvPr id="158" name="Рукописный ввод 157">
                  <a:extLst>
                    <a:ext uri="{FF2B5EF4-FFF2-40B4-BE49-F238E27FC236}">
                      <a16:creationId xmlns:a16="http://schemas.microsoft.com/office/drawing/2014/main" id="{BF131DDF-DE32-4FD7-BFB7-7F3CACD3636D}"/>
                    </a:ext>
                  </a:extLst>
                </p14:cNvPr>
                <p14:cNvContentPartPr/>
                <p14:nvPr/>
              </p14:nvContentPartPr>
              <p14:xfrm>
                <a:off x="4288832" y="4397478"/>
                <a:ext cx="28080" cy="175680"/>
              </p14:xfrm>
            </p:contentPart>
          </mc:Choice>
          <mc:Fallback xmlns="">
            <p:pic>
              <p:nvPicPr>
                <p:cNvPr id="158" name="Рукописный ввод 157">
                  <a:extLst>
                    <a:ext uri="{FF2B5EF4-FFF2-40B4-BE49-F238E27FC236}">
                      <a16:creationId xmlns:a16="http://schemas.microsoft.com/office/drawing/2014/main" id="{BF131DDF-DE32-4FD7-BFB7-7F3CACD3636D}"/>
                    </a:ext>
                  </a:extLst>
                </p:cNvPr>
                <p:cNvPicPr/>
                <p:nvPr/>
              </p:nvPicPr>
              <p:blipFill>
                <a:blip r:embed="rId279"/>
                <a:stretch>
                  <a:fillRect/>
                </a:stretch>
              </p:blipFill>
              <p:spPr>
                <a:xfrm>
                  <a:off x="4280192" y="4388478"/>
                  <a:ext cx="45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59" name="Рукописный ввод 158">
                  <a:extLst>
                    <a:ext uri="{FF2B5EF4-FFF2-40B4-BE49-F238E27FC236}">
                      <a16:creationId xmlns:a16="http://schemas.microsoft.com/office/drawing/2014/main" id="{625DB546-191E-46CC-BB6D-F042F9F70915}"/>
                    </a:ext>
                  </a:extLst>
                </p14:cNvPr>
                <p14:cNvContentPartPr/>
                <p14:nvPr/>
              </p14:nvContentPartPr>
              <p14:xfrm>
                <a:off x="4073192" y="4312518"/>
                <a:ext cx="352800" cy="69120"/>
              </p14:xfrm>
            </p:contentPart>
          </mc:Choice>
          <mc:Fallback xmlns="">
            <p:pic>
              <p:nvPicPr>
                <p:cNvPr id="159" name="Рукописный ввод 158">
                  <a:extLst>
                    <a:ext uri="{FF2B5EF4-FFF2-40B4-BE49-F238E27FC236}">
                      <a16:creationId xmlns:a16="http://schemas.microsoft.com/office/drawing/2014/main" id="{625DB546-191E-46CC-BB6D-F042F9F70915}"/>
                    </a:ext>
                  </a:extLst>
                </p:cNvPr>
                <p:cNvPicPr/>
                <p:nvPr/>
              </p:nvPicPr>
              <p:blipFill>
                <a:blip r:embed="rId281"/>
                <a:stretch>
                  <a:fillRect/>
                </a:stretch>
              </p:blipFill>
              <p:spPr>
                <a:xfrm>
                  <a:off x="4064552" y="4303878"/>
                  <a:ext cx="370440" cy="86760"/>
                </a:xfrm>
                <a:prstGeom prst="rect">
                  <a:avLst/>
                </a:prstGeom>
              </p:spPr>
            </p:pic>
          </mc:Fallback>
        </mc:AlternateContent>
      </p:grpSp>
      <p:grpSp>
        <p:nvGrpSpPr>
          <p:cNvPr id="168" name="Группа 167">
            <a:extLst>
              <a:ext uri="{FF2B5EF4-FFF2-40B4-BE49-F238E27FC236}">
                <a16:creationId xmlns:a16="http://schemas.microsoft.com/office/drawing/2014/main" id="{35000CC0-2E75-422D-8986-17A2951AEC08}"/>
              </a:ext>
            </a:extLst>
          </p:cNvPr>
          <p:cNvGrpSpPr/>
          <p:nvPr/>
        </p:nvGrpSpPr>
        <p:grpSpPr>
          <a:xfrm>
            <a:off x="4168232" y="4759278"/>
            <a:ext cx="315000" cy="320040"/>
            <a:chOff x="4168232" y="4759278"/>
            <a:chExt cx="315000" cy="320040"/>
          </a:xfrm>
        </p:grpSpPr>
        <mc:AlternateContent xmlns:mc="http://schemas.openxmlformats.org/markup-compatibility/2006" xmlns:p14="http://schemas.microsoft.com/office/powerpoint/2010/main">
          <mc:Choice Requires="p14">
            <p:contentPart p14:bwMode="auto" r:id="rId282">
              <p14:nvContentPartPr>
                <p14:cNvPr id="160" name="Рукописный ввод 159">
                  <a:extLst>
                    <a:ext uri="{FF2B5EF4-FFF2-40B4-BE49-F238E27FC236}">
                      <a16:creationId xmlns:a16="http://schemas.microsoft.com/office/drawing/2014/main" id="{AD9ADB95-7D1A-4805-878A-31D65A827499}"/>
                    </a:ext>
                  </a:extLst>
                </p14:cNvPr>
                <p14:cNvContentPartPr/>
                <p14:nvPr/>
              </p14:nvContentPartPr>
              <p14:xfrm>
                <a:off x="4306472" y="4797798"/>
                <a:ext cx="36720" cy="281520"/>
              </p14:xfrm>
            </p:contentPart>
          </mc:Choice>
          <mc:Fallback xmlns="">
            <p:pic>
              <p:nvPicPr>
                <p:cNvPr id="160" name="Рукописный ввод 159">
                  <a:extLst>
                    <a:ext uri="{FF2B5EF4-FFF2-40B4-BE49-F238E27FC236}">
                      <a16:creationId xmlns:a16="http://schemas.microsoft.com/office/drawing/2014/main" id="{AD9ADB95-7D1A-4805-878A-31D65A827499}"/>
                    </a:ext>
                  </a:extLst>
                </p:cNvPr>
                <p:cNvPicPr/>
                <p:nvPr/>
              </p:nvPicPr>
              <p:blipFill>
                <a:blip r:embed="rId283"/>
                <a:stretch>
                  <a:fillRect/>
                </a:stretch>
              </p:blipFill>
              <p:spPr>
                <a:xfrm>
                  <a:off x="4297472" y="4789158"/>
                  <a:ext cx="543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1" name="Рукописный ввод 160">
                  <a:extLst>
                    <a:ext uri="{FF2B5EF4-FFF2-40B4-BE49-F238E27FC236}">
                      <a16:creationId xmlns:a16="http://schemas.microsoft.com/office/drawing/2014/main" id="{11756C5F-5B1E-4754-9C96-4828BB50C6FD}"/>
                    </a:ext>
                  </a:extLst>
                </p14:cNvPr>
                <p14:cNvContentPartPr/>
                <p14:nvPr/>
              </p14:nvContentPartPr>
              <p14:xfrm>
                <a:off x="4168232" y="4759278"/>
                <a:ext cx="315000" cy="93960"/>
              </p14:xfrm>
            </p:contentPart>
          </mc:Choice>
          <mc:Fallback xmlns="">
            <p:pic>
              <p:nvPicPr>
                <p:cNvPr id="161" name="Рукописный ввод 160">
                  <a:extLst>
                    <a:ext uri="{FF2B5EF4-FFF2-40B4-BE49-F238E27FC236}">
                      <a16:creationId xmlns:a16="http://schemas.microsoft.com/office/drawing/2014/main" id="{11756C5F-5B1E-4754-9C96-4828BB50C6FD}"/>
                    </a:ext>
                  </a:extLst>
                </p:cNvPr>
                <p:cNvPicPr/>
                <p:nvPr/>
              </p:nvPicPr>
              <p:blipFill>
                <a:blip r:embed="rId285"/>
                <a:stretch>
                  <a:fillRect/>
                </a:stretch>
              </p:blipFill>
              <p:spPr>
                <a:xfrm>
                  <a:off x="4159592" y="4750638"/>
                  <a:ext cx="332640" cy="111600"/>
                </a:xfrm>
                <a:prstGeom prst="rect">
                  <a:avLst/>
                </a:prstGeom>
              </p:spPr>
            </p:pic>
          </mc:Fallback>
        </mc:AlternateContent>
      </p:grpSp>
      <p:grpSp>
        <p:nvGrpSpPr>
          <p:cNvPr id="167" name="Группа 166">
            <a:extLst>
              <a:ext uri="{FF2B5EF4-FFF2-40B4-BE49-F238E27FC236}">
                <a16:creationId xmlns:a16="http://schemas.microsoft.com/office/drawing/2014/main" id="{C002BFE6-7D6A-4413-9977-96CC625C5C9E}"/>
              </a:ext>
            </a:extLst>
          </p:cNvPr>
          <p:cNvGrpSpPr/>
          <p:nvPr/>
        </p:nvGrpSpPr>
        <p:grpSpPr>
          <a:xfrm>
            <a:off x="4298552" y="5329158"/>
            <a:ext cx="301680" cy="282960"/>
            <a:chOff x="4298552" y="5329158"/>
            <a:chExt cx="301680" cy="282960"/>
          </a:xfrm>
        </p:grpSpPr>
        <mc:AlternateContent xmlns:mc="http://schemas.openxmlformats.org/markup-compatibility/2006" xmlns:p14="http://schemas.microsoft.com/office/powerpoint/2010/main">
          <mc:Choice Requires="p14">
            <p:contentPart p14:bwMode="auto" r:id="rId286">
              <p14:nvContentPartPr>
                <p14:cNvPr id="162" name="Рукописный ввод 161">
                  <a:extLst>
                    <a:ext uri="{FF2B5EF4-FFF2-40B4-BE49-F238E27FC236}">
                      <a16:creationId xmlns:a16="http://schemas.microsoft.com/office/drawing/2014/main" id="{A946810F-4B45-4351-B410-1F893424C447}"/>
                    </a:ext>
                  </a:extLst>
                </p14:cNvPr>
                <p14:cNvContentPartPr/>
                <p14:nvPr/>
              </p14:nvContentPartPr>
              <p14:xfrm>
                <a:off x="4407272" y="5329158"/>
                <a:ext cx="19080" cy="282960"/>
              </p14:xfrm>
            </p:contentPart>
          </mc:Choice>
          <mc:Fallback xmlns="">
            <p:pic>
              <p:nvPicPr>
                <p:cNvPr id="162" name="Рукописный ввод 161">
                  <a:extLst>
                    <a:ext uri="{FF2B5EF4-FFF2-40B4-BE49-F238E27FC236}">
                      <a16:creationId xmlns:a16="http://schemas.microsoft.com/office/drawing/2014/main" id="{A946810F-4B45-4351-B410-1F893424C447}"/>
                    </a:ext>
                  </a:extLst>
                </p:cNvPr>
                <p:cNvPicPr/>
                <p:nvPr/>
              </p:nvPicPr>
              <p:blipFill>
                <a:blip r:embed="rId287"/>
                <a:stretch>
                  <a:fillRect/>
                </a:stretch>
              </p:blipFill>
              <p:spPr>
                <a:xfrm>
                  <a:off x="4398272" y="5320518"/>
                  <a:ext cx="367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3" name="Рукописный ввод 162">
                  <a:extLst>
                    <a:ext uri="{FF2B5EF4-FFF2-40B4-BE49-F238E27FC236}">
                      <a16:creationId xmlns:a16="http://schemas.microsoft.com/office/drawing/2014/main" id="{36F9526F-B1B9-49D8-B33B-C681E296D798}"/>
                    </a:ext>
                  </a:extLst>
                </p14:cNvPr>
                <p14:cNvContentPartPr/>
                <p14:nvPr/>
              </p14:nvContentPartPr>
              <p14:xfrm>
                <a:off x="4298552" y="5351478"/>
                <a:ext cx="301680" cy="92160"/>
              </p14:xfrm>
            </p:contentPart>
          </mc:Choice>
          <mc:Fallback xmlns="">
            <p:pic>
              <p:nvPicPr>
                <p:cNvPr id="163" name="Рукописный ввод 162">
                  <a:extLst>
                    <a:ext uri="{FF2B5EF4-FFF2-40B4-BE49-F238E27FC236}">
                      <a16:creationId xmlns:a16="http://schemas.microsoft.com/office/drawing/2014/main" id="{36F9526F-B1B9-49D8-B33B-C681E296D798}"/>
                    </a:ext>
                  </a:extLst>
                </p:cNvPr>
                <p:cNvPicPr/>
                <p:nvPr/>
              </p:nvPicPr>
              <p:blipFill>
                <a:blip r:embed="rId289"/>
                <a:stretch>
                  <a:fillRect/>
                </a:stretch>
              </p:blipFill>
              <p:spPr>
                <a:xfrm>
                  <a:off x="4289552" y="5342838"/>
                  <a:ext cx="319320" cy="109800"/>
                </a:xfrm>
                <a:prstGeom prst="rect">
                  <a:avLst/>
                </a:prstGeom>
              </p:spPr>
            </p:pic>
          </mc:Fallback>
        </mc:AlternateContent>
      </p:grpSp>
      <p:grpSp>
        <p:nvGrpSpPr>
          <p:cNvPr id="166" name="Группа 165">
            <a:extLst>
              <a:ext uri="{FF2B5EF4-FFF2-40B4-BE49-F238E27FC236}">
                <a16:creationId xmlns:a16="http://schemas.microsoft.com/office/drawing/2014/main" id="{0F9BFBE4-0AB6-4C4C-A01C-F5C65B338136}"/>
              </a:ext>
            </a:extLst>
          </p:cNvPr>
          <p:cNvGrpSpPr/>
          <p:nvPr/>
        </p:nvGrpSpPr>
        <p:grpSpPr>
          <a:xfrm>
            <a:off x="4234112" y="5881038"/>
            <a:ext cx="358920" cy="252720"/>
            <a:chOff x="4234112" y="5881038"/>
            <a:chExt cx="358920" cy="252720"/>
          </a:xfrm>
        </p:grpSpPr>
        <mc:AlternateContent xmlns:mc="http://schemas.openxmlformats.org/markup-compatibility/2006" xmlns:p14="http://schemas.microsoft.com/office/powerpoint/2010/main">
          <mc:Choice Requires="p14">
            <p:contentPart p14:bwMode="auto" r:id="rId290">
              <p14:nvContentPartPr>
                <p14:cNvPr id="164" name="Рукописный ввод 163">
                  <a:extLst>
                    <a:ext uri="{FF2B5EF4-FFF2-40B4-BE49-F238E27FC236}">
                      <a16:creationId xmlns:a16="http://schemas.microsoft.com/office/drawing/2014/main" id="{72C48E91-3CED-4015-AC3E-DE516B39E68E}"/>
                    </a:ext>
                  </a:extLst>
                </p14:cNvPr>
                <p14:cNvContentPartPr/>
                <p14:nvPr/>
              </p14:nvContentPartPr>
              <p14:xfrm>
                <a:off x="4359392" y="5898318"/>
                <a:ext cx="30960" cy="235440"/>
              </p14:xfrm>
            </p:contentPart>
          </mc:Choice>
          <mc:Fallback xmlns="">
            <p:pic>
              <p:nvPicPr>
                <p:cNvPr id="164" name="Рукописный ввод 163">
                  <a:extLst>
                    <a:ext uri="{FF2B5EF4-FFF2-40B4-BE49-F238E27FC236}">
                      <a16:creationId xmlns:a16="http://schemas.microsoft.com/office/drawing/2014/main" id="{72C48E91-3CED-4015-AC3E-DE516B39E68E}"/>
                    </a:ext>
                  </a:extLst>
                </p:cNvPr>
                <p:cNvPicPr/>
                <p:nvPr/>
              </p:nvPicPr>
              <p:blipFill>
                <a:blip r:embed="rId291"/>
                <a:stretch>
                  <a:fillRect/>
                </a:stretch>
              </p:blipFill>
              <p:spPr>
                <a:xfrm>
                  <a:off x="4350752" y="5889678"/>
                  <a:ext cx="486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5" name="Рукописный ввод 164">
                  <a:extLst>
                    <a:ext uri="{FF2B5EF4-FFF2-40B4-BE49-F238E27FC236}">
                      <a16:creationId xmlns:a16="http://schemas.microsoft.com/office/drawing/2014/main" id="{43BBF2CE-80D5-43DD-B9EE-2D606BE97C67}"/>
                    </a:ext>
                  </a:extLst>
                </p14:cNvPr>
                <p14:cNvContentPartPr/>
                <p14:nvPr/>
              </p14:nvContentPartPr>
              <p14:xfrm>
                <a:off x="4234112" y="5881038"/>
                <a:ext cx="358920" cy="36000"/>
              </p14:xfrm>
            </p:contentPart>
          </mc:Choice>
          <mc:Fallback xmlns="">
            <p:pic>
              <p:nvPicPr>
                <p:cNvPr id="165" name="Рукописный ввод 164">
                  <a:extLst>
                    <a:ext uri="{FF2B5EF4-FFF2-40B4-BE49-F238E27FC236}">
                      <a16:creationId xmlns:a16="http://schemas.microsoft.com/office/drawing/2014/main" id="{43BBF2CE-80D5-43DD-B9EE-2D606BE97C67}"/>
                    </a:ext>
                  </a:extLst>
                </p:cNvPr>
                <p:cNvPicPr/>
                <p:nvPr/>
              </p:nvPicPr>
              <p:blipFill>
                <a:blip r:embed="rId293"/>
                <a:stretch>
                  <a:fillRect/>
                </a:stretch>
              </p:blipFill>
              <p:spPr>
                <a:xfrm>
                  <a:off x="4225112" y="5872398"/>
                  <a:ext cx="376560" cy="53640"/>
                </a:xfrm>
                <a:prstGeom prst="rect">
                  <a:avLst/>
                </a:prstGeom>
              </p:spPr>
            </p:pic>
          </mc:Fallback>
        </mc:AlternateContent>
      </p:grpSp>
      <p:grpSp>
        <p:nvGrpSpPr>
          <p:cNvPr id="173" name="Группа 172">
            <a:extLst>
              <a:ext uri="{FF2B5EF4-FFF2-40B4-BE49-F238E27FC236}">
                <a16:creationId xmlns:a16="http://schemas.microsoft.com/office/drawing/2014/main" id="{5E14218F-0E04-44C8-A637-43F4C516038C}"/>
              </a:ext>
            </a:extLst>
          </p:cNvPr>
          <p:cNvGrpSpPr/>
          <p:nvPr/>
        </p:nvGrpSpPr>
        <p:grpSpPr>
          <a:xfrm>
            <a:off x="4299632" y="6322038"/>
            <a:ext cx="288720" cy="304560"/>
            <a:chOff x="4299632" y="6322038"/>
            <a:chExt cx="288720" cy="304560"/>
          </a:xfrm>
        </p:grpSpPr>
        <mc:AlternateContent xmlns:mc="http://schemas.openxmlformats.org/markup-compatibility/2006" xmlns:p14="http://schemas.microsoft.com/office/powerpoint/2010/main">
          <mc:Choice Requires="p14">
            <p:contentPart p14:bwMode="auto" r:id="rId294">
              <p14:nvContentPartPr>
                <p14:cNvPr id="171" name="Рукописный ввод 170">
                  <a:extLst>
                    <a:ext uri="{FF2B5EF4-FFF2-40B4-BE49-F238E27FC236}">
                      <a16:creationId xmlns:a16="http://schemas.microsoft.com/office/drawing/2014/main" id="{B571FA27-E7F7-4C83-8CDE-5EDDE205E084}"/>
                    </a:ext>
                  </a:extLst>
                </p14:cNvPr>
                <p14:cNvContentPartPr/>
                <p14:nvPr/>
              </p14:nvContentPartPr>
              <p14:xfrm>
                <a:off x="4445432" y="6449118"/>
                <a:ext cx="27360" cy="177480"/>
              </p14:xfrm>
            </p:contentPart>
          </mc:Choice>
          <mc:Fallback xmlns="">
            <p:pic>
              <p:nvPicPr>
                <p:cNvPr id="171" name="Рукописный ввод 170">
                  <a:extLst>
                    <a:ext uri="{FF2B5EF4-FFF2-40B4-BE49-F238E27FC236}">
                      <a16:creationId xmlns:a16="http://schemas.microsoft.com/office/drawing/2014/main" id="{B571FA27-E7F7-4C83-8CDE-5EDDE205E084}"/>
                    </a:ext>
                  </a:extLst>
                </p:cNvPr>
                <p:cNvPicPr/>
                <p:nvPr/>
              </p:nvPicPr>
              <p:blipFill>
                <a:blip r:embed="rId295"/>
                <a:stretch>
                  <a:fillRect/>
                </a:stretch>
              </p:blipFill>
              <p:spPr>
                <a:xfrm>
                  <a:off x="4436792" y="6440478"/>
                  <a:ext cx="450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2" name="Рукописный ввод 171">
                  <a:extLst>
                    <a:ext uri="{FF2B5EF4-FFF2-40B4-BE49-F238E27FC236}">
                      <a16:creationId xmlns:a16="http://schemas.microsoft.com/office/drawing/2014/main" id="{3BDC960E-38C6-44AD-A3E8-5D35B95FCE6D}"/>
                    </a:ext>
                  </a:extLst>
                </p14:cNvPr>
                <p14:cNvContentPartPr/>
                <p14:nvPr/>
              </p14:nvContentPartPr>
              <p14:xfrm>
                <a:off x="4299632" y="6322038"/>
                <a:ext cx="288720" cy="32760"/>
              </p14:xfrm>
            </p:contentPart>
          </mc:Choice>
          <mc:Fallback xmlns="">
            <p:pic>
              <p:nvPicPr>
                <p:cNvPr id="172" name="Рукописный ввод 171">
                  <a:extLst>
                    <a:ext uri="{FF2B5EF4-FFF2-40B4-BE49-F238E27FC236}">
                      <a16:creationId xmlns:a16="http://schemas.microsoft.com/office/drawing/2014/main" id="{3BDC960E-38C6-44AD-A3E8-5D35B95FCE6D}"/>
                    </a:ext>
                  </a:extLst>
                </p:cNvPr>
                <p:cNvPicPr/>
                <p:nvPr/>
              </p:nvPicPr>
              <p:blipFill>
                <a:blip r:embed="rId297"/>
                <a:stretch>
                  <a:fillRect/>
                </a:stretch>
              </p:blipFill>
              <p:spPr>
                <a:xfrm>
                  <a:off x="4290632" y="6313038"/>
                  <a:ext cx="306360" cy="5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8">
            <p14:nvContentPartPr>
              <p14:cNvPr id="174" name="Рукописный ввод 173">
                <a:extLst>
                  <a:ext uri="{FF2B5EF4-FFF2-40B4-BE49-F238E27FC236}">
                    <a16:creationId xmlns:a16="http://schemas.microsoft.com/office/drawing/2014/main" id="{47004DDE-B0C5-4CA4-A42B-05B4B0D5F3EA}"/>
                  </a:ext>
                </a:extLst>
              </p14:cNvPr>
              <p14:cNvContentPartPr/>
              <p14:nvPr/>
            </p14:nvContentPartPr>
            <p14:xfrm>
              <a:off x="3848552" y="2642478"/>
              <a:ext cx="1071360" cy="4283280"/>
            </p14:xfrm>
          </p:contentPart>
        </mc:Choice>
        <mc:Fallback xmlns="">
          <p:pic>
            <p:nvPicPr>
              <p:cNvPr id="174" name="Рукописный ввод 173">
                <a:extLst>
                  <a:ext uri="{FF2B5EF4-FFF2-40B4-BE49-F238E27FC236}">
                    <a16:creationId xmlns:a16="http://schemas.microsoft.com/office/drawing/2014/main" id="{47004DDE-B0C5-4CA4-A42B-05B4B0D5F3EA}"/>
                  </a:ext>
                </a:extLst>
              </p:cNvPr>
              <p:cNvPicPr/>
              <p:nvPr/>
            </p:nvPicPr>
            <p:blipFill>
              <a:blip r:embed="rId299"/>
              <a:stretch>
                <a:fillRect/>
              </a:stretch>
            </p:blipFill>
            <p:spPr>
              <a:xfrm>
                <a:off x="3839552" y="2633478"/>
                <a:ext cx="1089000" cy="4300920"/>
              </a:xfrm>
              <a:prstGeom prst="rect">
                <a:avLst/>
              </a:prstGeom>
            </p:spPr>
          </p:pic>
        </mc:Fallback>
      </mc:AlternateContent>
      <p:grpSp>
        <p:nvGrpSpPr>
          <p:cNvPr id="196" name="Группа 195">
            <a:extLst>
              <a:ext uri="{FF2B5EF4-FFF2-40B4-BE49-F238E27FC236}">
                <a16:creationId xmlns:a16="http://schemas.microsoft.com/office/drawing/2014/main" id="{E05667C4-CBE4-4260-BC66-97399A98D168}"/>
              </a:ext>
            </a:extLst>
          </p:cNvPr>
          <p:cNvGrpSpPr/>
          <p:nvPr/>
        </p:nvGrpSpPr>
        <p:grpSpPr>
          <a:xfrm>
            <a:off x="8266832" y="1987612"/>
            <a:ext cx="333720" cy="826560"/>
            <a:chOff x="8266832" y="1987612"/>
            <a:chExt cx="333720" cy="826560"/>
          </a:xfrm>
        </p:grpSpPr>
        <mc:AlternateContent xmlns:mc="http://schemas.openxmlformats.org/markup-compatibility/2006" xmlns:p14="http://schemas.microsoft.com/office/powerpoint/2010/main">
          <mc:Choice Requires="p14">
            <p:contentPart p14:bwMode="auto" r:id="rId300">
              <p14:nvContentPartPr>
                <p14:cNvPr id="175" name="Рукописный ввод 174">
                  <a:extLst>
                    <a:ext uri="{FF2B5EF4-FFF2-40B4-BE49-F238E27FC236}">
                      <a16:creationId xmlns:a16="http://schemas.microsoft.com/office/drawing/2014/main" id="{97099FA1-C220-4C91-A6DC-491F10AB3155}"/>
                    </a:ext>
                  </a:extLst>
                </p14:cNvPr>
                <p14:cNvContentPartPr/>
                <p14:nvPr/>
              </p14:nvContentPartPr>
              <p14:xfrm>
                <a:off x="8438192" y="2053492"/>
                <a:ext cx="25920" cy="313920"/>
              </p14:xfrm>
            </p:contentPart>
          </mc:Choice>
          <mc:Fallback xmlns="">
            <p:pic>
              <p:nvPicPr>
                <p:cNvPr id="175" name="Рукописный ввод 174">
                  <a:extLst>
                    <a:ext uri="{FF2B5EF4-FFF2-40B4-BE49-F238E27FC236}">
                      <a16:creationId xmlns:a16="http://schemas.microsoft.com/office/drawing/2014/main" id="{97099FA1-C220-4C91-A6DC-491F10AB3155}"/>
                    </a:ext>
                  </a:extLst>
                </p:cNvPr>
                <p:cNvPicPr/>
                <p:nvPr/>
              </p:nvPicPr>
              <p:blipFill>
                <a:blip r:embed="rId301"/>
                <a:stretch>
                  <a:fillRect/>
                </a:stretch>
              </p:blipFill>
              <p:spPr>
                <a:xfrm>
                  <a:off x="8429192" y="2044492"/>
                  <a:ext cx="435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6" name="Рукописный ввод 175">
                  <a:extLst>
                    <a:ext uri="{FF2B5EF4-FFF2-40B4-BE49-F238E27FC236}">
                      <a16:creationId xmlns:a16="http://schemas.microsoft.com/office/drawing/2014/main" id="{67C4B287-729C-477D-AB5A-D3799FA0C39D}"/>
                    </a:ext>
                  </a:extLst>
                </p14:cNvPr>
                <p14:cNvContentPartPr/>
                <p14:nvPr/>
              </p14:nvContentPartPr>
              <p14:xfrm>
                <a:off x="8272232" y="1987612"/>
                <a:ext cx="328320" cy="88560"/>
              </p14:xfrm>
            </p:contentPart>
          </mc:Choice>
          <mc:Fallback xmlns="">
            <p:pic>
              <p:nvPicPr>
                <p:cNvPr id="176" name="Рукописный ввод 175">
                  <a:extLst>
                    <a:ext uri="{FF2B5EF4-FFF2-40B4-BE49-F238E27FC236}">
                      <a16:creationId xmlns:a16="http://schemas.microsoft.com/office/drawing/2014/main" id="{67C4B287-729C-477D-AB5A-D3799FA0C39D}"/>
                    </a:ext>
                  </a:extLst>
                </p:cNvPr>
                <p:cNvPicPr/>
                <p:nvPr/>
              </p:nvPicPr>
              <p:blipFill>
                <a:blip r:embed="rId303"/>
                <a:stretch>
                  <a:fillRect/>
                </a:stretch>
              </p:blipFill>
              <p:spPr>
                <a:xfrm>
                  <a:off x="8263592" y="1978972"/>
                  <a:ext cx="3459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7" name="Рукописный ввод 176">
                  <a:extLst>
                    <a:ext uri="{FF2B5EF4-FFF2-40B4-BE49-F238E27FC236}">
                      <a16:creationId xmlns:a16="http://schemas.microsoft.com/office/drawing/2014/main" id="{C4E21238-ED77-4DFF-9158-629768629DB8}"/>
                    </a:ext>
                  </a:extLst>
                </p14:cNvPr>
                <p14:cNvContentPartPr/>
                <p14:nvPr/>
              </p14:nvContentPartPr>
              <p14:xfrm>
                <a:off x="8458712" y="2548132"/>
                <a:ext cx="17640" cy="266040"/>
              </p14:xfrm>
            </p:contentPart>
          </mc:Choice>
          <mc:Fallback xmlns="">
            <p:pic>
              <p:nvPicPr>
                <p:cNvPr id="177" name="Рукописный ввод 176">
                  <a:extLst>
                    <a:ext uri="{FF2B5EF4-FFF2-40B4-BE49-F238E27FC236}">
                      <a16:creationId xmlns:a16="http://schemas.microsoft.com/office/drawing/2014/main" id="{C4E21238-ED77-4DFF-9158-629768629DB8}"/>
                    </a:ext>
                  </a:extLst>
                </p:cNvPr>
                <p:cNvPicPr/>
                <p:nvPr/>
              </p:nvPicPr>
              <p:blipFill>
                <a:blip r:embed="rId305"/>
                <a:stretch>
                  <a:fillRect/>
                </a:stretch>
              </p:blipFill>
              <p:spPr>
                <a:xfrm>
                  <a:off x="8450072" y="2539492"/>
                  <a:ext cx="352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8" name="Рукописный ввод 177">
                  <a:extLst>
                    <a:ext uri="{FF2B5EF4-FFF2-40B4-BE49-F238E27FC236}">
                      <a16:creationId xmlns:a16="http://schemas.microsoft.com/office/drawing/2014/main" id="{10D0449F-BF68-495F-9ED2-AD62EADFE4DD}"/>
                    </a:ext>
                  </a:extLst>
                </p14:cNvPr>
                <p14:cNvContentPartPr/>
                <p14:nvPr/>
              </p14:nvContentPartPr>
              <p14:xfrm>
                <a:off x="8266832" y="2498092"/>
                <a:ext cx="330120" cy="59400"/>
              </p14:xfrm>
            </p:contentPart>
          </mc:Choice>
          <mc:Fallback xmlns="">
            <p:pic>
              <p:nvPicPr>
                <p:cNvPr id="178" name="Рукописный ввод 177">
                  <a:extLst>
                    <a:ext uri="{FF2B5EF4-FFF2-40B4-BE49-F238E27FC236}">
                      <a16:creationId xmlns:a16="http://schemas.microsoft.com/office/drawing/2014/main" id="{10D0449F-BF68-495F-9ED2-AD62EADFE4DD}"/>
                    </a:ext>
                  </a:extLst>
                </p:cNvPr>
                <p:cNvPicPr/>
                <p:nvPr/>
              </p:nvPicPr>
              <p:blipFill>
                <a:blip r:embed="rId307"/>
                <a:stretch>
                  <a:fillRect/>
                </a:stretch>
              </p:blipFill>
              <p:spPr>
                <a:xfrm>
                  <a:off x="8257832" y="2489452"/>
                  <a:ext cx="347760" cy="77040"/>
                </a:xfrm>
                <a:prstGeom prst="rect">
                  <a:avLst/>
                </a:prstGeom>
              </p:spPr>
            </p:pic>
          </mc:Fallback>
        </mc:AlternateContent>
      </p:grpSp>
      <p:grpSp>
        <p:nvGrpSpPr>
          <p:cNvPr id="195" name="Группа 194">
            <a:extLst>
              <a:ext uri="{FF2B5EF4-FFF2-40B4-BE49-F238E27FC236}">
                <a16:creationId xmlns:a16="http://schemas.microsoft.com/office/drawing/2014/main" id="{EDE11C28-E7B5-4F13-B7ED-8651EF4C40D0}"/>
              </a:ext>
            </a:extLst>
          </p:cNvPr>
          <p:cNvGrpSpPr/>
          <p:nvPr/>
        </p:nvGrpSpPr>
        <p:grpSpPr>
          <a:xfrm>
            <a:off x="8274752" y="3011812"/>
            <a:ext cx="363600" cy="875160"/>
            <a:chOff x="8274752" y="3011812"/>
            <a:chExt cx="363600" cy="875160"/>
          </a:xfrm>
        </p:grpSpPr>
        <mc:AlternateContent xmlns:mc="http://schemas.openxmlformats.org/markup-compatibility/2006" xmlns:p14="http://schemas.microsoft.com/office/powerpoint/2010/main">
          <mc:Choice Requires="p14">
            <p:contentPart p14:bwMode="auto" r:id="rId308">
              <p14:nvContentPartPr>
                <p14:cNvPr id="179" name="Рукописный ввод 178">
                  <a:extLst>
                    <a:ext uri="{FF2B5EF4-FFF2-40B4-BE49-F238E27FC236}">
                      <a16:creationId xmlns:a16="http://schemas.microsoft.com/office/drawing/2014/main" id="{1A27D348-253E-4480-BBBE-CF8A502F6C1D}"/>
                    </a:ext>
                  </a:extLst>
                </p14:cNvPr>
                <p14:cNvContentPartPr/>
                <p14:nvPr/>
              </p14:nvContentPartPr>
              <p14:xfrm>
                <a:off x="8433152" y="3055012"/>
                <a:ext cx="19440" cy="321840"/>
              </p14:xfrm>
            </p:contentPart>
          </mc:Choice>
          <mc:Fallback xmlns="">
            <p:pic>
              <p:nvPicPr>
                <p:cNvPr id="179" name="Рукописный ввод 178">
                  <a:extLst>
                    <a:ext uri="{FF2B5EF4-FFF2-40B4-BE49-F238E27FC236}">
                      <a16:creationId xmlns:a16="http://schemas.microsoft.com/office/drawing/2014/main" id="{1A27D348-253E-4480-BBBE-CF8A502F6C1D}"/>
                    </a:ext>
                  </a:extLst>
                </p:cNvPr>
                <p:cNvPicPr/>
                <p:nvPr/>
              </p:nvPicPr>
              <p:blipFill>
                <a:blip r:embed="rId309"/>
                <a:stretch>
                  <a:fillRect/>
                </a:stretch>
              </p:blipFill>
              <p:spPr>
                <a:xfrm>
                  <a:off x="8424512" y="3046372"/>
                  <a:ext cx="370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0" name="Рукописный ввод 179">
                  <a:extLst>
                    <a:ext uri="{FF2B5EF4-FFF2-40B4-BE49-F238E27FC236}">
                      <a16:creationId xmlns:a16="http://schemas.microsoft.com/office/drawing/2014/main" id="{60E33AAF-993D-49F8-9E1A-10A5AB6C007C}"/>
                    </a:ext>
                  </a:extLst>
                </p14:cNvPr>
                <p14:cNvContentPartPr/>
                <p14:nvPr/>
              </p14:nvContentPartPr>
              <p14:xfrm>
                <a:off x="8349272" y="3011812"/>
                <a:ext cx="250200" cy="61920"/>
              </p14:xfrm>
            </p:contentPart>
          </mc:Choice>
          <mc:Fallback xmlns="">
            <p:pic>
              <p:nvPicPr>
                <p:cNvPr id="180" name="Рукописный ввод 179">
                  <a:extLst>
                    <a:ext uri="{FF2B5EF4-FFF2-40B4-BE49-F238E27FC236}">
                      <a16:creationId xmlns:a16="http://schemas.microsoft.com/office/drawing/2014/main" id="{60E33AAF-993D-49F8-9E1A-10A5AB6C007C}"/>
                    </a:ext>
                  </a:extLst>
                </p:cNvPr>
                <p:cNvPicPr/>
                <p:nvPr/>
              </p:nvPicPr>
              <p:blipFill>
                <a:blip r:embed="rId311"/>
                <a:stretch>
                  <a:fillRect/>
                </a:stretch>
              </p:blipFill>
              <p:spPr>
                <a:xfrm>
                  <a:off x="8340632" y="3003172"/>
                  <a:ext cx="2678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1" name="Рукописный ввод 180">
                  <a:extLst>
                    <a:ext uri="{FF2B5EF4-FFF2-40B4-BE49-F238E27FC236}">
                      <a16:creationId xmlns:a16="http://schemas.microsoft.com/office/drawing/2014/main" id="{C9F73C1C-693E-4E34-8C58-2EC03F666D51}"/>
                    </a:ext>
                  </a:extLst>
                </p14:cNvPr>
                <p14:cNvContentPartPr/>
                <p14:nvPr/>
              </p14:nvContentPartPr>
              <p14:xfrm>
                <a:off x="8462672" y="3596092"/>
                <a:ext cx="21600" cy="290880"/>
              </p14:xfrm>
            </p:contentPart>
          </mc:Choice>
          <mc:Fallback xmlns="">
            <p:pic>
              <p:nvPicPr>
                <p:cNvPr id="181" name="Рукописный ввод 180">
                  <a:extLst>
                    <a:ext uri="{FF2B5EF4-FFF2-40B4-BE49-F238E27FC236}">
                      <a16:creationId xmlns:a16="http://schemas.microsoft.com/office/drawing/2014/main" id="{C9F73C1C-693E-4E34-8C58-2EC03F666D51}"/>
                    </a:ext>
                  </a:extLst>
                </p:cNvPr>
                <p:cNvPicPr/>
                <p:nvPr/>
              </p:nvPicPr>
              <p:blipFill>
                <a:blip r:embed="rId313"/>
                <a:stretch>
                  <a:fillRect/>
                </a:stretch>
              </p:blipFill>
              <p:spPr>
                <a:xfrm>
                  <a:off x="8453672" y="3587092"/>
                  <a:ext cx="392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2" name="Рукописный ввод 181">
                  <a:extLst>
                    <a:ext uri="{FF2B5EF4-FFF2-40B4-BE49-F238E27FC236}">
                      <a16:creationId xmlns:a16="http://schemas.microsoft.com/office/drawing/2014/main" id="{7D0E2FD4-B6F2-4DB2-BA82-8ABC6AB510C7}"/>
                    </a:ext>
                  </a:extLst>
                </p14:cNvPr>
                <p14:cNvContentPartPr/>
                <p14:nvPr/>
              </p14:nvContentPartPr>
              <p14:xfrm>
                <a:off x="8274752" y="3503212"/>
                <a:ext cx="363600" cy="67680"/>
              </p14:xfrm>
            </p:contentPart>
          </mc:Choice>
          <mc:Fallback xmlns="">
            <p:pic>
              <p:nvPicPr>
                <p:cNvPr id="182" name="Рукописный ввод 181">
                  <a:extLst>
                    <a:ext uri="{FF2B5EF4-FFF2-40B4-BE49-F238E27FC236}">
                      <a16:creationId xmlns:a16="http://schemas.microsoft.com/office/drawing/2014/main" id="{7D0E2FD4-B6F2-4DB2-BA82-8ABC6AB510C7}"/>
                    </a:ext>
                  </a:extLst>
                </p:cNvPr>
                <p:cNvPicPr/>
                <p:nvPr/>
              </p:nvPicPr>
              <p:blipFill>
                <a:blip r:embed="rId315"/>
                <a:stretch>
                  <a:fillRect/>
                </a:stretch>
              </p:blipFill>
              <p:spPr>
                <a:xfrm>
                  <a:off x="8265752" y="3494212"/>
                  <a:ext cx="381240" cy="85320"/>
                </a:xfrm>
                <a:prstGeom prst="rect">
                  <a:avLst/>
                </a:prstGeom>
              </p:spPr>
            </p:pic>
          </mc:Fallback>
        </mc:AlternateContent>
      </p:grpSp>
      <p:grpSp>
        <p:nvGrpSpPr>
          <p:cNvPr id="194" name="Группа 193">
            <a:extLst>
              <a:ext uri="{FF2B5EF4-FFF2-40B4-BE49-F238E27FC236}">
                <a16:creationId xmlns:a16="http://schemas.microsoft.com/office/drawing/2014/main" id="{8B21CE4E-33BA-41D1-8DD6-C8EE456338C6}"/>
              </a:ext>
            </a:extLst>
          </p:cNvPr>
          <p:cNvGrpSpPr/>
          <p:nvPr/>
        </p:nvGrpSpPr>
        <p:grpSpPr>
          <a:xfrm>
            <a:off x="8177552" y="4086412"/>
            <a:ext cx="422640" cy="1980000"/>
            <a:chOff x="8177552" y="4086412"/>
            <a:chExt cx="422640" cy="1980000"/>
          </a:xfrm>
        </p:grpSpPr>
        <mc:AlternateContent xmlns:mc="http://schemas.openxmlformats.org/markup-compatibility/2006" xmlns:p14="http://schemas.microsoft.com/office/powerpoint/2010/main">
          <mc:Choice Requires="p14">
            <p:contentPart p14:bwMode="auto" r:id="rId316">
              <p14:nvContentPartPr>
                <p14:cNvPr id="183" name="Рукописный ввод 182">
                  <a:extLst>
                    <a:ext uri="{FF2B5EF4-FFF2-40B4-BE49-F238E27FC236}">
                      <a16:creationId xmlns:a16="http://schemas.microsoft.com/office/drawing/2014/main" id="{9A8D2CD8-5DCF-4FEC-9AB9-68DA94F733BC}"/>
                    </a:ext>
                  </a:extLst>
                </p14:cNvPr>
                <p14:cNvContentPartPr/>
                <p14:nvPr/>
              </p14:nvContentPartPr>
              <p14:xfrm>
                <a:off x="8391032" y="4186132"/>
                <a:ext cx="45720" cy="280440"/>
              </p14:xfrm>
            </p:contentPart>
          </mc:Choice>
          <mc:Fallback xmlns="">
            <p:pic>
              <p:nvPicPr>
                <p:cNvPr id="183" name="Рукописный ввод 182">
                  <a:extLst>
                    <a:ext uri="{FF2B5EF4-FFF2-40B4-BE49-F238E27FC236}">
                      <a16:creationId xmlns:a16="http://schemas.microsoft.com/office/drawing/2014/main" id="{9A8D2CD8-5DCF-4FEC-9AB9-68DA94F733BC}"/>
                    </a:ext>
                  </a:extLst>
                </p:cNvPr>
                <p:cNvPicPr/>
                <p:nvPr/>
              </p:nvPicPr>
              <p:blipFill>
                <a:blip r:embed="rId317"/>
                <a:stretch>
                  <a:fillRect/>
                </a:stretch>
              </p:blipFill>
              <p:spPr>
                <a:xfrm>
                  <a:off x="8382392" y="4177492"/>
                  <a:ext cx="633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4" name="Рукописный ввод 183">
                  <a:extLst>
                    <a:ext uri="{FF2B5EF4-FFF2-40B4-BE49-F238E27FC236}">
                      <a16:creationId xmlns:a16="http://schemas.microsoft.com/office/drawing/2014/main" id="{25A1FED4-4DFC-4993-B2EF-F8106BDC5963}"/>
                    </a:ext>
                  </a:extLst>
                </p14:cNvPr>
                <p14:cNvContentPartPr/>
                <p14:nvPr/>
              </p14:nvContentPartPr>
              <p14:xfrm>
                <a:off x="8404712" y="4086412"/>
                <a:ext cx="181800" cy="21960"/>
              </p14:xfrm>
            </p:contentPart>
          </mc:Choice>
          <mc:Fallback xmlns="">
            <p:pic>
              <p:nvPicPr>
                <p:cNvPr id="184" name="Рукописный ввод 183">
                  <a:extLst>
                    <a:ext uri="{FF2B5EF4-FFF2-40B4-BE49-F238E27FC236}">
                      <a16:creationId xmlns:a16="http://schemas.microsoft.com/office/drawing/2014/main" id="{25A1FED4-4DFC-4993-B2EF-F8106BDC5963}"/>
                    </a:ext>
                  </a:extLst>
                </p:cNvPr>
                <p:cNvPicPr/>
                <p:nvPr/>
              </p:nvPicPr>
              <p:blipFill>
                <a:blip r:embed="rId319"/>
                <a:stretch>
                  <a:fillRect/>
                </a:stretch>
              </p:blipFill>
              <p:spPr>
                <a:xfrm>
                  <a:off x="8396072" y="4077772"/>
                  <a:ext cx="1994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5" name="Рукописный ввод 184">
                  <a:extLst>
                    <a:ext uri="{FF2B5EF4-FFF2-40B4-BE49-F238E27FC236}">
                      <a16:creationId xmlns:a16="http://schemas.microsoft.com/office/drawing/2014/main" id="{CE98923A-5765-46AA-8FDF-2AEB6EF26506}"/>
                    </a:ext>
                  </a:extLst>
                </p14:cNvPr>
                <p14:cNvContentPartPr/>
                <p14:nvPr/>
              </p14:nvContentPartPr>
              <p14:xfrm>
                <a:off x="8283752" y="4269652"/>
                <a:ext cx="258120" cy="55440"/>
              </p14:xfrm>
            </p:contentPart>
          </mc:Choice>
          <mc:Fallback xmlns="">
            <p:pic>
              <p:nvPicPr>
                <p:cNvPr id="185" name="Рукописный ввод 184">
                  <a:extLst>
                    <a:ext uri="{FF2B5EF4-FFF2-40B4-BE49-F238E27FC236}">
                      <a16:creationId xmlns:a16="http://schemas.microsoft.com/office/drawing/2014/main" id="{CE98923A-5765-46AA-8FDF-2AEB6EF26506}"/>
                    </a:ext>
                  </a:extLst>
                </p:cNvPr>
                <p:cNvPicPr/>
                <p:nvPr/>
              </p:nvPicPr>
              <p:blipFill>
                <a:blip r:embed="rId321"/>
                <a:stretch>
                  <a:fillRect/>
                </a:stretch>
              </p:blipFill>
              <p:spPr>
                <a:xfrm>
                  <a:off x="8274752" y="4261012"/>
                  <a:ext cx="275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86" name="Рукописный ввод 185">
                  <a:extLst>
                    <a:ext uri="{FF2B5EF4-FFF2-40B4-BE49-F238E27FC236}">
                      <a16:creationId xmlns:a16="http://schemas.microsoft.com/office/drawing/2014/main" id="{F7838E49-B43B-4F05-B967-5AA1D9C87B2F}"/>
                    </a:ext>
                  </a:extLst>
                </p14:cNvPr>
                <p14:cNvContentPartPr/>
                <p14:nvPr/>
              </p14:nvContentPartPr>
              <p14:xfrm>
                <a:off x="8366552" y="4707412"/>
                <a:ext cx="28440" cy="230400"/>
              </p14:xfrm>
            </p:contentPart>
          </mc:Choice>
          <mc:Fallback xmlns="">
            <p:pic>
              <p:nvPicPr>
                <p:cNvPr id="186" name="Рукописный ввод 185">
                  <a:extLst>
                    <a:ext uri="{FF2B5EF4-FFF2-40B4-BE49-F238E27FC236}">
                      <a16:creationId xmlns:a16="http://schemas.microsoft.com/office/drawing/2014/main" id="{F7838E49-B43B-4F05-B967-5AA1D9C87B2F}"/>
                    </a:ext>
                  </a:extLst>
                </p:cNvPr>
                <p:cNvPicPr/>
                <p:nvPr/>
              </p:nvPicPr>
              <p:blipFill>
                <a:blip r:embed="rId323"/>
                <a:stretch>
                  <a:fillRect/>
                </a:stretch>
              </p:blipFill>
              <p:spPr>
                <a:xfrm>
                  <a:off x="8357912" y="4698772"/>
                  <a:ext cx="460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87" name="Рукописный ввод 186">
                  <a:extLst>
                    <a:ext uri="{FF2B5EF4-FFF2-40B4-BE49-F238E27FC236}">
                      <a16:creationId xmlns:a16="http://schemas.microsoft.com/office/drawing/2014/main" id="{C13C6556-5F36-4113-8A62-C70593AB762C}"/>
                    </a:ext>
                  </a:extLst>
                </p14:cNvPr>
                <p14:cNvContentPartPr/>
                <p14:nvPr/>
              </p14:nvContentPartPr>
              <p14:xfrm>
                <a:off x="8262152" y="4563772"/>
                <a:ext cx="338040" cy="275400"/>
              </p14:xfrm>
            </p:contentPart>
          </mc:Choice>
          <mc:Fallback xmlns="">
            <p:pic>
              <p:nvPicPr>
                <p:cNvPr id="187" name="Рукописный ввод 186">
                  <a:extLst>
                    <a:ext uri="{FF2B5EF4-FFF2-40B4-BE49-F238E27FC236}">
                      <a16:creationId xmlns:a16="http://schemas.microsoft.com/office/drawing/2014/main" id="{C13C6556-5F36-4113-8A62-C70593AB762C}"/>
                    </a:ext>
                  </a:extLst>
                </p:cNvPr>
                <p:cNvPicPr/>
                <p:nvPr/>
              </p:nvPicPr>
              <p:blipFill>
                <a:blip r:embed="rId325"/>
                <a:stretch>
                  <a:fillRect/>
                </a:stretch>
              </p:blipFill>
              <p:spPr>
                <a:xfrm>
                  <a:off x="8253512" y="4554772"/>
                  <a:ext cx="355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88" name="Рукописный ввод 187">
                  <a:extLst>
                    <a:ext uri="{FF2B5EF4-FFF2-40B4-BE49-F238E27FC236}">
                      <a16:creationId xmlns:a16="http://schemas.microsoft.com/office/drawing/2014/main" id="{145AE578-8022-4018-BE31-4C0F8209AB59}"/>
                    </a:ext>
                  </a:extLst>
                </p14:cNvPr>
                <p14:cNvContentPartPr/>
                <p14:nvPr/>
              </p14:nvContentPartPr>
              <p14:xfrm>
                <a:off x="8315072" y="5212492"/>
                <a:ext cx="42480" cy="330840"/>
              </p14:xfrm>
            </p:contentPart>
          </mc:Choice>
          <mc:Fallback xmlns="">
            <p:pic>
              <p:nvPicPr>
                <p:cNvPr id="188" name="Рукописный ввод 187">
                  <a:extLst>
                    <a:ext uri="{FF2B5EF4-FFF2-40B4-BE49-F238E27FC236}">
                      <a16:creationId xmlns:a16="http://schemas.microsoft.com/office/drawing/2014/main" id="{145AE578-8022-4018-BE31-4C0F8209AB59}"/>
                    </a:ext>
                  </a:extLst>
                </p:cNvPr>
                <p:cNvPicPr/>
                <p:nvPr/>
              </p:nvPicPr>
              <p:blipFill>
                <a:blip r:embed="rId327"/>
                <a:stretch>
                  <a:fillRect/>
                </a:stretch>
              </p:blipFill>
              <p:spPr>
                <a:xfrm>
                  <a:off x="8306432" y="5203852"/>
                  <a:ext cx="601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89" name="Рукописный ввод 188">
                  <a:extLst>
                    <a:ext uri="{FF2B5EF4-FFF2-40B4-BE49-F238E27FC236}">
                      <a16:creationId xmlns:a16="http://schemas.microsoft.com/office/drawing/2014/main" id="{61290471-AB2C-4998-BB15-DC8310C35F8C}"/>
                    </a:ext>
                  </a:extLst>
                </p14:cNvPr>
                <p14:cNvContentPartPr/>
                <p14:nvPr/>
              </p14:nvContentPartPr>
              <p14:xfrm>
                <a:off x="8177552" y="5095492"/>
                <a:ext cx="410760" cy="325080"/>
              </p14:xfrm>
            </p:contentPart>
          </mc:Choice>
          <mc:Fallback xmlns="">
            <p:pic>
              <p:nvPicPr>
                <p:cNvPr id="189" name="Рукописный ввод 188">
                  <a:extLst>
                    <a:ext uri="{FF2B5EF4-FFF2-40B4-BE49-F238E27FC236}">
                      <a16:creationId xmlns:a16="http://schemas.microsoft.com/office/drawing/2014/main" id="{61290471-AB2C-4998-BB15-DC8310C35F8C}"/>
                    </a:ext>
                  </a:extLst>
                </p:cNvPr>
                <p:cNvPicPr/>
                <p:nvPr/>
              </p:nvPicPr>
              <p:blipFill>
                <a:blip r:embed="rId329"/>
                <a:stretch>
                  <a:fillRect/>
                </a:stretch>
              </p:blipFill>
              <p:spPr>
                <a:xfrm>
                  <a:off x="8168552" y="5086852"/>
                  <a:ext cx="42840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0" name="Рукописный ввод 189">
                  <a:extLst>
                    <a:ext uri="{FF2B5EF4-FFF2-40B4-BE49-F238E27FC236}">
                      <a16:creationId xmlns:a16="http://schemas.microsoft.com/office/drawing/2014/main" id="{DEF5F4BE-E6D5-4950-A5E5-F36B2B7D2D0A}"/>
                    </a:ext>
                  </a:extLst>
                </p14:cNvPr>
                <p14:cNvContentPartPr/>
                <p14:nvPr/>
              </p14:nvContentPartPr>
              <p14:xfrm>
                <a:off x="8330912" y="5790652"/>
                <a:ext cx="27720" cy="275760"/>
              </p14:xfrm>
            </p:contentPart>
          </mc:Choice>
          <mc:Fallback xmlns="">
            <p:pic>
              <p:nvPicPr>
                <p:cNvPr id="190" name="Рукописный ввод 189">
                  <a:extLst>
                    <a:ext uri="{FF2B5EF4-FFF2-40B4-BE49-F238E27FC236}">
                      <a16:creationId xmlns:a16="http://schemas.microsoft.com/office/drawing/2014/main" id="{DEF5F4BE-E6D5-4950-A5E5-F36B2B7D2D0A}"/>
                    </a:ext>
                  </a:extLst>
                </p:cNvPr>
                <p:cNvPicPr/>
                <p:nvPr/>
              </p:nvPicPr>
              <p:blipFill>
                <a:blip r:embed="rId331"/>
                <a:stretch>
                  <a:fillRect/>
                </a:stretch>
              </p:blipFill>
              <p:spPr>
                <a:xfrm>
                  <a:off x="8321912" y="5782012"/>
                  <a:ext cx="453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1" name="Рукописный ввод 190">
                  <a:extLst>
                    <a:ext uri="{FF2B5EF4-FFF2-40B4-BE49-F238E27FC236}">
                      <a16:creationId xmlns:a16="http://schemas.microsoft.com/office/drawing/2014/main" id="{DABB3812-8FF2-4F86-B120-F4A451260D11}"/>
                    </a:ext>
                  </a:extLst>
                </p14:cNvPr>
                <p14:cNvContentPartPr/>
                <p14:nvPr/>
              </p14:nvContentPartPr>
              <p14:xfrm>
                <a:off x="8273672" y="5668612"/>
                <a:ext cx="302400" cy="43920"/>
              </p14:xfrm>
            </p:contentPart>
          </mc:Choice>
          <mc:Fallback xmlns="">
            <p:pic>
              <p:nvPicPr>
                <p:cNvPr id="191" name="Рукописный ввод 190">
                  <a:extLst>
                    <a:ext uri="{FF2B5EF4-FFF2-40B4-BE49-F238E27FC236}">
                      <a16:creationId xmlns:a16="http://schemas.microsoft.com/office/drawing/2014/main" id="{DABB3812-8FF2-4F86-B120-F4A451260D11}"/>
                    </a:ext>
                  </a:extLst>
                </p:cNvPr>
                <p:cNvPicPr/>
                <p:nvPr/>
              </p:nvPicPr>
              <p:blipFill>
                <a:blip r:embed="rId333"/>
                <a:stretch>
                  <a:fillRect/>
                </a:stretch>
              </p:blipFill>
              <p:spPr>
                <a:xfrm>
                  <a:off x="8264672" y="5659972"/>
                  <a:ext cx="320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2" name="Рукописный ввод 191">
                  <a:extLst>
                    <a:ext uri="{FF2B5EF4-FFF2-40B4-BE49-F238E27FC236}">
                      <a16:creationId xmlns:a16="http://schemas.microsoft.com/office/drawing/2014/main" id="{438B22FB-9B43-44DF-BC61-0D8AF07C0CE1}"/>
                    </a:ext>
                  </a:extLst>
                </p14:cNvPr>
                <p14:cNvContentPartPr/>
                <p14:nvPr/>
              </p14:nvContentPartPr>
              <p14:xfrm>
                <a:off x="8228312" y="5866252"/>
                <a:ext cx="281880" cy="28800"/>
              </p14:xfrm>
            </p:contentPart>
          </mc:Choice>
          <mc:Fallback xmlns="">
            <p:pic>
              <p:nvPicPr>
                <p:cNvPr id="192" name="Рукописный ввод 191">
                  <a:extLst>
                    <a:ext uri="{FF2B5EF4-FFF2-40B4-BE49-F238E27FC236}">
                      <a16:creationId xmlns:a16="http://schemas.microsoft.com/office/drawing/2014/main" id="{438B22FB-9B43-44DF-BC61-0D8AF07C0CE1}"/>
                    </a:ext>
                  </a:extLst>
                </p:cNvPr>
                <p:cNvPicPr/>
                <p:nvPr/>
              </p:nvPicPr>
              <p:blipFill>
                <a:blip r:embed="rId335"/>
                <a:stretch>
                  <a:fillRect/>
                </a:stretch>
              </p:blipFill>
              <p:spPr>
                <a:xfrm>
                  <a:off x="8219312" y="5857252"/>
                  <a:ext cx="299520" cy="46440"/>
                </a:xfrm>
                <a:prstGeom prst="rect">
                  <a:avLst/>
                </a:prstGeom>
              </p:spPr>
            </p:pic>
          </mc:Fallback>
        </mc:AlternateContent>
      </p:grpSp>
      <p:grpSp>
        <p:nvGrpSpPr>
          <p:cNvPr id="246" name="Группа 245">
            <a:extLst>
              <a:ext uri="{FF2B5EF4-FFF2-40B4-BE49-F238E27FC236}">
                <a16:creationId xmlns:a16="http://schemas.microsoft.com/office/drawing/2014/main" id="{3151F00F-A550-43A6-874B-2ABFB12860F5}"/>
              </a:ext>
            </a:extLst>
          </p:cNvPr>
          <p:cNvGrpSpPr/>
          <p:nvPr/>
        </p:nvGrpSpPr>
        <p:grpSpPr>
          <a:xfrm>
            <a:off x="8969192" y="1927132"/>
            <a:ext cx="302400" cy="361800"/>
            <a:chOff x="8969192" y="1927132"/>
            <a:chExt cx="302400" cy="361800"/>
          </a:xfrm>
        </p:grpSpPr>
        <mc:AlternateContent xmlns:mc="http://schemas.openxmlformats.org/markup-compatibility/2006" xmlns:p14="http://schemas.microsoft.com/office/powerpoint/2010/main">
          <mc:Choice Requires="p14">
            <p:contentPart p14:bwMode="auto" r:id="rId336">
              <p14:nvContentPartPr>
                <p14:cNvPr id="197" name="Рукописный ввод 196">
                  <a:extLst>
                    <a:ext uri="{FF2B5EF4-FFF2-40B4-BE49-F238E27FC236}">
                      <a16:creationId xmlns:a16="http://schemas.microsoft.com/office/drawing/2014/main" id="{77C116AD-5795-4AD8-A065-33612F2C22AF}"/>
                    </a:ext>
                  </a:extLst>
                </p14:cNvPr>
                <p14:cNvContentPartPr/>
                <p14:nvPr/>
              </p14:nvContentPartPr>
              <p14:xfrm>
                <a:off x="9086552" y="1981852"/>
                <a:ext cx="28800" cy="307080"/>
              </p14:xfrm>
            </p:contentPart>
          </mc:Choice>
          <mc:Fallback xmlns="">
            <p:pic>
              <p:nvPicPr>
                <p:cNvPr id="197" name="Рукописный ввод 196">
                  <a:extLst>
                    <a:ext uri="{FF2B5EF4-FFF2-40B4-BE49-F238E27FC236}">
                      <a16:creationId xmlns:a16="http://schemas.microsoft.com/office/drawing/2014/main" id="{77C116AD-5795-4AD8-A065-33612F2C22AF}"/>
                    </a:ext>
                  </a:extLst>
                </p:cNvPr>
                <p:cNvPicPr/>
                <p:nvPr/>
              </p:nvPicPr>
              <p:blipFill>
                <a:blip r:embed="rId337"/>
                <a:stretch>
                  <a:fillRect/>
                </a:stretch>
              </p:blipFill>
              <p:spPr>
                <a:xfrm>
                  <a:off x="9077912" y="1972852"/>
                  <a:ext cx="464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98" name="Рукописный ввод 197">
                  <a:extLst>
                    <a:ext uri="{FF2B5EF4-FFF2-40B4-BE49-F238E27FC236}">
                      <a16:creationId xmlns:a16="http://schemas.microsoft.com/office/drawing/2014/main" id="{646703EC-09C6-41EB-A461-6097DC2B42CE}"/>
                    </a:ext>
                  </a:extLst>
                </p14:cNvPr>
                <p14:cNvContentPartPr/>
                <p14:nvPr/>
              </p14:nvContentPartPr>
              <p14:xfrm>
                <a:off x="8969192" y="1927132"/>
                <a:ext cx="302400" cy="68400"/>
              </p14:xfrm>
            </p:contentPart>
          </mc:Choice>
          <mc:Fallback xmlns="">
            <p:pic>
              <p:nvPicPr>
                <p:cNvPr id="198" name="Рукописный ввод 197">
                  <a:extLst>
                    <a:ext uri="{FF2B5EF4-FFF2-40B4-BE49-F238E27FC236}">
                      <a16:creationId xmlns:a16="http://schemas.microsoft.com/office/drawing/2014/main" id="{646703EC-09C6-41EB-A461-6097DC2B42CE}"/>
                    </a:ext>
                  </a:extLst>
                </p:cNvPr>
                <p:cNvPicPr/>
                <p:nvPr/>
              </p:nvPicPr>
              <p:blipFill>
                <a:blip r:embed="rId339"/>
                <a:stretch>
                  <a:fillRect/>
                </a:stretch>
              </p:blipFill>
              <p:spPr>
                <a:xfrm>
                  <a:off x="8960552" y="1918132"/>
                  <a:ext cx="320040" cy="86040"/>
                </a:xfrm>
                <a:prstGeom prst="rect">
                  <a:avLst/>
                </a:prstGeom>
              </p:spPr>
            </p:pic>
          </mc:Fallback>
        </mc:AlternateContent>
      </p:grpSp>
      <p:grpSp>
        <p:nvGrpSpPr>
          <p:cNvPr id="245" name="Группа 244">
            <a:extLst>
              <a:ext uri="{FF2B5EF4-FFF2-40B4-BE49-F238E27FC236}">
                <a16:creationId xmlns:a16="http://schemas.microsoft.com/office/drawing/2014/main" id="{F030111A-1D71-44C2-BD7B-5B4BBDC53923}"/>
              </a:ext>
            </a:extLst>
          </p:cNvPr>
          <p:cNvGrpSpPr/>
          <p:nvPr/>
        </p:nvGrpSpPr>
        <p:grpSpPr>
          <a:xfrm>
            <a:off x="9049472" y="2416012"/>
            <a:ext cx="280800" cy="302040"/>
            <a:chOff x="9049472" y="2416012"/>
            <a:chExt cx="280800" cy="302040"/>
          </a:xfrm>
        </p:grpSpPr>
        <mc:AlternateContent xmlns:mc="http://schemas.openxmlformats.org/markup-compatibility/2006" xmlns:p14="http://schemas.microsoft.com/office/powerpoint/2010/main">
          <mc:Choice Requires="p14">
            <p:contentPart p14:bwMode="auto" r:id="rId340">
              <p14:nvContentPartPr>
                <p14:cNvPr id="199" name="Рукописный ввод 198">
                  <a:extLst>
                    <a:ext uri="{FF2B5EF4-FFF2-40B4-BE49-F238E27FC236}">
                      <a16:creationId xmlns:a16="http://schemas.microsoft.com/office/drawing/2014/main" id="{A4320E57-5D4A-47D1-97A9-867DF4B74E88}"/>
                    </a:ext>
                  </a:extLst>
                </p14:cNvPr>
                <p14:cNvContentPartPr/>
                <p14:nvPr/>
              </p14:nvContentPartPr>
              <p14:xfrm>
                <a:off x="9169352" y="2455612"/>
                <a:ext cx="25560" cy="262440"/>
              </p14:xfrm>
            </p:contentPart>
          </mc:Choice>
          <mc:Fallback xmlns="">
            <p:pic>
              <p:nvPicPr>
                <p:cNvPr id="199" name="Рукописный ввод 198">
                  <a:extLst>
                    <a:ext uri="{FF2B5EF4-FFF2-40B4-BE49-F238E27FC236}">
                      <a16:creationId xmlns:a16="http://schemas.microsoft.com/office/drawing/2014/main" id="{A4320E57-5D4A-47D1-97A9-867DF4B74E88}"/>
                    </a:ext>
                  </a:extLst>
                </p:cNvPr>
                <p:cNvPicPr/>
                <p:nvPr/>
              </p:nvPicPr>
              <p:blipFill>
                <a:blip r:embed="rId341"/>
                <a:stretch>
                  <a:fillRect/>
                </a:stretch>
              </p:blipFill>
              <p:spPr>
                <a:xfrm>
                  <a:off x="9160712" y="2446612"/>
                  <a:ext cx="432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0" name="Рукописный ввод 199">
                  <a:extLst>
                    <a:ext uri="{FF2B5EF4-FFF2-40B4-BE49-F238E27FC236}">
                      <a16:creationId xmlns:a16="http://schemas.microsoft.com/office/drawing/2014/main" id="{9FF9B842-4CD8-4FE2-AAC8-9A4D9DE8B032}"/>
                    </a:ext>
                  </a:extLst>
                </p14:cNvPr>
                <p14:cNvContentPartPr/>
                <p14:nvPr/>
              </p14:nvContentPartPr>
              <p14:xfrm>
                <a:off x="9049472" y="2416012"/>
                <a:ext cx="280800" cy="51120"/>
              </p14:xfrm>
            </p:contentPart>
          </mc:Choice>
          <mc:Fallback xmlns="">
            <p:pic>
              <p:nvPicPr>
                <p:cNvPr id="200" name="Рукописный ввод 199">
                  <a:extLst>
                    <a:ext uri="{FF2B5EF4-FFF2-40B4-BE49-F238E27FC236}">
                      <a16:creationId xmlns:a16="http://schemas.microsoft.com/office/drawing/2014/main" id="{9FF9B842-4CD8-4FE2-AAC8-9A4D9DE8B032}"/>
                    </a:ext>
                  </a:extLst>
                </p:cNvPr>
                <p:cNvPicPr/>
                <p:nvPr/>
              </p:nvPicPr>
              <p:blipFill>
                <a:blip r:embed="rId343"/>
                <a:stretch>
                  <a:fillRect/>
                </a:stretch>
              </p:blipFill>
              <p:spPr>
                <a:xfrm>
                  <a:off x="9040832" y="2407012"/>
                  <a:ext cx="298440" cy="68760"/>
                </a:xfrm>
                <a:prstGeom prst="rect">
                  <a:avLst/>
                </a:prstGeom>
              </p:spPr>
            </p:pic>
          </mc:Fallback>
        </mc:AlternateContent>
      </p:grpSp>
      <p:grpSp>
        <p:nvGrpSpPr>
          <p:cNvPr id="244" name="Группа 243">
            <a:extLst>
              <a:ext uri="{FF2B5EF4-FFF2-40B4-BE49-F238E27FC236}">
                <a16:creationId xmlns:a16="http://schemas.microsoft.com/office/drawing/2014/main" id="{74BC93DD-6934-4839-BB73-A6671FB9D941}"/>
              </a:ext>
            </a:extLst>
          </p:cNvPr>
          <p:cNvGrpSpPr/>
          <p:nvPr/>
        </p:nvGrpSpPr>
        <p:grpSpPr>
          <a:xfrm>
            <a:off x="9015632" y="2911372"/>
            <a:ext cx="288720" cy="365760"/>
            <a:chOff x="9015632" y="2911372"/>
            <a:chExt cx="288720" cy="365760"/>
          </a:xfrm>
        </p:grpSpPr>
        <mc:AlternateContent xmlns:mc="http://schemas.openxmlformats.org/markup-compatibility/2006" xmlns:p14="http://schemas.microsoft.com/office/powerpoint/2010/main">
          <mc:Choice Requires="p14">
            <p:contentPart p14:bwMode="auto" r:id="rId344">
              <p14:nvContentPartPr>
                <p14:cNvPr id="201" name="Рукописный ввод 200">
                  <a:extLst>
                    <a:ext uri="{FF2B5EF4-FFF2-40B4-BE49-F238E27FC236}">
                      <a16:creationId xmlns:a16="http://schemas.microsoft.com/office/drawing/2014/main" id="{C79EE026-6A87-41B9-A7A9-9CD4FAEB2BF8}"/>
                    </a:ext>
                  </a:extLst>
                </p14:cNvPr>
                <p14:cNvContentPartPr/>
                <p14:nvPr/>
              </p14:nvContentPartPr>
              <p14:xfrm>
                <a:off x="9096272" y="3017572"/>
                <a:ext cx="25200" cy="259560"/>
              </p14:xfrm>
            </p:contentPart>
          </mc:Choice>
          <mc:Fallback xmlns="">
            <p:pic>
              <p:nvPicPr>
                <p:cNvPr id="201" name="Рукописный ввод 200">
                  <a:extLst>
                    <a:ext uri="{FF2B5EF4-FFF2-40B4-BE49-F238E27FC236}">
                      <a16:creationId xmlns:a16="http://schemas.microsoft.com/office/drawing/2014/main" id="{C79EE026-6A87-41B9-A7A9-9CD4FAEB2BF8}"/>
                    </a:ext>
                  </a:extLst>
                </p:cNvPr>
                <p:cNvPicPr/>
                <p:nvPr/>
              </p:nvPicPr>
              <p:blipFill>
                <a:blip r:embed="rId345"/>
                <a:stretch>
                  <a:fillRect/>
                </a:stretch>
              </p:blipFill>
              <p:spPr>
                <a:xfrm>
                  <a:off x="9087272" y="3008572"/>
                  <a:ext cx="428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2" name="Рукописный ввод 201">
                  <a:extLst>
                    <a:ext uri="{FF2B5EF4-FFF2-40B4-BE49-F238E27FC236}">
                      <a16:creationId xmlns:a16="http://schemas.microsoft.com/office/drawing/2014/main" id="{FB3A1F51-1921-4318-9842-DF5996760B18}"/>
                    </a:ext>
                  </a:extLst>
                </p14:cNvPr>
                <p14:cNvContentPartPr/>
                <p14:nvPr/>
              </p14:nvContentPartPr>
              <p14:xfrm>
                <a:off x="9049472" y="2911372"/>
                <a:ext cx="254880" cy="63720"/>
              </p14:xfrm>
            </p:contentPart>
          </mc:Choice>
          <mc:Fallback xmlns="">
            <p:pic>
              <p:nvPicPr>
                <p:cNvPr id="202" name="Рукописный ввод 201">
                  <a:extLst>
                    <a:ext uri="{FF2B5EF4-FFF2-40B4-BE49-F238E27FC236}">
                      <a16:creationId xmlns:a16="http://schemas.microsoft.com/office/drawing/2014/main" id="{FB3A1F51-1921-4318-9842-DF5996760B18}"/>
                    </a:ext>
                  </a:extLst>
                </p:cNvPr>
                <p:cNvPicPr/>
                <p:nvPr/>
              </p:nvPicPr>
              <p:blipFill>
                <a:blip r:embed="rId347"/>
                <a:stretch>
                  <a:fillRect/>
                </a:stretch>
              </p:blipFill>
              <p:spPr>
                <a:xfrm>
                  <a:off x="9040832" y="2902732"/>
                  <a:ext cx="2725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3" name="Рукописный ввод 202">
                  <a:extLst>
                    <a:ext uri="{FF2B5EF4-FFF2-40B4-BE49-F238E27FC236}">
                      <a16:creationId xmlns:a16="http://schemas.microsoft.com/office/drawing/2014/main" id="{5841BC50-620D-4B33-8122-8B8BF91F88E0}"/>
                    </a:ext>
                  </a:extLst>
                </p14:cNvPr>
                <p14:cNvContentPartPr/>
                <p14:nvPr/>
              </p14:nvContentPartPr>
              <p14:xfrm>
                <a:off x="9015632" y="3110092"/>
                <a:ext cx="243720" cy="51120"/>
              </p14:xfrm>
            </p:contentPart>
          </mc:Choice>
          <mc:Fallback xmlns="">
            <p:pic>
              <p:nvPicPr>
                <p:cNvPr id="203" name="Рукописный ввод 202">
                  <a:extLst>
                    <a:ext uri="{FF2B5EF4-FFF2-40B4-BE49-F238E27FC236}">
                      <a16:creationId xmlns:a16="http://schemas.microsoft.com/office/drawing/2014/main" id="{5841BC50-620D-4B33-8122-8B8BF91F88E0}"/>
                    </a:ext>
                  </a:extLst>
                </p:cNvPr>
                <p:cNvPicPr/>
                <p:nvPr/>
              </p:nvPicPr>
              <p:blipFill>
                <a:blip r:embed="rId349"/>
                <a:stretch>
                  <a:fillRect/>
                </a:stretch>
              </p:blipFill>
              <p:spPr>
                <a:xfrm>
                  <a:off x="9006632" y="3101452"/>
                  <a:ext cx="261360" cy="68760"/>
                </a:xfrm>
                <a:prstGeom prst="rect">
                  <a:avLst/>
                </a:prstGeom>
              </p:spPr>
            </p:pic>
          </mc:Fallback>
        </mc:AlternateContent>
      </p:grpSp>
      <p:grpSp>
        <p:nvGrpSpPr>
          <p:cNvPr id="243" name="Группа 242">
            <a:extLst>
              <a:ext uri="{FF2B5EF4-FFF2-40B4-BE49-F238E27FC236}">
                <a16:creationId xmlns:a16="http://schemas.microsoft.com/office/drawing/2014/main" id="{68AB2917-9E8F-40F5-BCBC-FEC13DC48883}"/>
              </a:ext>
            </a:extLst>
          </p:cNvPr>
          <p:cNvGrpSpPr/>
          <p:nvPr/>
        </p:nvGrpSpPr>
        <p:grpSpPr>
          <a:xfrm>
            <a:off x="9003032" y="3515452"/>
            <a:ext cx="341640" cy="340200"/>
            <a:chOff x="9003032" y="3515452"/>
            <a:chExt cx="341640" cy="340200"/>
          </a:xfrm>
        </p:grpSpPr>
        <mc:AlternateContent xmlns:mc="http://schemas.openxmlformats.org/markup-compatibility/2006" xmlns:p14="http://schemas.microsoft.com/office/powerpoint/2010/main">
          <mc:Choice Requires="p14">
            <p:contentPart p14:bwMode="auto" r:id="rId350">
              <p14:nvContentPartPr>
                <p14:cNvPr id="204" name="Рукописный ввод 203">
                  <a:extLst>
                    <a:ext uri="{FF2B5EF4-FFF2-40B4-BE49-F238E27FC236}">
                      <a16:creationId xmlns:a16="http://schemas.microsoft.com/office/drawing/2014/main" id="{E766CC6F-0378-4087-B55D-E2775011AF68}"/>
                    </a:ext>
                  </a:extLst>
                </p14:cNvPr>
                <p14:cNvContentPartPr/>
                <p14:nvPr/>
              </p14:nvContentPartPr>
              <p14:xfrm>
                <a:off x="9134432" y="3623092"/>
                <a:ext cx="28440" cy="232560"/>
              </p14:xfrm>
            </p:contentPart>
          </mc:Choice>
          <mc:Fallback xmlns="">
            <p:pic>
              <p:nvPicPr>
                <p:cNvPr id="204" name="Рукописный ввод 203">
                  <a:extLst>
                    <a:ext uri="{FF2B5EF4-FFF2-40B4-BE49-F238E27FC236}">
                      <a16:creationId xmlns:a16="http://schemas.microsoft.com/office/drawing/2014/main" id="{E766CC6F-0378-4087-B55D-E2775011AF68}"/>
                    </a:ext>
                  </a:extLst>
                </p:cNvPr>
                <p:cNvPicPr/>
                <p:nvPr/>
              </p:nvPicPr>
              <p:blipFill>
                <a:blip r:embed="rId351"/>
                <a:stretch>
                  <a:fillRect/>
                </a:stretch>
              </p:blipFill>
              <p:spPr>
                <a:xfrm>
                  <a:off x="9125792" y="3614452"/>
                  <a:ext cx="460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5" name="Рукописный ввод 204">
                  <a:extLst>
                    <a:ext uri="{FF2B5EF4-FFF2-40B4-BE49-F238E27FC236}">
                      <a16:creationId xmlns:a16="http://schemas.microsoft.com/office/drawing/2014/main" id="{5D328AF1-C1AE-44F7-B0E0-C0B12DF5BC54}"/>
                    </a:ext>
                  </a:extLst>
                </p14:cNvPr>
                <p14:cNvContentPartPr/>
                <p14:nvPr/>
              </p14:nvContentPartPr>
              <p14:xfrm>
                <a:off x="9003032" y="3515452"/>
                <a:ext cx="341640" cy="250560"/>
              </p14:xfrm>
            </p:contentPart>
          </mc:Choice>
          <mc:Fallback xmlns="">
            <p:pic>
              <p:nvPicPr>
                <p:cNvPr id="205" name="Рукописный ввод 204">
                  <a:extLst>
                    <a:ext uri="{FF2B5EF4-FFF2-40B4-BE49-F238E27FC236}">
                      <a16:creationId xmlns:a16="http://schemas.microsoft.com/office/drawing/2014/main" id="{5D328AF1-C1AE-44F7-B0E0-C0B12DF5BC54}"/>
                    </a:ext>
                  </a:extLst>
                </p:cNvPr>
                <p:cNvPicPr/>
                <p:nvPr/>
              </p:nvPicPr>
              <p:blipFill>
                <a:blip r:embed="rId353"/>
                <a:stretch>
                  <a:fillRect/>
                </a:stretch>
              </p:blipFill>
              <p:spPr>
                <a:xfrm>
                  <a:off x="8994392" y="3506452"/>
                  <a:ext cx="359280" cy="268200"/>
                </a:xfrm>
                <a:prstGeom prst="rect">
                  <a:avLst/>
                </a:prstGeom>
              </p:spPr>
            </p:pic>
          </mc:Fallback>
        </mc:AlternateContent>
      </p:grpSp>
      <p:grpSp>
        <p:nvGrpSpPr>
          <p:cNvPr id="242" name="Группа 241">
            <a:extLst>
              <a:ext uri="{FF2B5EF4-FFF2-40B4-BE49-F238E27FC236}">
                <a16:creationId xmlns:a16="http://schemas.microsoft.com/office/drawing/2014/main" id="{4F3E3329-5B3A-496C-89D1-BBD358069950}"/>
              </a:ext>
            </a:extLst>
          </p:cNvPr>
          <p:cNvGrpSpPr/>
          <p:nvPr/>
        </p:nvGrpSpPr>
        <p:grpSpPr>
          <a:xfrm>
            <a:off x="8942192" y="4020172"/>
            <a:ext cx="325080" cy="347400"/>
            <a:chOff x="8942192" y="4020172"/>
            <a:chExt cx="325080" cy="347400"/>
          </a:xfrm>
        </p:grpSpPr>
        <mc:AlternateContent xmlns:mc="http://schemas.openxmlformats.org/markup-compatibility/2006" xmlns:p14="http://schemas.microsoft.com/office/powerpoint/2010/main">
          <mc:Choice Requires="p14">
            <p:contentPart p14:bwMode="auto" r:id="rId354">
              <p14:nvContentPartPr>
                <p14:cNvPr id="206" name="Рукописный ввод 205">
                  <a:extLst>
                    <a:ext uri="{FF2B5EF4-FFF2-40B4-BE49-F238E27FC236}">
                      <a16:creationId xmlns:a16="http://schemas.microsoft.com/office/drawing/2014/main" id="{DFF04D73-7194-4BF0-B3ED-3C12FD521859}"/>
                    </a:ext>
                  </a:extLst>
                </p14:cNvPr>
                <p14:cNvContentPartPr/>
                <p14:nvPr/>
              </p14:nvContentPartPr>
              <p14:xfrm>
                <a:off x="9038312" y="4068412"/>
                <a:ext cx="42120" cy="299160"/>
              </p14:xfrm>
            </p:contentPart>
          </mc:Choice>
          <mc:Fallback xmlns="">
            <p:pic>
              <p:nvPicPr>
                <p:cNvPr id="206" name="Рукописный ввод 205">
                  <a:extLst>
                    <a:ext uri="{FF2B5EF4-FFF2-40B4-BE49-F238E27FC236}">
                      <a16:creationId xmlns:a16="http://schemas.microsoft.com/office/drawing/2014/main" id="{DFF04D73-7194-4BF0-B3ED-3C12FD521859}"/>
                    </a:ext>
                  </a:extLst>
                </p:cNvPr>
                <p:cNvPicPr/>
                <p:nvPr/>
              </p:nvPicPr>
              <p:blipFill>
                <a:blip r:embed="rId355"/>
                <a:stretch>
                  <a:fillRect/>
                </a:stretch>
              </p:blipFill>
              <p:spPr>
                <a:xfrm>
                  <a:off x="9029312" y="4059772"/>
                  <a:ext cx="5976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7" name="Рукописный ввод 206">
                  <a:extLst>
                    <a:ext uri="{FF2B5EF4-FFF2-40B4-BE49-F238E27FC236}">
                      <a16:creationId xmlns:a16="http://schemas.microsoft.com/office/drawing/2014/main" id="{58C10C6B-E719-4EF4-A4C4-B408DD1E5FC4}"/>
                    </a:ext>
                  </a:extLst>
                </p14:cNvPr>
                <p14:cNvContentPartPr/>
                <p14:nvPr/>
              </p14:nvContentPartPr>
              <p14:xfrm>
                <a:off x="8942192" y="4020172"/>
                <a:ext cx="325080" cy="53280"/>
              </p14:xfrm>
            </p:contentPart>
          </mc:Choice>
          <mc:Fallback xmlns="">
            <p:pic>
              <p:nvPicPr>
                <p:cNvPr id="207" name="Рукописный ввод 206">
                  <a:extLst>
                    <a:ext uri="{FF2B5EF4-FFF2-40B4-BE49-F238E27FC236}">
                      <a16:creationId xmlns:a16="http://schemas.microsoft.com/office/drawing/2014/main" id="{58C10C6B-E719-4EF4-A4C4-B408DD1E5FC4}"/>
                    </a:ext>
                  </a:extLst>
                </p:cNvPr>
                <p:cNvPicPr/>
                <p:nvPr/>
              </p:nvPicPr>
              <p:blipFill>
                <a:blip r:embed="rId357"/>
                <a:stretch>
                  <a:fillRect/>
                </a:stretch>
              </p:blipFill>
              <p:spPr>
                <a:xfrm>
                  <a:off x="8933192" y="4011532"/>
                  <a:ext cx="342720" cy="70920"/>
                </a:xfrm>
                <a:prstGeom prst="rect">
                  <a:avLst/>
                </a:prstGeom>
              </p:spPr>
            </p:pic>
          </mc:Fallback>
        </mc:AlternateContent>
      </p:grpSp>
      <p:grpSp>
        <p:nvGrpSpPr>
          <p:cNvPr id="241" name="Группа 240">
            <a:extLst>
              <a:ext uri="{FF2B5EF4-FFF2-40B4-BE49-F238E27FC236}">
                <a16:creationId xmlns:a16="http://schemas.microsoft.com/office/drawing/2014/main" id="{A0961564-E286-4BF5-8C92-BE8A13E582E6}"/>
              </a:ext>
            </a:extLst>
          </p:cNvPr>
          <p:cNvGrpSpPr/>
          <p:nvPr/>
        </p:nvGrpSpPr>
        <p:grpSpPr>
          <a:xfrm>
            <a:off x="8952272" y="4573492"/>
            <a:ext cx="287640" cy="329040"/>
            <a:chOff x="8952272" y="4573492"/>
            <a:chExt cx="287640" cy="329040"/>
          </a:xfrm>
        </p:grpSpPr>
        <mc:AlternateContent xmlns:mc="http://schemas.openxmlformats.org/markup-compatibility/2006" xmlns:p14="http://schemas.microsoft.com/office/powerpoint/2010/main">
          <mc:Choice Requires="p14">
            <p:contentPart p14:bwMode="auto" r:id="rId358">
              <p14:nvContentPartPr>
                <p14:cNvPr id="208" name="Рукописный ввод 207">
                  <a:extLst>
                    <a:ext uri="{FF2B5EF4-FFF2-40B4-BE49-F238E27FC236}">
                      <a16:creationId xmlns:a16="http://schemas.microsoft.com/office/drawing/2014/main" id="{4DD14EBF-B348-4D4E-B3C0-7E735C6B75B7}"/>
                    </a:ext>
                  </a:extLst>
                </p14:cNvPr>
                <p14:cNvContentPartPr/>
                <p14:nvPr/>
              </p14:nvContentPartPr>
              <p14:xfrm>
                <a:off x="9046232" y="4614892"/>
                <a:ext cx="28800" cy="287640"/>
              </p14:xfrm>
            </p:contentPart>
          </mc:Choice>
          <mc:Fallback xmlns="">
            <p:pic>
              <p:nvPicPr>
                <p:cNvPr id="208" name="Рукописный ввод 207">
                  <a:extLst>
                    <a:ext uri="{FF2B5EF4-FFF2-40B4-BE49-F238E27FC236}">
                      <a16:creationId xmlns:a16="http://schemas.microsoft.com/office/drawing/2014/main" id="{4DD14EBF-B348-4D4E-B3C0-7E735C6B75B7}"/>
                    </a:ext>
                  </a:extLst>
                </p:cNvPr>
                <p:cNvPicPr/>
                <p:nvPr/>
              </p:nvPicPr>
              <p:blipFill>
                <a:blip r:embed="rId359"/>
                <a:stretch>
                  <a:fillRect/>
                </a:stretch>
              </p:blipFill>
              <p:spPr>
                <a:xfrm>
                  <a:off x="9037232" y="4605892"/>
                  <a:ext cx="4644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9" name="Рукописный ввод 208">
                  <a:extLst>
                    <a:ext uri="{FF2B5EF4-FFF2-40B4-BE49-F238E27FC236}">
                      <a16:creationId xmlns:a16="http://schemas.microsoft.com/office/drawing/2014/main" id="{21D464C3-80DE-4D15-9618-45F331D096BE}"/>
                    </a:ext>
                  </a:extLst>
                </p14:cNvPr>
                <p14:cNvContentPartPr/>
                <p14:nvPr/>
              </p14:nvContentPartPr>
              <p14:xfrm>
                <a:off x="8952272" y="4573492"/>
                <a:ext cx="287640" cy="43560"/>
              </p14:xfrm>
            </p:contentPart>
          </mc:Choice>
          <mc:Fallback xmlns="">
            <p:pic>
              <p:nvPicPr>
                <p:cNvPr id="209" name="Рукописный ввод 208">
                  <a:extLst>
                    <a:ext uri="{FF2B5EF4-FFF2-40B4-BE49-F238E27FC236}">
                      <a16:creationId xmlns:a16="http://schemas.microsoft.com/office/drawing/2014/main" id="{21D464C3-80DE-4D15-9618-45F331D096BE}"/>
                    </a:ext>
                  </a:extLst>
                </p:cNvPr>
                <p:cNvPicPr/>
                <p:nvPr/>
              </p:nvPicPr>
              <p:blipFill>
                <a:blip r:embed="rId361"/>
                <a:stretch>
                  <a:fillRect/>
                </a:stretch>
              </p:blipFill>
              <p:spPr>
                <a:xfrm>
                  <a:off x="8943272" y="4564852"/>
                  <a:ext cx="305280" cy="61200"/>
                </a:xfrm>
                <a:prstGeom prst="rect">
                  <a:avLst/>
                </a:prstGeom>
              </p:spPr>
            </p:pic>
          </mc:Fallback>
        </mc:AlternateContent>
      </p:grpSp>
      <p:grpSp>
        <p:nvGrpSpPr>
          <p:cNvPr id="240" name="Группа 239">
            <a:extLst>
              <a:ext uri="{FF2B5EF4-FFF2-40B4-BE49-F238E27FC236}">
                <a16:creationId xmlns:a16="http://schemas.microsoft.com/office/drawing/2014/main" id="{5D29A88A-C2E9-4D93-859C-4BBD9FA9B864}"/>
              </a:ext>
            </a:extLst>
          </p:cNvPr>
          <p:cNvGrpSpPr/>
          <p:nvPr/>
        </p:nvGrpSpPr>
        <p:grpSpPr>
          <a:xfrm>
            <a:off x="8970272" y="5078572"/>
            <a:ext cx="284040" cy="339840"/>
            <a:chOff x="8970272" y="5078572"/>
            <a:chExt cx="284040" cy="339840"/>
          </a:xfrm>
        </p:grpSpPr>
        <mc:AlternateContent xmlns:mc="http://schemas.openxmlformats.org/markup-compatibility/2006" xmlns:p14="http://schemas.microsoft.com/office/powerpoint/2010/main">
          <mc:Choice Requires="p14">
            <p:contentPart p14:bwMode="auto" r:id="rId362">
              <p14:nvContentPartPr>
                <p14:cNvPr id="210" name="Рукописный ввод 209">
                  <a:extLst>
                    <a:ext uri="{FF2B5EF4-FFF2-40B4-BE49-F238E27FC236}">
                      <a16:creationId xmlns:a16="http://schemas.microsoft.com/office/drawing/2014/main" id="{D1FAABDB-058C-4AF6-9799-8BE063CD9BEE}"/>
                    </a:ext>
                  </a:extLst>
                </p14:cNvPr>
                <p14:cNvContentPartPr/>
                <p14:nvPr/>
              </p14:nvContentPartPr>
              <p14:xfrm>
                <a:off x="9011672" y="5154172"/>
                <a:ext cx="31320" cy="264240"/>
              </p14:xfrm>
            </p:contentPart>
          </mc:Choice>
          <mc:Fallback xmlns="">
            <p:pic>
              <p:nvPicPr>
                <p:cNvPr id="210" name="Рукописный ввод 209">
                  <a:extLst>
                    <a:ext uri="{FF2B5EF4-FFF2-40B4-BE49-F238E27FC236}">
                      <a16:creationId xmlns:a16="http://schemas.microsoft.com/office/drawing/2014/main" id="{D1FAABDB-058C-4AF6-9799-8BE063CD9BEE}"/>
                    </a:ext>
                  </a:extLst>
                </p:cNvPr>
                <p:cNvPicPr/>
                <p:nvPr/>
              </p:nvPicPr>
              <p:blipFill>
                <a:blip r:embed="rId363"/>
                <a:stretch>
                  <a:fillRect/>
                </a:stretch>
              </p:blipFill>
              <p:spPr>
                <a:xfrm>
                  <a:off x="9003032" y="5145172"/>
                  <a:ext cx="48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1" name="Рукописный ввод 210">
                  <a:extLst>
                    <a:ext uri="{FF2B5EF4-FFF2-40B4-BE49-F238E27FC236}">
                      <a16:creationId xmlns:a16="http://schemas.microsoft.com/office/drawing/2014/main" id="{F5E32CFF-C116-491A-9ABD-8F33FD3B60CF}"/>
                    </a:ext>
                  </a:extLst>
                </p14:cNvPr>
                <p14:cNvContentPartPr/>
                <p14:nvPr/>
              </p14:nvContentPartPr>
              <p14:xfrm>
                <a:off x="9046232" y="5078572"/>
                <a:ext cx="208080" cy="36720"/>
              </p14:xfrm>
            </p:contentPart>
          </mc:Choice>
          <mc:Fallback xmlns="">
            <p:pic>
              <p:nvPicPr>
                <p:cNvPr id="211" name="Рукописный ввод 210">
                  <a:extLst>
                    <a:ext uri="{FF2B5EF4-FFF2-40B4-BE49-F238E27FC236}">
                      <a16:creationId xmlns:a16="http://schemas.microsoft.com/office/drawing/2014/main" id="{F5E32CFF-C116-491A-9ABD-8F33FD3B60CF}"/>
                    </a:ext>
                  </a:extLst>
                </p:cNvPr>
                <p:cNvPicPr/>
                <p:nvPr/>
              </p:nvPicPr>
              <p:blipFill>
                <a:blip r:embed="rId365"/>
                <a:stretch>
                  <a:fillRect/>
                </a:stretch>
              </p:blipFill>
              <p:spPr>
                <a:xfrm>
                  <a:off x="9037232" y="5069572"/>
                  <a:ext cx="2257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2" name="Рукописный ввод 211">
                  <a:extLst>
                    <a:ext uri="{FF2B5EF4-FFF2-40B4-BE49-F238E27FC236}">
                      <a16:creationId xmlns:a16="http://schemas.microsoft.com/office/drawing/2014/main" id="{5A14DE66-A6BA-48CB-9286-799AA7E97403}"/>
                    </a:ext>
                  </a:extLst>
                </p14:cNvPr>
                <p14:cNvContentPartPr/>
                <p14:nvPr/>
              </p14:nvContentPartPr>
              <p14:xfrm>
                <a:off x="8970272" y="5230852"/>
                <a:ext cx="268560" cy="53280"/>
              </p14:xfrm>
            </p:contentPart>
          </mc:Choice>
          <mc:Fallback xmlns="">
            <p:pic>
              <p:nvPicPr>
                <p:cNvPr id="212" name="Рукописный ввод 211">
                  <a:extLst>
                    <a:ext uri="{FF2B5EF4-FFF2-40B4-BE49-F238E27FC236}">
                      <a16:creationId xmlns:a16="http://schemas.microsoft.com/office/drawing/2014/main" id="{5A14DE66-A6BA-48CB-9286-799AA7E97403}"/>
                    </a:ext>
                  </a:extLst>
                </p:cNvPr>
                <p:cNvPicPr/>
                <p:nvPr/>
              </p:nvPicPr>
              <p:blipFill>
                <a:blip r:embed="rId367"/>
                <a:stretch>
                  <a:fillRect/>
                </a:stretch>
              </p:blipFill>
              <p:spPr>
                <a:xfrm>
                  <a:off x="8961632" y="5221852"/>
                  <a:ext cx="286200" cy="70920"/>
                </a:xfrm>
                <a:prstGeom prst="rect">
                  <a:avLst/>
                </a:prstGeom>
              </p:spPr>
            </p:pic>
          </mc:Fallback>
        </mc:AlternateContent>
      </p:grpSp>
      <p:grpSp>
        <p:nvGrpSpPr>
          <p:cNvPr id="239" name="Группа 238">
            <a:extLst>
              <a:ext uri="{FF2B5EF4-FFF2-40B4-BE49-F238E27FC236}">
                <a16:creationId xmlns:a16="http://schemas.microsoft.com/office/drawing/2014/main" id="{23076FD4-8B60-4C73-B126-6C843B54ECFF}"/>
              </a:ext>
            </a:extLst>
          </p:cNvPr>
          <p:cNvGrpSpPr/>
          <p:nvPr/>
        </p:nvGrpSpPr>
        <p:grpSpPr>
          <a:xfrm>
            <a:off x="8925272" y="5584372"/>
            <a:ext cx="252720" cy="353520"/>
            <a:chOff x="8925272" y="5584372"/>
            <a:chExt cx="252720" cy="353520"/>
          </a:xfrm>
        </p:grpSpPr>
        <mc:AlternateContent xmlns:mc="http://schemas.openxmlformats.org/markup-compatibility/2006" xmlns:p14="http://schemas.microsoft.com/office/powerpoint/2010/main">
          <mc:Choice Requires="p14">
            <p:contentPart p14:bwMode="auto" r:id="rId368">
              <p14:nvContentPartPr>
                <p14:cNvPr id="213" name="Рукописный ввод 212">
                  <a:extLst>
                    <a:ext uri="{FF2B5EF4-FFF2-40B4-BE49-F238E27FC236}">
                      <a16:creationId xmlns:a16="http://schemas.microsoft.com/office/drawing/2014/main" id="{B812499E-305D-4DA8-A7CB-94C5EBA9BE99}"/>
                    </a:ext>
                  </a:extLst>
                </p14:cNvPr>
                <p14:cNvContentPartPr/>
                <p14:nvPr/>
              </p14:nvContentPartPr>
              <p14:xfrm>
                <a:off x="8971712" y="5584372"/>
                <a:ext cx="206280" cy="353520"/>
              </p14:xfrm>
            </p:contentPart>
          </mc:Choice>
          <mc:Fallback xmlns="">
            <p:pic>
              <p:nvPicPr>
                <p:cNvPr id="213" name="Рукописный ввод 212">
                  <a:extLst>
                    <a:ext uri="{FF2B5EF4-FFF2-40B4-BE49-F238E27FC236}">
                      <a16:creationId xmlns:a16="http://schemas.microsoft.com/office/drawing/2014/main" id="{B812499E-305D-4DA8-A7CB-94C5EBA9BE99}"/>
                    </a:ext>
                  </a:extLst>
                </p:cNvPr>
                <p:cNvPicPr/>
                <p:nvPr/>
              </p:nvPicPr>
              <p:blipFill>
                <a:blip r:embed="rId369"/>
                <a:stretch>
                  <a:fillRect/>
                </a:stretch>
              </p:blipFill>
              <p:spPr>
                <a:xfrm>
                  <a:off x="8962712" y="5575732"/>
                  <a:ext cx="2239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4" name="Рукописный ввод 213">
                  <a:extLst>
                    <a:ext uri="{FF2B5EF4-FFF2-40B4-BE49-F238E27FC236}">
                      <a16:creationId xmlns:a16="http://schemas.microsoft.com/office/drawing/2014/main" id="{A047DC6F-1483-4581-9ED4-6517A6447880}"/>
                    </a:ext>
                  </a:extLst>
                </p14:cNvPr>
                <p14:cNvContentPartPr/>
                <p14:nvPr/>
              </p14:nvContentPartPr>
              <p14:xfrm>
                <a:off x="8925272" y="5747092"/>
                <a:ext cx="243720" cy="49320"/>
              </p14:xfrm>
            </p:contentPart>
          </mc:Choice>
          <mc:Fallback xmlns="">
            <p:pic>
              <p:nvPicPr>
                <p:cNvPr id="214" name="Рукописный ввод 213">
                  <a:extLst>
                    <a:ext uri="{FF2B5EF4-FFF2-40B4-BE49-F238E27FC236}">
                      <a16:creationId xmlns:a16="http://schemas.microsoft.com/office/drawing/2014/main" id="{A047DC6F-1483-4581-9ED4-6517A6447880}"/>
                    </a:ext>
                  </a:extLst>
                </p:cNvPr>
                <p:cNvPicPr/>
                <p:nvPr/>
              </p:nvPicPr>
              <p:blipFill>
                <a:blip r:embed="rId371"/>
                <a:stretch>
                  <a:fillRect/>
                </a:stretch>
              </p:blipFill>
              <p:spPr>
                <a:xfrm>
                  <a:off x="8916272" y="5738092"/>
                  <a:ext cx="261360" cy="66960"/>
                </a:xfrm>
                <a:prstGeom prst="rect">
                  <a:avLst/>
                </a:prstGeom>
              </p:spPr>
            </p:pic>
          </mc:Fallback>
        </mc:AlternateContent>
      </p:grpSp>
      <p:grpSp>
        <p:nvGrpSpPr>
          <p:cNvPr id="238" name="Группа 237">
            <a:extLst>
              <a:ext uri="{FF2B5EF4-FFF2-40B4-BE49-F238E27FC236}">
                <a16:creationId xmlns:a16="http://schemas.microsoft.com/office/drawing/2014/main" id="{BB14E6FA-C439-4B6A-8805-4E127CD6C990}"/>
              </a:ext>
            </a:extLst>
          </p:cNvPr>
          <p:cNvGrpSpPr/>
          <p:nvPr/>
        </p:nvGrpSpPr>
        <p:grpSpPr>
          <a:xfrm>
            <a:off x="10289312" y="1839652"/>
            <a:ext cx="220320" cy="309960"/>
            <a:chOff x="10289312" y="1839652"/>
            <a:chExt cx="220320" cy="309960"/>
          </a:xfrm>
        </p:grpSpPr>
        <mc:AlternateContent xmlns:mc="http://schemas.openxmlformats.org/markup-compatibility/2006" xmlns:p14="http://schemas.microsoft.com/office/powerpoint/2010/main">
          <mc:Choice Requires="p14">
            <p:contentPart p14:bwMode="auto" r:id="rId372">
              <p14:nvContentPartPr>
                <p14:cNvPr id="215" name="Рукописный ввод 214">
                  <a:extLst>
                    <a:ext uri="{FF2B5EF4-FFF2-40B4-BE49-F238E27FC236}">
                      <a16:creationId xmlns:a16="http://schemas.microsoft.com/office/drawing/2014/main" id="{656E5845-6A5D-4AFA-A940-AAB158C6C9D1}"/>
                    </a:ext>
                  </a:extLst>
                </p14:cNvPr>
                <p14:cNvContentPartPr/>
                <p14:nvPr/>
              </p14:nvContentPartPr>
              <p14:xfrm>
                <a:off x="10355912" y="1839652"/>
                <a:ext cx="23040" cy="309960"/>
              </p14:xfrm>
            </p:contentPart>
          </mc:Choice>
          <mc:Fallback xmlns="">
            <p:pic>
              <p:nvPicPr>
                <p:cNvPr id="215" name="Рукописный ввод 214">
                  <a:extLst>
                    <a:ext uri="{FF2B5EF4-FFF2-40B4-BE49-F238E27FC236}">
                      <a16:creationId xmlns:a16="http://schemas.microsoft.com/office/drawing/2014/main" id="{656E5845-6A5D-4AFA-A940-AAB158C6C9D1}"/>
                    </a:ext>
                  </a:extLst>
                </p:cNvPr>
                <p:cNvPicPr/>
                <p:nvPr/>
              </p:nvPicPr>
              <p:blipFill>
                <a:blip r:embed="rId373"/>
                <a:stretch>
                  <a:fillRect/>
                </a:stretch>
              </p:blipFill>
              <p:spPr>
                <a:xfrm>
                  <a:off x="10347272" y="1830652"/>
                  <a:ext cx="406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16" name="Рукописный ввод 215">
                  <a:extLst>
                    <a:ext uri="{FF2B5EF4-FFF2-40B4-BE49-F238E27FC236}">
                      <a16:creationId xmlns:a16="http://schemas.microsoft.com/office/drawing/2014/main" id="{B4BED247-47BE-488E-A34A-52F229944A3F}"/>
                    </a:ext>
                  </a:extLst>
                </p14:cNvPr>
                <p14:cNvContentPartPr/>
                <p14:nvPr/>
              </p14:nvContentPartPr>
              <p14:xfrm>
                <a:off x="10289312" y="1854772"/>
                <a:ext cx="220320" cy="73800"/>
              </p14:xfrm>
            </p:contentPart>
          </mc:Choice>
          <mc:Fallback xmlns="">
            <p:pic>
              <p:nvPicPr>
                <p:cNvPr id="216" name="Рукописный ввод 215">
                  <a:extLst>
                    <a:ext uri="{FF2B5EF4-FFF2-40B4-BE49-F238E27FC236}">
                      <a16:creationId xmlns:a16="http://schemas.microsoft.com/office/drawing/2014/main" id="{B4BED247-47BE-488E-A34A-52F229944A3F}"/>
                    </a:ext>
                  </a:extLst>
                </p:cNvPr>
                <p:cNvPicPr/>
                <p:nvPr/>
              </p:nvPicPr>
              <p:blipFill>
                <a:blip r:embed="rId375"/>
                <a:stretch>
                  <a:fillRect/>
                </a:stretch>
              </p:blipFill>
              <p:spPr>
                <a:xfrm>
                  <a:off x="10280672" y="1845772"/>
                  <a:ext cx="237960" cy="91440"/>
                </a:xfrm>
                <a:prstGeom prst="rect">
                  <a:avLst/>
                </a:prstGeom>
              </p:spPr>
            </p:pic>
          </mc:Fallback>
        </mc:AlternateContent>
      </p:grpSp>
      <p:grpSp>
        <p:nvGrpSpPr>
          <p:cNvPr id="237" name="Группа 236">
            <a:extLst>
              <a:ext uri="{FF2B5EF4-FFF2-40B4-BE49-F238E27FC236}">
                <a16:creationId xmlns:a16="http://schemas.microsoft.com/office/drawing/2014/main" id="{1A561080-CEE7-43D9-BDC0-868825A32BB8}"/>
              </a:ext>
            </a:extLst>
          </p:cNvPr>
          <p:cNvGrpSpPr/>
          <p:nvPr/>
        </p:nvGrpSpPr>
        <p:grpSpPr>
          <a:xfrm>
            <a:off x="10218032" y="2425372"/>
            <a:ext cx="284400" cy="330840"/>
            <a:chOff x="10218032" y="2425372"/>
            <a:chExt cx="284400" cy="330840"/>
          </a:xfrm>
        </p:grpSpPr>
        <mc:AlternateContent xmlns:mc="http://schemas.openxmlformats.org/markup-compatibility/2006" xmlns:p14="http://schemas.microsoft.com/office/powerpoint/2010/main">
          <mc:Choice Requires="p14">
            <p:contentPart p14:bwMode="auto" r:id="rId376">
              <p14:nvContentPartPr>
                <p14:cNvPr id="217" name="Рукописный ввод 216">
                  <a:extLst>
                    <a:ext uri="{FF2B5EF4-FFF2-40B4-BE49-F238E27FC236}">
                      <a16:creationId xmlns:a16="http://schemas.microsoft.com/office/drawing/2014/main" id="{87AD370B-FDDC-4470-A245-8EA1DBD0BFB5}"/>
                    </a:ext>
                  </a:extLst>
                </p14:cNvPr>
                <p14:cNvContentPartPr/>
                <p14:nvPr/>
              </p14:nvContentPartPr>
              <p14:xfrm>
                <a:off x="10270952" y="2529772"/>
                <a:ext cx="33480" cy="226440"/>
              </p14:xfrm>
            </p:contentPart>
          </mc:Choice>
          <mc:Fallback xmlns="">
            <p:pic>
              <p:nvPicPr>
                <p:cNvPr id="217" name="Рукописный ввод 216">
                  <a:extLst>
                    <a:ext uri="{FF2B5EF4-FFF2-40B4-BE49-F238E27FC236}">
                      <a16:creationId xmlns:a16="http://schemas.microsoft.com/office/drawing/2014/main" id="{87AD370B-FDDC-4470-A245-8EA1DBD0BFB5}"/>
                    </a:ext>
                  </a:extLst>
                </p:cNvPr>
                <p:cNvPicPr/>
                <p:nvPr/>
              </p:nvPicPr>
              <p:blipFill>
                <a:blip r:embed="rId377"/>
                <a:stretch>
                  <a:fillRect/>
                </a:stretch>
              </p:blipFill>
              <p:spPr>
                <a:xfrm>
                  <a:off x="10261952" y="2521132"/>
                  <a:ext cx="511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18" name="Рукописный ввод 217">
                  <a:extLst>
                    <a:ext uri="{FF2B5EF4-FFF2-40B4-BE49-F238E27FC236}">
                      <a16:creationId xmlns:a16="http://schemas.microsoft.com/office/drawing/2014/main" id="{8474FFCC-685A-471A-A1B3-B2FE8F72AA30}"/>
                    </a:ext>
                  </a:extLst>
                </p14:cNvPr>
                <p14:cNvContentPartPr/>
                <p14:nvPr/>
              </p14:nvContentPartPr>
              <p14:xfrm>
                <a:off x="10218032" y="2425372"/>
                <a:ext cx="284400" cy="237240"/>
              </p14:xfrm>
            </p:contentPart>
          </mc:Choice>
          <mc:Fallback xmlns="">
            <p:pic>
              <p:nvPicPr>
                <p:cNvPr id="218" name="Рукописный ввод 217">
                  <a:extLst>
                    <a:ext uri="{FF2B5EF4-FFF2-40B4-BE49-F238E27FC236}">
                      <a16:creationId xmlns:a16="http://schemas.microsoft.com/office/drawing/2014/main" id="{8474FFCC-685A-471A-A1B3-B2FE8F72AA30}"/>
                    </a:ext>
                  </a:extLst>
                </p:cNvPr>
                <p:cNvPicPr/>
                <p:nvPr/>
              </p:nvPicPr>
              <p:blipFill>
                <a:blip r:embed="rId379"/>
                <a:stretch>
                  <a:fillRect/>
                </a:stretch>
              </p:blipFill>
              <p:spPr>
                <a:xfrm>
                  <a:off x="10209392" y="2416732"/>
                  <a:ext cx="302040" cy="254880"/>
                </a:xfrm>
                <a:prstGeom prst="rect">
                  <a:avLst/>
                </a:prstGeom>
              </p:spPr>
            </p:pic>
          </mc:Fallback>
        </mc:AlternateContent>
      </p:grpSp>
      <p:grpSp>
        <p:nvGrpSpPr>
          <p:cNvPr id="236" name="Группа 235">
            <a:extLst>
              <a:ext uri="{FF2B5EF4-FFF2-40B4-BE49-F238E27FC236}">
                <a16:creationId xmlns:a16="http://schemas.microsoft.com/office/drawing/2014/main" id="{8C15B987-4DAB-4990-8560-26FA47EF9116}"/>
              </a:ext>
            </a:extLst>
          </p:cNvPr>
          <p:cNvGrpSpPr/>
          <p:nvPr/>
        </p:nvGrpSpPr>
        <p:grpSpPr>
          <a:xfrm>
            <a:off x="10145672" y="2918212"/>
            <a:ext cx="309960" cy="304200"/>
            <a:chOff x="10145672" y="2918212"/>
            <a:chExt cx="309960" cy="304200"/>
          </a:xfrm>
        </p:grpSpPr>
        <mc:AlternateContent xmlns:mc="http://schemas.openxmlformats.org/markup-compatibility/2006" xmlns:p14="http://schemas.microsoft.com/office/powerpoint/2010/main">
          <mc:Choice Requires="p14">
            <p:contentPart p14:bwMode="auto" r:id="rId380">
              <p14:nvContentPartPr>
                <p14:cNvPr id="219" name="Рукописный ввод 218">
                  <a:extLst>
                    <a:ext uri="{FF2B5EF4-FFF2-40B4-BE49-F238E27FC236}">
                      <a16:creationId xmlns:a16="http://schemas.microsoft.com/office/drawing/2014/main" id="{E7E83DF2-8CB2-41F8-A46B-5D0B891FC375}"/>
                    </a:ext>
                  </a:extLst>
                </p14:cNvPr>
                <p14:cNvContentPartPr/>
                <p14:nvPr/>
              </p14:nvContentPartPr>
              <p14:xfrm>
                <a:off x="10257272" y="3002452"/>
                <a:ext cx="39240" cy="219960"/>
              </p14:xfrm>
            </p:contentPart>
          </mc:Choice>
          <mc:Fallback xmlns="">
            <p:pic>
              <p:nvPicPr>
                <p:cNvPr id="219" name="Рукописный ввод 218">
                  <a:extLst>
                    <a:ext uri="{FF2B5EF4-FFF2-40B4-BE49-F238E27FC236}">
                      <a16:creationId xmlns:a16="http://schemas.microsoft.com/office/drawing/2014/main" id="{E7E83DF2-8CB2-41F8-A46B-5D0B891FC375}"/>
                    </a:ext>
                  </a:extLst>
                </p:cNvPr>
                <p:cNvPicPr/>
                <p:nvPr/>
              </p:nvPicPr>
              <p:blipFill>
                <a:blip r:embed="rId381"/>
                <a:stretch>
                  <a:fillRect/>
                </a:stretch>
              </p:blipFill>
              <p:spPr>
                <a:xfrm>
                  <a:off x="10248272" y="2993812"/>
                  <a:ext cx="568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0" name="Рукописный ввод 219">
                  <a:extLst>
                    <a:ext uri="{FF2B5EF4-FFF2-40B4-BE49-F238E27FC236}">
                      <a16:creationId xmlns:a16="http://schemas.microsoft.com/office/drawing/2014/main" id="{D127ACF2-6E54-458A-9BC8-FF6A3A3E2412}"/>
                    </a:ext>
                  </a:extLst>
                </p14:cNvPr>
                <p14:cNvContentPartPr/>
                <p14:nvPr/>
              </p14:nvContentPartPr>
              <p14:xfrm>
                <a:off x="10145672" y="2918212"/>
                <a:ext cx="309960" cy="89280"/>
              </p14:xfrm>
            </p:contentPart>
          </mc:Choice>
          <mc:Fallback xmlns="">
            <p:pic>
              <p:nvPicPr>
                <p:cNvPr id="220" name="Рукописный ввод 219">
                  <a:extLst>
                    <a:ext uri="{FF2B5EF4-FFF2-40B4-BE49-F238E27FC236}">
                      <a16:creationId xmlns:a16="http://schemas.microsoft.com/office/drawing/2014/main" id="{D127ACF2-6E54-458A-9BC8-FF6A3A3E2412}"/>
                    </a:ext>
                  </a:extLst>
                </p:cNvPr>
                <p:cNvPicPr/>
                <p:nvPr/>
              </p:nvPicPr>
              <p:blipFill>
                <a:blip r:embed="rId383"/>
                <a:stretch>
                  <a:fillRect/>
                </a:stretch>
              </p:blipFill>
              <p:spPr>
                <a:xfrm>
                  <a:off x="10137032" y="2909572"/>
                  <a:ext cx="327600" cy="106920"/>
                </a:xfrm>
                <a:prstGeom prst="rect">
                  <a:avLst/>
                </a:prstGeom>
              </p:spPr>
            </p:pic>
          </mc:Fallback>
        </mc:AlternateContent>
      </p:grpSp>
      <p:grpSp>
        <p:nvGrpSpPr>
          <p:cNvPr id="235" name="Группа 234">
            <a:extLst>
              <a:ext uri="{FF2B5EF4-FFF2-40B4-BE49-F238E27FC236}">
                <a16:creationId xmlns:a16="http://schemas.microsoft.com/office/drawing/2014/main" id="{C0E54D68-F50D-4101-BB92-9DDC8D45C663}"/>
              </a:ext>
            </a:extLst>
          </p:cNvPr>
          <p:cNvGrpSpPr/>
          <p:nvPr/>
        </p:nvGrpSpPr>
        <p:grpSpPr>
          <a:xfrm>
            <a:off x="10104992" y="3410692"/>
            <a:ext cx="310320" cy="284400"/>
            <a:chOff x="10104992" y="3410692"/>
            <a:chExt cx="310320" cy="284400"/>
          </a:xfrm>
        </p:grpSpPr>
        <mc:AlternateContent xmlns:mc="http://schemas.openxmlformats.org/markup-compatibility/2006" xmlns:p14="http://schemas.microsoft.com/office/powerpoint/2010/main">
          <mc:Choice Requires="p14">
            <p:contentPart p14:bwMode="auto" r:id="rId384">
              <p14:nvContentPartPr>
                <p14:cNvPr id="221" name="Рукописный ввод 220">
                  <a:extLst>
                    <a:ext uri="{FF2B5EF4-FFF2-40B4-BE49-F238E27FC236}">
                      <a16:creationId xmlns:a16="http://schemas.microsoft.com/office/drawing/2014/main" id="{BC1C4C97-9550-4678-B0A4-1598AC8E0D4F}"/>
                    </a:ext>
                  </a:extLst>
                </p14:cNvPr>
                <p14:cNvContentPartPr/>
                <p14:nvPr/>
              </p14:nvContentPartPr>
              <p14:xfrm>
                <a:off x="10177352" y="3410692"/>
                <a:ext cx="237960" cy="284400"/>
              </p14:xfrm>
            </p:contentPart>
          </mc:Choice>
          <mc:Fallback xmlns="">
            <p:pic>
              <p:nvPicPr>
                <p:cNvPr id="221" name="Рукописный ввод 220">
                  <a:extLst>
                    <a:ext uri="{FF2B5EF4-FFF2-40B4-BE49-F238E27FC236}">
                      <a16:creationId xmlns:a16="http://schemas.microsoft.com/office/drawing/2014/main" id="{BC1C4C97-9550-4678-B0A4-1598AC8E0D4F}"/>
                    </a:ext>
                  </a:extLst>
                </p:cNvPr>
                <p:cNvPicPr/>
                <p:nvPr/>
              </p:nvPicPr>
              <p:blipFill>
                <a:blip r:embed="rId385"/>
                <a:stretch>
                  <a:fillRect/>
                </a:stretch>
              </p:blipFill>
              <p:spPr>
                <a:xfrm>
                  <a:off x="10168712" y="3402052"/>
                  <a:ext cx="2556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2" name="Рукописный ввод 221">
                  <a:extLst>
                    <a:ext uri="{FF2B5EF4-FFF2-40B4-BE49-F238E27FC236}">
                      <a16:creationId xmlns:a16="http://schemas.microsoft.com/office/drawing/2014/main" id="{6B5C1352-2882-41B6-BD29-305EE3008F17}"/>
                    </a:ext>
                  </a:extLst>
                </p14:cNvPr>
                <p14:cNvContentPartPr/>
                <p14:nvPr/>
              </p14:nvContentPartPr>
              <p14:xfrm>
                <a:off x="10104992" y="3575572"/>
                <a:ext cx="262800" cy="86760"/>
              </p14:xfrm>
            </p:contentPart>
          </mc:Choice>
          <mc:Fallback xmlns="">
            <p:pic>
              <p:nvPicPr>
                <p:cNvPr id="222" name="Рукописный ввод 221">
                  <a:extLst>
                    <a:ext uri="{FF2B5EF4-FFF2-40B4-BE49-F238E27FC236}">
                      <a16:creationId xmlns:a16="http://schemas.microsoft.com/office/drawing/2014/main" id="{6B5C1352-2882-41B6-BD29-305EE3008F17}"/>
                    </a:ext>
                  </a:extLst>
                </p:cNvPr>
                <p:cNvPicPr/>
                <p:nvPr/>
              </p:nvPicPr>
              <p:blipFill>
                <a:blip r:embed="rId387"/>
                <a:stretch>
                  <a:fillRect/>
                </a:stretch>
              </p:blipFill>
              <p:spPr>
                <a:xfrm>
                  <a:off x="10095992" y="3566572"/>
                  <a:ext cx="280440" cy="104400"/>
                </a:xfrm>
                <a:prstGeom prst="rect">
                  <a:avLst/>
                </a:prstGeom>
              </p:spPr>
            </p:pic>
          </mc:Fallback>
        </mc:AlternateContent>
      </p:grpSp>
      <p:grpSp>
        <p:nvGrpSpPr>
          <p:cNvPr id="234" name="Группа 233">
            <a:extLst>
              <a:ext uri="{FF2B5EF4-FFF2-40B4-BE49-F238E27FC236}">
                <a16:creationId xmlns:a16="http://schemas.microsoft.com/office/drawing/2014/main" id="{661ACE0A-BE81-4DD8-927A-EC51A1A4A350}"/>
              </a:ext>
            </a:extLst>
          </p:cNvPr>
          <p:cNvGrpSpPr/>
          <p:nvPr/>
        </p:nvGrpSpPr>
        <p:grpSpPr>
          <a:xfrm>
            <a:off x="10084472" y="4029532"/>
            <a:ext cx="305640" cy="308520"/>
            <a:chOff x="10084472" y="4029532"/>
            <a:chExt cx="305640" cy="308520"/>
          </a:xfrm>
        </p:grpSpPr>
        <mc:AlternateContent xmlns:mc="http://schemas.openxmlformats.org/markup-compatibility/2006" xmlns:p14="http://schemas.microsoft.com/office/powerpoint/2010/main">
          <mc:Choice Requires="p14">
            <p:contentPart p14:bwMode="auto" r:id="rId388">
              <p14:nvContentPartPr>
                <p14:cNvPr id="223" name="Рукописный ввод 222">
                  <a:extLst>
                    <a:ext uri="{FF2B5EF4-FFF2-40B4-BE49-F238E27FC236}">
                      <a16:creationId xmlns:a16="http://schemas.microsoft.com/office/drawing/2014/main" id="{F7DEB6B1-2FE5-4EBA-A5F0-602D4C43BBB4}"/>
                    </a:ext>
                  </a:extLst>
                </p14:cNvPr>
                <p14:cNvContentPartPr/>
                <p14:nvPr/>
              </p14:nvContentPartPr>
              <p14:xfrm>
                <a:off x="10211192" y="4042492"/>
                <a:ext cx="32760" cy="295560"/>
              </p14:xfrm>
            </p:contentPart>
          </mc:Choice>
          <mc:Fallback xmlns="">
            <p:pic>
              <p:nvPicPr>
                <p:cNvPr id="223" name="Рукописный ввод 222">
                  <a:extLst>
                    <a:ext uri="{FF2B5EF4-FFF2-40B4-BE49-F238E27FC236}">
                      <a16:creationId xmlns:a16="http://schemas.microsoft.com/office/drawing/2014/main" id="{F7DEB6B1-2FE5-4EBA-A5F0-602D4C43BBB4}"/>
                    </a:ext>
                  </a:extLst>
                </p:cNvPr>
                <p:cNvPicPr/>
                <p:nvPr/>
              </p:nvPicPr>
              <p:blipFill>
                <a:blip r:embed="rId389"/>
                <a:stretch>
                  <a:fillRect/>
                </a:stretch>
              </p:blipFill>
              <p:spPr>
                <a:xfrm>
                  <a:off x="10202552" y="4033492"/>
                  <a:ext cx="5040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24" name="Рукописный ввод 223">
                  <a:extLst>
                    <a:ext uri="{FF2B5EF4-FFF2-40B4-BE49-F238E27FC236}">
                      <a16:creationId xmlns:a16="http://schemas.microsoft.com/office/drawing/2014/main" id="{846D793F-CD6A-4F4E-89BD-67D0E914D975}"/>
                    </a:ext>
                  </a:extLst>
                </p14:cNvPr>
                <p14:cNvContentPartPr/>
                <p14:nvPr/>
              </p14:nvContentPartPr>
              <p14:xfrm>
                <a:off x="10084472" y="4029532"/>
                <a:ext cx="305640" cy="79920"/>
              </p14:xfrm>
            </p:contentPart>
          </mc:Choice>
          <mc:Fallback xmlns="">
            <p:pic>
              <p:nvPicPr>
                <p:cNvPr id="224" name="Рукописный ввод 223">
                  <a:extLst>
                    <a:ext uri="{FF2B5EF4-FFF2-40B4-BE49-F238E27FC236}">
                      <a16:creationId xmlns:a16="http://schemas.microsoft.com/office/drawing/2014/main" id="{846D793F-CD6A-4F4E-89BD-67D0E914D975}"/>
                    </a:ext>
                  </a:extLst>
                </p:cNvPr>
                <p:cNvPicPr/>
                <p:nvPr/>
              </p:nvPicPr>
              <p:blipFill>
                <a:blip r:embed="rId391"/>
                <a:stretch>
                  <a:fillRect/>
                </a:stretch>
              </p:blipFill>
              <p:spPr>
                <a:xfrm>
                  <a:off x="10075832" y="4020532"/>
                  <a:ext cx="323280" cy="97560"/>
                </a:xfrm>
                <a:prstGeom prst="rect">
                  <a:avLst/>
                </a:prstGeom>
              </p:spPr>
            </p:pic>
          </mc:Fallback>
        </mc:AlternateContent>
      </p:grpSp>
      <p:grpSp>
        <p:nvGrpSpPr>
          <p:cNvPr id="233" name="Группа 232">
            <a:extLst>
              <a:ext uri="{FF2B5EF4-FFF2-40B4-BE49-F238E27FC236}">
                <a16:creationId xmlns:a16="http://schemas.microsoft.com/office/drawing/2014/main" id="{14BBA4D8-DF7F-4136-9065-F7868E563CD4}"/>
              </a:ext>
            </a:extLst>
          </p:cNvPr>
          <p:cNvGrpSpPr/>
          <p:nvPr/>
        </p:nvGrpSpPr>
        <p:grpSpPr>
          <a:xfrm>
            <a:off x="10097072" y="4595812"/>
            <a:ext cx="317160" cy="289440"/>
            <a:chOff x="10097072" y="4595812"/>
            <a:chExt cx="317160" cy="289440"/>
          </a:xfrm>
        </p:grpSpPr>
        <mc:AlternateContent xmlns:mc="http://schemas.openxmlformats.org/markup-compatibility/2006" xmlns:p14="http://schemas.microsoft.com/office/powerpoint/2010/main">
          <mc:Choice Requires="p14">
            <p:contentPart p14:bwMode="auto" r:id="rId392">
              <p14:nvContentPartPr>
                <p14:cNvPr id="225" name="Рукописный ввод 224">
                  <a:extLst>
                    <a:ext uri="{FF2B5EF4-FFF2-40B4-BE49-F238E27FC236}">
                      <a16:creationId xmlns:a16="http://schemas.microsoft.com/office/drawing/2014/main" id="{3CA34D75-1062-4E02-BEF4-81475AD00FAC}"/>
                    </a:ext>
                  </a:extLst>
                </p14:cNvPr>
                <p14:cNvContentPartPr/>
                <p14:nvPr/>
              </p14:nvContentPartPr>
              <p14:xfrm>
                <a:off x="10202192" y="4595812"/>
                <a:ext cx="212040" cy="289440"/>
              </p14:xfrm>
            </p:contentPart>
          </mc:Choice>
          <mc:Fallback xmlns="">
            <p:pic>
              <p:nvPicPr>
                <p:cNvPr id="225" name="Рукописный ввод 224">
                  <a:extLst>
                    <a:ext uri="{FF2B5EF4-FFF2-40B4-BE49-F238E27FC236}">
                      <a16:creationId xmlns:a16="http://schemas.microsoft.com/office/drawing/2014/main" id="{3CA34D75-1062-4E02-BEF4-81475AD00FAC}"/>
                    </a:ext>
                  </a:extLst>
                </p:cNvPr>
                <p:cNvPicPr/>
                <p:nvPr/>
              </p:nvPicPr>
              <p:blipFill>
                <a:blip r:embed="rId393"/>
                <a:stretch>
                  <a:fillRect/>
                </a:stretch>
              </p:blipFill>
              <p:spPr>
                <a:xfrm>
                  <a:off x="10193552" y="4586812"/>
                  <a:ext cx="229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26" name="Рукописный ввод 225">
                  <a:extLst>
                    <a:ext uri="{FF2B5EF4-FFF2-40B4-BE49-F238E27FC236}">
                      <a16:creationId xmlns:a16="http://schemas.microsoft.com/office/drawing/2014/main" id="{1A3F5553-AF74-486A-99B0-CFAD903AF07F}"/>
                    </a:ext>
                  </a:extLst>
                </p14:cNvPr>
                <p14:cNvContentPartPr/>
                <p14:nvPr/>
              </p14:nvContentPartPr>
              <p14:xfrm>
                <a:off x="10097072" y="4703452"/>
                <a:ext cx="247680" cy="111240"/>
              </p14:xfrm>
            </p:contentPart>
          </mc:Choice>
          <mc:Fallback xmlns="">
            <p:pic>
              <p:nvPicPr>
                <p:cNvPr id="226" name="Рукописный ввод 225">
                  <a:extLst>
                    <a:ext uri="{FF2B5EF4-FFF2-40B4-BE49-F238E27FC236}">
                      <a16:creationId xmlns:a16="http://schemas.microsoft.com/office/drawing/2014/main" id="{1A3F5553-AF74-486A-99B0-CFAD903AF07F}"/>
                    </a:ext>
                  </a:extLst>
                </p:cNvPr>
                <p:cNvPicPr/>
                <p:nvPr/>
              </p:nvPicPr>
              <p:blipFill>
                <a:blip r:embed="rId395"/>
                <a:stretch>
                  <a:fillRect/>
                </a:stretch>
              </p:blipFill>
              <p:spPr>
                <a:xfrm>
                  <a:off x="10088072" y="4694812"/>
                  <a:ext cx="265320" cy="128880"/>
                </a:xfrm>
                <a:prstGeom prst="rect">
                  <a:avLst/>
                </a:prstGeom>
              </p:spPr>
            </p:pic>
          </mc:Fallback>
        </mc:AlternateContent>
      </p:grpSp>
      <p:grpSp>
        <p:nvGrpSpPr>
          <p:cNvPr id="232" name="Группа 231">
            <a:extLst>
              <a:ext uri="{FF2B5EF4-FFF2-40B4-BE49-F238E27FC236}">
                <a16:creationId xmlns:a16="http://schemas.microsoft.com/office/drawing/2014/main" id="{1FF467BA-82AA-408B-9BA4-2671ED8D9F4C}"/>
              </a:ext>
            </a:extLst>
          </p:cNvPr>
          <p:cNvGrpSpPr/>
          <p:nvPr/>
        </p:nvGrpSpPr>
        <p:grpSpPr>
          <a:xfrm>
            <a:off x="10134512" y="5183692"/>
            <a:ext cx="250200" cy="280440"/>
            <a:chOff x="10134512" y="5183692"/>
            <a:chExt cx="250200" cy="280440"/>
          </a:xfrm>
        </p:grpSpPr>
        <mc:AlternateContent xmlns:mc="http://schemas.openxmlformats.org/markup-compatibility/2006" xmlns:p14="http://schemas.microsoft.com/office/powerpoint/2010/main">
          <mc:Choice Requires="p14">
            <p:contentPart p14:bwMode="auto" r:id="rId396">
              <p14:nvContentPartPr>
                <p14:cNvPr id="227" name="Рукописный ввод 226">
                  <a:extLst>
                    <a:ext uri="{FF2B5EF4-FFF2-40B4-BE49-F238E27FC236}">
                      <a16:creationId xmlns:a16="http://schemas.microsoft.com/office/drawing/2014/main" id="{08C72363-0D5D-44FA-9B9B-2EBC4CC3A12D}"/>
                    </a:ext>
                  </a:extLst>
                </p14:cNvPr>
                <p14:cNvContentPartPr/>
                <p14:nvPr/>
              </p14:nvContentPartPr>
              <p14:xfrm>
                <a:off x="10213712" y="5183692"/>
                <a:ext cx="45720" cy="280440"/>
              </p14:xfrm>
            </p:contentPart>
          </mc:Choice>
          <mc:Fallback xmlns="">
            <p:pic>
              <p:nvPicPr>
                <p:cNvPr id="227" name="Рукописный ввод 226">
                  <a:extLst>
                    <a:ext uri="{FF2B5EF4-FFF2-40B4-BE49-F238E27FC236}">
                      <a16:creationId xmlns:a16="http://schemas.microsoft.com/office/drawing/2014/main" id="{08C72363-0D5D-44FA-9B9B-2EBC4CC3A12D}"/>
                    </a:ext>
                  </a:extLst>
                </p:cNvPr>
                <p:cNvPicPr/>
                <p:nvPr/>
              </p:nvPicPr>
              <p:blipFill>
                <a:blip r:embed="rId397"/>
                <a:stretch>
                  <a:fillRect/>
                </a:stretch>
              </p:blipFill>
              <p:spPr>
                <a:xfrm>
                  <a:off x="10204712" y="5174692"/>
                  <a:ext cx="633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228" name="Рукописный ввод 227">
                  <a:extLst>
                    <a:ext uri="{FF2B5EF4-FFF2-40B4-BE49-F238E27FC236}">
                      <a16:creationId xmlns:a16="http://schemas.microsoft.com/office/drawing/2014/main" id="{CF130D41-E99B-46F5-B60D-82390350BDED}"/>
                    </a:ext>
                  </a:extLst>
                </p14:cNvPr>
                <p14:cNvContentPartPr/>
                <p14:nvPr/>
              </p14:nvContentPartPr>
              <p14:xfrm>
                <a:off x="10134512" y="5199172"/>
                <a:ext cx="250200" cy="43560"/>
              </p14:xfrm>
            </p:contentPart>
          </mc:Choice>
          <mc:Fallback xmlns="">
            <p:pic>
              <p:nvPicPr>
                <p:cNvPr id="228" name="Рукописный ввод 227">
                  <a:extLst>
                    <a:ext uri="{FF2B5EF4-FFF2-40B4-BE49-F238E27FC236}">
                      <a16:creationId xmlns:a16="http://schemas.microsoft.com/office/drawing/2014/main" id="{CF130D41-E99B-46F5-B60D-82390350BDED}"/>
                    </a:ext>
                  </a:extLst>
                </p:cNvPr>
                <p:cNvPicPr/>
                <p:nvPr/>
              </p:nvPicPr>
              <p:blipFill>
                <a:blip r:embed="rId399"/>
                <a:stretch>
                  <a:fillRect/>
                </a:stretch>
              </p:blipFill>
              <p:spPr>
                <a:xfrm>
                  <a:off x="10125512" y="5190172"/>
                  <a:ext cx="267840" cy="61200"/>
                </a:xfrm>
                <a:prstGeom prst="rect">
                  <a:avLst/>
                </a:prstGeom>
              </p:spPr>
            </p:pic>
          </mc:Fallback>
        </mc:AlternateContent>
      </p:grpSp>
      <p:grpSp>
        <p:nvGrpSpPr>
          <p:cNvPr id="231" name="Группа 230">
            <a:extLst>
              <a:ext uri="{FF2B5EF4-FFF2-40B4-BE49-F238E27FC236}">
                <a16:creationId xmlns:a16="http://schemas.microsoft.com/office/drawing/2014/main" id="{C02676E4-9E35-4595-9352-EAA6234340D4}"/>
              </a:ext>
            </a:extLst>
          </p:cNvPr>
          <p:cNvGrpSpPr/>
          <p:nvPr/>
        </p:nvGrpSpPr>
        <p:grpSpPr>
          <a:xfrm>
            <a:off x="10092392" y="5662132"/>
            <a:ext cx="317520" cy="338760"/>
            <a:chOff x="10092392" y="5662132"/>
            <a:chExt cx="317520" cy="338760"/>
          </a:xfrm>
        </p:grpSpPr>
        <mc:AlternateContent xmlns:mc="http://schemas.openxmlformats.org/markup-compatibility/2006" xmlns:p14="http://schemas.microsoft.com/office/powerpoint/2010/main">
          <mc:Choice Requires="p14">
            <p:contentPart p14:bwMode="auto" r:id="rId400">
              <p14:nvContentPartPr>
                <p14:cNvPr id="229" name="Рукописный ввод 228">
                  <a:extLst>
                    <a:ext uri="{FF2B5EF4-FFF2-40B4-BE49-F238E27FC236}">
                      <a16:creationId xmlns:a16="http://schemas.microsoft.com/office/drawing/2014/main" id="{445DA0E6-1274-4AD4-A7A5-0F8C276DAD8F}"/>
                    </a:ext>
                  </a:extLst>
                </p14:cNvPr>
                <p14:cNvContentPartPr/>
                <p14:nvPr/>
              </p14:nvContentPartPr>
              <p14:xfrm>
                <a:off x="10128752" y="5662132"/>
                <a:ext cx="281160" cy="338760"/>
              </p14:xfrm>
            </p:contentPart>
          </mc:Choice>
          <mc:Fallback xmlns="">
            <p:pic>
              <p:nvPicPr>
                <p:cNvPr id="229" name="Рукописный ввод 228">
                  <a:extLst>
                    <a:ext uri="{FF2B5EF4-FFF2-40B4-BE49-F238E27FC236}">
                      <a16:creationId xmlns:a16="http://schemas.microsoft.com/office/drawing/2014/main" id="{445DA0E6-1274-4AD4-A7A5-0F8C276DAD8F}"/>
                    </a:ext>
                  </a:extLst>
                </p:cNvPr>
                <p:cNvPicPr/>
                <p:nvPr/>
              </p:nvPicPr>
              <p:blipFill>
                <a:blip r:embed="rId401"/>
                <a:stretch>
                  <a:fillRect/>
                </a:stretch>
              </p:blipFill>
              <p:spPr>
                <a:xfrm>
                  <a:off x="10119752" y="5653132"/>
                  <a:ext cx="2988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0" name="Рукописный ввод 229">
                  <a:extLst>
                    <a:ext uri="{FF2B5EF4-FFF2-40B4-BE49-F238E27FC236}">
                      <a16:creationId xmlns:a16="http://schemas.microsoft.com/office/drawing/2014/main" id="{B3418FF6-4B29-49D8-8FFA-50194C86E00A}"/>
                    </a:ext>
                  </a:extLst>
                </p14:cNvPr>
                <p14:cNvContentPartPr/>
                <p14:nvPr/>
              </p14:nvContentPartPr>
              <p14:xfrm>
                <a:off x="10092392" y="5824492"/>
                <a:ext cx="159840" cy="62640"/>
              </p14:xfrm>
            </p:contentPart>
          </mc:Choice>
          <mc:Fallback xmlns="">
            <p:pic>
              <p:nvPicPr>
                <p:cNvPr id="230" name="Рукописный ввод 229">
                  <a:extLst>
                    <a:ext uri="{FF2B5EF4-FFF2-40B4-BE49-F238E27FC236}">
                      <a16:creationId xmlns:a16="http://schemas.microsoft.com/office/drawing/2014/main" id="{B3418FF6-4B29-49D8-8FFA-50194C86E00A}"/>
                    </a:ext>
                  </a:extLst>
                </p:cNvPr>
                <p:cNvPicPr/>
                <p:nvPr/>
              </p:nvPicPr>
              <p:blipFill>
                <a:blip r:embed="rId403"/>
                <a:stretch>
                  <a:fillRect/>
                </a:stretch>
              </p:blipFill>
              <p:spPr>
                <a:xfrm>
                  <a:off x="10083752" y="5815492"/>
                  <a:ext cx="177480" cy="80280"/>
                </a:xfrm>
                <a:prstGeom prst="rect">
                  <a:avLst/>
                </a:prstGeom>
              </p:spPr>
            </p:pic>
          </mc:Fallback>
        </mc:AlternateContent>
      </p:grpSp>
      <p:grpSp>
        <p:nvGrpSpPr>
          <p:cNvPr id="249" name="Группа 248">
            <a:extLst>
              <a:ext uri="{FF2B5EF4-FFF2-40B4-BE49-F238E27FC236}">
                <a16:creationId xmlns:a16="http://schemas.microsoft.com/office/drawing/2014/main" id="{BE72C263-E2D8-45FB-B0F5-AA2D12C61115}"/>
              </a:ext>
            </a:extLst>
          </p:cNvPr>
          <p:cNvGrpSpPr/>
          <p:nvPr/>
        </p:nvGrpSpPr>
        <p:grpSpPr>
          <a:xfrm>
            <a:off x="8708912" y="2027932"/>
            <a:ext cx="161640" cy="293400"/>
            <a:chOff x="8708912" y="2027932"/>
            <a:chExt cx="161640" cy="293400"/>
          </a:xfrm>
        </p:grpSpPr>
        <mc:AlternateContent xmlns:mc="http://schemas.openxmlformats.org/markup-compatibility/2006" xmlns:p14="http://schemas.microsoft.com/office/powerpoint/2010/main">
          <mc:Choice Requires="p14">
            <p:contentPart p14:bwMode="auto" r:id="rId404">
              <p14:nvContentPartPr>
                <p14:cNvPr id="247" name="Рукописный ввод 246">
                  <a:extLst>
                    <a:ext uri="{FF2B5EF4-FFF2-40B4-BE49-F238E27FC236}">
                      <a16:creationId xmlns:a16="http://schemas.microsoft.com/office/drawing/2014/main" id="{5D560312-18E5-4D7E-9B23-F9D2C6FB9F82}"/>
                    </a:ext>
                  </a:extLst>
                </p14:cNvPr>
                <p14:cNvContentPartPr/>
                <p14:nvPr/>
              </p14:nvContentPartPr>
              <p14:xfrm>
                <a:off x="8778752" y="2054572"/>
                <a:ext cx="5400" cy="266760"/>
              </p14:xfrm>
            </p:contentPart>
          </mc:Choice>
          <mc:Fallback xmlns="">
            <p:pic>
              <p:nvPicPr>
                <p:cNvPr id="247" name="Рукописный ввод 246">
                  <a:extLst>
                    <a:ext uri="{FF2B5EF4-FFF2-40B4-BE49-F238E27FC236}">
                      <a16:creationId xmlns:a16="http://schemas.microsoft.com/office/drawing/2014/main" id="{5D560312-18E5-4D7E-9B23-F9D2C6FB9F82}"/>
                    </a:ext>
                  </a:extLst>
                </p:cNvPr>
                <p:cNvPicPr/>
                <p:nvPr/>
              </p:nvPicPr>
              <p:blipFill>
                <a:blip r:embed="rId405"/>
                <a:stretch>
                  <a:fillRect/>
                </a:stretch>
              </p:blipFill>
              <p:spPr>
                <a:xfrm>
                  <a:off x="8761112" y="2036932"/>
                  <a:ext cx="41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48" name="Рукописный ввод 247">
                  <a:extLst>
                    <a:ext uri="{FF2B5EF4-FFF2-40B4-BE49-F238E27FC236}">
                      <a16:creationId xmlns:a16="http://schemas.microsoft.com/office/drawing/2014/main" id="{B99E22C7-F52A-46F7-A84F-F63138311F61}"/>
                    </a:ext>
                  </a:extLst>
                </p14:cNvPr>
                <p14:cNvContentPartPr/>
                <p14:nvPr/>
              </p14:nvContentPartPr>
              <p14:xfrm>
                <a:off x="8708912" y="2027932"/>
                <a:ext cx="161640" cy="19800"/>
              </p14:xfrm>
            </p:contentPart>
          </mc:Choice>
          <mc:Fallback xmlns="">
            <p:pic>
              <p:nvPicPr>
                <p:cNvPr id="248" name="Рукописный ввод 247">
                  <a:extLst>
                    <a:ext uri="{FF2B5EF4-FFF2-40B4-BE49-F238E27FC236}">
                      <a16:creationId xmlns:a16="http://schemas.microsoft.com/office/drawing/2014/main" id="{B99E22C7-F52A-46F7-A84F-F63138311F61}"/>
                    </a:ext>
                  </a:extLst>
                </p:cNvPr>
                <p:cNvPicPr/>
                <p:nvPr/>
              </p:nvPicPr>
              <p:blipFill>
                <a:blip r:embed="rId407"/>
                <a:stretch>
                  <a:fillRect/>
                </a:stretch>
              </p:blipFill>
              <p:spPr>
                <a:xfrm>
                  <a:off x="8691272" y="2009932"/>
                  <a:ext cx="197280" cy="55440"/>
                </a:xfrm>
                <a:prstGeom prst="rect">
                  <a:avLst/>
                </a:prstGeom>
              </p:spPr>
            </p:pic>
          </mc:Fallback>
        </mc:AlternateContent>
      </p:grpSp>
      <p:grpSp>
        <p:nvGrpSpPr>
          <p:cNvPr id="272" name="Группа 271">
            <a:extLst>
              <a:ext uri="{FF2B5EF4-FFF2-40B4-BE49-F238E27FC236}">
                <a16:creationId xmlns:a16="http://schemas.microsoft.com/office/drawing/2014/main" id="{2DE93C8B-A2E2-490D-B2C3-E49122B58910}"/>
              </a:ext>
            </a:extLst>
          </p:cNvPr>
          <p:cNvGrpSpPr/>
          <p:nvPr/>
        </p:nvGrpSpPr>
        <p:grpSpPr>
          <a:xfrm>
            <a:off x="8627552" y="2526892"/>
            <a:ext cx="281880" cy="279720"/>
            <a:chOff x="8627552" y="2526892"/>
            <a:chExt cx="281880" cy="279720"/>
          </a:xfrm>
        </p:grpSpPr>
        <mc:AlternateContent xmlns:mc="http://schemas.openxmlformats.org/markup-compatibility/2006" xmlns:p14="http://schemas.microsoft.com/office/powerpoint/2010/main">
          <mc:Choice Requires="p14">
            <p:contentPart p14:bwMode="auto" r:id="rId408">
              <p14:nvContentPartPr>
                <p14:cNvPr id="250" name="Рукописный ввод 249">
                  <a:extLst>
                    <a:ext uri="{FF2B5EF4-FFF2-40B4-BE49-F238E27FC236}">
                      <a16:creationId xmlns:a16="http://schemas.microsoft.com/office/drawing/2014/main" id="{6CFA82AC-B4F7-4857-839E-558CEC42D8CE}"/>
                    </a:ext>
                  </a:extLst>
                </p14:cNvPr>
                <p14:cNvContentPartPr/>
                <p14:nvPr/>
              </p14:nvContentPartPr>
              <p14:xfrm>
                <a:off x="8764352" y="2539132"/>
                <a:ext cx="34920" cy="267480"/>
              </p14:xfrm>
            </p:contentPart>
          </mc:Choice>
          <mc:Fallback xmlns="">
            <p:pic>
              <p:nvPicPr>
                <p:cNvPr id="250" name="Рукописный ввод 249">
                  <a:extLst>
                    <a:ext uri="{FF2B5EF4-FFF2-40B4-BE49-F238E27FC236}">
                      <a16:creationId xmlns:a16="http://schemas.microsoft.com/office/drawing/2014/main" id="{6CFA82AC-B4F7-4857-839E-558CEC42D8CE}"/>
                    </a:ext>
                  </a:extLst>
                </p:cNvPr>
                <p:cNvPicPr/>
                <p:nvPr/>
              </p:nvPicPr>
              <p:blipFill>
                <a:blip r:embed="rId409"/>
                <a:stretch>
                  <a:fillRect/>
                </a:stretch>
              </p:blipFill>
              <p:spPr>
                <a:xfrm>
                  <a:off x="8746712" y="2521132"/>
                  <a:ext cx="705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251" name="Рукописный ввод 250">
                  <a:extLst>
                    <a:ext uri="{FF2B5EF4-FFF2-40B4-BE49-F238E27FC236}">
                      <a16:creationId xmlns:a16="http://schemas.microsoft.com/office/drawing/2014/main" id="{45FAF8F9-6054-4705-A680-3E807C622E8E}"/>
                    </a:ext>
                  </a:extLst>
                </p14:cNvPr>
                <p14:cNvContentPartPr/>
                <p14:nvPr/>
              </p14:nvContentPartPr>
              <p14:xfrm>
                <a:off x="8627552" y="2526892"/>
                <a:ext cx="281880" cy="80640"/>
              </p14:xfrm>
            </p:contentPart>
          </mc:Choice>
          <mc:Fallback xmlns="">
            <p:pic>
              <p:nvPicPr>
                <p:cNvPr id="251" name="Рукописный ввод 250">
                  <a:extLst>
                    <a:ext uri="{FF2B5EF4-FFF2-40B4-BE49-F238E27FC236}">
                      <a16:creationId xmlns:a16="http://schemas.microsoft.com/office/drawing/2014/main" id="{45FAF8F9-6054-4705-A680-3E807C622E8E}"/>
                    </a:ext>
                  </a:extLst>
                </p:cNvPr>
                <p:cNvPicPr/>
                <p:nvPr/>
              </p:nvPicPr>
              <p:blipFill>
                <a:blip r:embed="rId411"/>
                <a:stretch>
                  <a:fillRect/>
                </a:stretch>
              </p:blipFill>
              <p:spPr>
                <a:xfrm>
                  <a:off x="8609912" y="2508892"/>
                  <a:ext cx="317520" cy="116280"/>
                </a:xfrm>
                <a:prstGeom prst="rect">
                  <a:avLst/>
                </a:prstGeom>
              </p:spPr>
            </p:pic>
          </mc:Fallback>
        </mc:AlternateContent>
      </p:grpSp>
      <p:grpSp>
        <p:nvGrpSpPr>
          <p:cNvPr id="271" name="Группа 270">
            <a:extLst>
              <a:ext uri="{FF2B5EF4-FFF2-40B4-BE49-F238E27FC236}">
                <a16:creationId xmlns:a16="http://schemas.microsoft.com/office/drawing/2014/main" id="{3E4C8E4D-A254-4C32-83B2-28920710DE36}"/>
              </a:ext>
            </a:extLst>
          </p:cNvPr>
          <p:cNvGrpSpPr/>
          <p:nvPr/>
        </p:nvGrpSpPr>
        <p:grpSpPr>
          <a:xfrm>
            <a:off x="8735192" y="3037732"/>
            <a:ext cx="165600" cy="278640"/>
            <a:chOff x="8735192" y="3037732"/>
            <a:chExt cx="165600" cy="278640"/>
          </a:xfrm>
        </p:grpSpPr>
        <mc:AlternateContent xmlns:mc="http://schemas.openxmlformats.org/markup-compatibility/2006" xmlns:p14="http://schemas.microsoft.com/office/powerpoint/2010/main">
          <mc:Choice Requires="p14">
            <p:contentPart p14:bwMode="auto" r:id="rId412">
              <p14:nvContentPartPr>
                <p14:cNvPr id="252" name="Рукописный ввод 251">
                  <a:extLst>
                    <a:ext uri="{FF2B5EF4-FFF2-40B4-BE49-F238E27FC236}">
                      <a16:creationId xmlns:a16="http://schemas.microsoft.com/office/drawing/2014/main" id="{41CE116D-ECFC-4C2C-A444-D41A73E5C1D2}"/>
                    </a:ext>
                  </a:extLst>
                </p14:cNvPr>
                <p14:cNvContentPartPr/>
                <p14:nvPr/>
              </p14:nvContentPartPr>
              <p14:xfrm>
                <a:off x="8784872" y="3065092"/>
                <a:ext cx="9360" cy="251280"/>
              </p14:xfrm>
            </p:contentPart>
          </mc:Choice>
          <mc:Fallback xmlns="">
            <p:pic>
              <p:nvPicPr>
                <p:cNvPr id="252" name="Рукописный ввод 251">
                  <a:extLst>
                    <a:ext uri="{FF2B5EF4-FFF2-40B4-BE49-F238E27FC236}">
                      <a16:creationId xmlns:a16="http://schemas.microsoft.com/office/drawing/2014/main" id="{41CE116D-ECFC-4C2C-A444-D41A73E5C1D2}"/>
                    </a:ext>
                  </a:extLst>
                </p:cNvPr>
                <p:cNvPicPr/>
                <p:nvPr/>
              </p:nvPicPr>
              <p:blipFill>
                <a:blip r:embed="rId413"/>
                <a:stretch>
                  <a:fillRect/>
                </a:stretch>
              </p:blipFill>
              <p:spPr>
                <a:xfrm>
                  <a:off x="8766872" y="3047092"/>
                  <a:ext cx="450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53" name="Рукописный ввод 252">
                  <a:extLst>
                    <a:ext uri="{FF2B5EF4-FFF2-40B4-BE49-F238E27FC236}">
                      <a16:creationId xmlns:a16="http://schemas.microsoft.com/office/drawing/2014/main" id="{462A13D1-BC33-405B-B2F4-7ACE5A4296FC}"/>
                    </a:ext>
                  </a:extLst>
                </p14:cNvPr>
                <p14:cNvContentPartPr/>
                <p14:nvPr/>
              </p14:nvContentPartPr>
              <p14:xfrm>
                <a:off x="8793872" y="3037732"/>
                <a:ext cx="106920" cy="12960"/>
              </p14:xfrm>
            </p:contentPart>
          </mc:Choice>
          <mc:Fallback xmlns="">
            <p:pic>
              <p:nvPicPr>
                <p:cNvPr id="253" name="Рукописный ввод 252">
                  <a:extLst>
                    <a:ext uri="{FF2B5EF4-FFF2-40B4-BE49-F238E27FC236}">
                      <a16:creationId xmlns:a16="http://schemas.microsoft.com/office/drawing/2014/main" id="{462A13D1-BC33-405B-B2F4-7ACE5A4296FC}"/>
                    </a:ext>
                  </a:extLst>
                </p:cNvPr>
                <p:cNvPicPr/>
                <p:nvPr/>
              </p:nvPicPr>
              <p:blipFill>
                <a:blip r:embed="rId415"/>
                <a:stretch>
                  <a:fillRect/>
                </a:stretch>
              </p:blipFill>
              <p:spPr>
                <a:xfrm>
                  <a:off x="8776232" y="3019732"/>
                  <a:ext cx="142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54" name="Рукописный ввод 253">
                  <a:extLst>
                    <a:ext uri="{FF2B5EF4-FFF2-40B4-BE49-F238E27FC236}">
                      <a16:creationId xmlns:a16="http://schemas.microsoft.com/office/drawing/2014/main" id="{5BCF0514-57E7-43C4-A682-085872C23BF6}"/>
                    </a:ext>
                  </a:extLst>
                </p14:cNvPr>
                <p14:cNvContentPartPr/>
                <p14:nvPr/>
              </p14:nvContentPartPr>
              <p14:xfrm>
                <a:off x="8735192" y="3209812"/>
                <a:ext cx="151560" cy="82800"/>
              </p14:xfrm>
            </p:contentPart>
          </mc:Choice>
          <mc:Fallback xmlns="">
            <p:pic>
              <p:nvPicPr>
                <p:cNvPr id="254" name="Рукописный ввод 253">
                  <a:extLst>
                    <a:ext uri="{FF2B5EF4-FFF2-40B4-BE49-F238E27FC236}">
                      <a16:creationId xmlns:a16="http://schemas.microsoft.com/office/drawing/2014/main" id="{5BCF0514-57E7-43C4-A682-085872C23BF6}"/>
                    </a:ext>
                  </a:extLst>
                </p:cNvPr>
                <p:cNvPicPr/>
                <p:nvPr/>
              </p:nvPicPr>
              <p:blipFill>
                <a:blip r:embed="rId417"/>
                <a:stretch>
                  <a:fillRect/>
                </a:stretch>
              </p:blipFill>
              <p:spPr>
                <a:xfrm>
                  <a:off x="8717192" y="3192172"/>
                  <a:ext cx="187200" cy="118440"/>
                </a:xfrm>
                <a:prstGeom prst="rect">
                  <a:avLst/>
                </a:prstGeom>
              </p:spPr>
            </p:pic>
          </mc:Fallback>
        </mc:AlternateContent>
      </p:grpSp>
      <p:grpSp>
        <p:nvGrpSpPr>
          <p:cNvPr id="270" name="Группа 269">
            <a:extLst>
              <a:ext uri="{FF2B5EF4-FFF2-40B4-BE49-F238E27FC236}">
                <a16:creationId xmlns:a16="http://schemas.microsoft.com/office/drawing/2014/main" id="{1B681D22-424B-4F26-8FD2-EB92EE3FF433}"/>
              </a:ext>
            </a:extLst>
          </p:cNvPr>
          <p:cNvGrpSpPr/>
          <p:nvPr/>
        </p:nvGrpSpPr>
        <p:grpSpPr>
          <a:xfrm>
            <a:off x="8571032" y="3682132"/>
            <a:ext cx="287280" cy="300960"/>
            <a:chOff x="8571032" y="3682132"/>
            <a:chExt cx="287280" cy="300960"/>
          </a:xfrm>
        </p:grpSpPr>
        <mc:AlternateContent xmlns:mc="http://schemas.openxmlformats.org/markup-compatibility/2006" xmlns:p14="http://schemas.microsoft.com/office/powerpoint/2010/main">
          <mc:Choice Requires="p14">
            <p:contentPart p14:bwMode="auto" r:id="rId418">
              <p14:nvContentPartPr>
                <p14:cNvPr id="255" name="Рукописный ввод 254">
                  <a:extLst>
                    <a:ext uri="{FF2B5EF4-FFF2-40B4-BE49-F238E27FC236}">
                      <a16:creationId xmlns:a16="http://schemas.microsoft.com/office/drawing/2014/main" id="{33874497-DB00-4B58-B145-B58180882F45}"/>
                    </a:ext>
                  </a:extLst>
                </p14:cNvPr>
                <p14:cNvContentPartPr/>
                <p14:nvPr/>
              </p14:nvContentPartPr>
              <p14:xfrm>
                <a:off x="8704592" y="3793372"/>
                <a:ext cx="13680" cy="189720"/>
              </p14:xfrm>
            </p:contentPart>
          </mc:Choice>
          <mc:Fallback xmlns="">
            <p:pic>
              <p:nvPicPr>
                <p:cNvPr id="255" name="Рукописный ввод 254">
                  <a:extLst>
                    <a:ext uri="{FF2B5EF4-FFF2-40B4-BE49-F238E27FC236}">
                      <a16:creationId xmlns:a16="http://schemas.microsoft.com/office/drawing/2014/main" id="{33874497-DB00-4B58-B145-B58180882F45}"/>
                    </a:ext>
                  </a:extLst>
                </p:cNvPr>
                <p:cNvPicPr/>
                <p:nvPr/>
              </p:nvPicPr>
              <p:blipFill>
                <a:blip r:embed="rId419"/>
                <a:stretch>
                  <a:fillRect/>
                </a:stretch>
              </p:blipFill>
              <p:spPr>
                <a:xfrm>
                  <a:off x="8686952" y="3775372"/>
                  <a:ext cx="493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56" name="Рукописный ввод 255">
                  <a:extLst>
                    <a:ext uri="{FF2B5EF4-FFF2-40B4-BE49-F238E27FC236}">
                      <a16:creationId xmlns:a16="http://schemas.microsoft.com/office/drawing/2014/main" id="{F546DC16-2E36-4A5E-9DAC-93059DC56FB2}"/>
                    </a:ext>
                  </a:extLst>
                </p14:cNvPr>
                <p14:cNvContentPartPr/>
                <p14:nvPr/>
              </p14:nvContentPartPr>
              <p14:xfrm>
                <a:off x="8571032" y="3682132"/>
                <a:ext cx="287280" cy="274320"/>
              </p14:xfrm>
            </p:contentPart>
          </mc:Choice>
          <mc:Fallback xmlns="">
            <p:pic>
              <p:nvPicPr>
                <p:cNvPr id="256" name="Рукописный ввод 255">
                  <a:extLst>
                    <a:ext uri="{FF2B5EF4-FFF2-40B4-BE49-F238E27FC236}">
                      <a16:creationId xmlns:a16="http://schemas.microsoft.com/office/drawing/2014/main" id="{F546DC16-2E36-4A5E-9DAC-93059DC56FB2}"/>
                    </a:ext>
                  </a:extLst>
                </p:cNvPr>
                <p:cNvPicPr/>
                <p:nvPr/>
              </p:nvPicPr>
              <p:blipFill>
                <a:blip r:embed="rId421"/>
                <a:stretch>
                  <a:fillRect/>
                </a:stretch>
              </p:blipFill>
              <p:spPr>
                <a:xfrm>
                  <a:off x="8553392" y="3664132"/>
                  <a:ext cx="322920" cy="309960"/>
                </a:xfrm>
                <a:prstGeom prst="rect">
                  <a:avLst/>
                </a:prstGeom>
              </p:spPr>
            </p:pic>
          </mc:Fallback>
        </mc:AlternateContent>
      </p:grpSp>
      <p:grpSp>
        <p:nvGrpSpPr>
          <p:cNvPr id="269" name="Группа 268">
            <a:extLst>
              <a:ext uri="{FF2B5EF4-FFF2-40B4-BE49-F238E27FC236}">
                <a16:creationId xmlns:a16="http://schemas.microsoft.com/office/drawing/2014/main" id="{737314D9-06A4-4772-8413-5469CAA3BFCA}"/>
              </a:ext>
            </a:extLst>
          </p:cNvPr>
          <p:cNvGrpSpPr/>
          <p:nvPr/>
        </p:nvGrpSpPr>
        <p:grpSpPr>
          <a:xfrm>
            <a:off x="8642312" y="4157692"/>
            <a:ext cx="283320" cy="285840"/>
            <a:chOff x="8642312" y="4157692"/>
            <a:chExt cx="283320" cy="285840"/>
          </a:xfrm>
        </p:grpSpPr>
        <mc:AlternateContent xmlns:mc="http://schemas.openxmlformats.org/markup-compatibility/2006" xmlns:p14="http://schemas.microsoft.com/office/powerpoint/2010/main">
          <mc:Choice Requires="p14">
            <p:contentPart p14:bwMode="auto" r:id="rId422">
              <p14:nvContentPartPr>
                <p14:cNvPr id="257" name="Рукописный ввод 256">
                  <a:extLst>
                    <a:ext uri="{FF2B5EF4-FFF2-40B4-BE49-F238E27FC236}">
                      <a16:creationId xmlns:a16="http://schemas.microsoft.com/office/drawing/2014/main" id="{46FA2AC3-3EB1-45BD-A967-AF230595A369}"/>
                    </a:ext>
                  </a:extLst>
                </p14:cNvPr>
                <p14:cNvContentPartPr/>
                <p14:nvPr/>
              </p14:nvContentPartPr>
              <p14:xfrm>
                <a:off x="8770472" y="4277932"/>
                <a:ext cx="30600" cy="165600"/>
              </p14:xfrm>
            </p:contentPart>
          </mc:Choice>
          <mc:Fallback xmlns="">
            <p:pic>
              <p:nvPicPr>
                <p:cNvPr id="257" name="Рукописный ввод 256">
                  <a:extLst>
                    <a:ext uri="{FF2B5EF4-FFF2-40B4-BE49-F238E27FC236}">
                      <a16:creationId xmlns:a16="http://schemas.microsoft.com/office/drawing/2014/main" id="{46FA2AC3-3EB1-45BD-A967-AF230595A369}"/>
                    </a:ext>
                  </a:extLst>
                </p:cNvPr>
                <p:cNvPicPr/>
                <p:nvPr/>
              </p:nvPicPr>
              <p:blipFill>
                <a:blip r:embed="rId423"/>
                <a:stretch>
                  <a:fillRect/>
                </a:stretch>
              </p:blipFill>
              <p:spPr>
                <a:xfrm>
                  <a:off x="8752472" y="4259932"/>
                  <a:ext cx="662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258" name="Рукописный ввод 257">
                  <a:extLst>
                    <a:ext uri="{FF2B5EF4-FFF2-40B4-BE49-F238E27FC236}">
                      <a16:creationId xmlns:a16="http://schemas.microsoft.com/office/drawing/2014/main" id="{64CD6FBF-2D86-4BE0-859C-64221D91041D}"/>
                    </a:ext>
                  </a:extLst>
                </p14:cNvPr>
                <p14:cNvContentPartPr/>
                <p14:nvPr/>
              </p14:nvContentPartPr>
              <p14:xfrm>
                <a:off x="8720432" y="4157692"/>
                <a:ext cx="205200" cy="51480"/>
              </p14:xfrm>
            </p:contentPart>
          </mc:Choice>
          <mc:Fallback xmlns="">
            <p:pic>
              <p:nvPicPr>
                <p:cNvPr id="258" name="Рукописный ввод 257">
                  <a:extLst>
                    <a:ext uri="{FF2B5EF4-FFF2-40B4-BE49-F238E27FC236}">
                      <a16:creationId xmlns:a16="http://schemas.microsoft.com/office/drawing/2014/main" id="{64CD6FBF-2D86-4BE0-859C-64221D91041D}"/>
                    </a:ext>
                  </a:extLst>
                </p:cNvPr>
                <p:cNvPicPr/>
                <p:nvPr/>
              </p:nvPicPr>
              <p:blipFill>
                <a:blip r:embed="rId425"/>
                <a:stretch>
                  <a:fillRect/>
                </a:stretch>
              </p:blipFill>
              <p:spPr>
                <a:xfrm>
                  <a:off x="8702432" y="4140052"/>
                  <a:ext cx="240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9" name="Рукописный ввод 258">
                  <a:extLst>
                    <a:ext uri="{FF2B5EF4-FFF2-40B4-BE49-F238E27FC236}">
                      <a16:creationId xmlns:a16="http://schemas.microsoft.com/office/drawing/2014/main" id="{54A1996A-1E07-44EB-A06E-A1B2EB7D8C82}"/>
                    </a:ext>
                  </a:extLst>
                </p14:cNvPr>
                <p14:cNvContentPartPr/>
                <p14:nvPr/>
              </p14:nvContentPartPr>
              <p14:xfrm>
                <a:off x="8642312" y="4360372"/>
                <a:ext cx="167760" cy="66600"/>
              </p14:xfrm>
            </p:contentPart>
          </mc:Choice>
          <mc:Fallback xmlns="">
            <p:pic>
              <p:nvPicPr>
                <p:cNvPr id="259" name="Рукописный ввод 258">
                  <a:extLst>
                    <a:ext uri="{FF2B5EF4-FFF2-40B4-BE49-F238E27FC236}">
                      <a16:creationId xmlns:a16="http://schemas.microsoft.com/office/drawing/2014/main" id="{54A1996A-1E07-44EB-A06E-A1B2EB7D8C82}"/>
                    </a:ext>
                  </a:extLst>
                </p:cNvPr>
                <p:cNvPicPr/>
                <p:nvPr/>
              </p:nvPicPr>
              <p:blipFill>
                <a:blip r:embed="rId427"/>
                <a:stretch>
                  <a:fillRect/>
                </a:stretch>
              </p:blipFill>
              <p:spPr>
                <a:xfrm>
                  <a:off x="8624672" y="4342372"/>
                  <a:ext cx="203400" cy="102240"/>
                </a:xfrm>
                <a:prstGeom prst="rect">
                  <a:avLst/>
                </a:prstGeom>
              </p:spPr>
            </p:pic>
          </mc:Fallback>
        </mc:AlternateContent>
      </p:grpSp>
      <p:grpSp>
        <p:nvGrpSpPr>
          <p:cNvPr id="268" name="Группа 267">
            <a:extLst>
              <a:ext uri="{FF2B5EF4-FFF2-40B4-BE49-F238E27FC236}">
                <a16:creationId xmlns:a16="http://schemas.microsoft.com/office/drawing/2014/main" id="{DBD572E7-C8BE-46D3-A561-06EC6A8FA763}"/>
              </a:ext>
            </a:extLst>
          </p:cNvPr>
          <p:cNvGrpSpPr/>
          <p:nvPr/>
        </p:nvGrpSpPr>
        <p:grpSpPr>
          <a:xfrm>
            <a:off x="8649152" y="4672132"/>
            <a:ext cx="242280" cy="300600"/>
            <a:chOff x="8649152" y="4672132"/>
            <a:chExt cx="242280" cy="300600"/>
          </a:xfrm>
        </p:grpSpPr>
        <mc:AlternateContent xmlns:mc="http://schemas.openxmlformats.org/markup-compatibility/2006" xmlns:p14="http://schemas.microsoft.com/office/powerpoint/2010/main">
          <mc:Choice Requires="p14">
            <p:contentPart p14:bwMode="auto" r:id="rId428">
              <p14:nvContentPartPr>
                <p14:cNvPr id="260" name="Рукописный ввод 259">
                  <a:extLst>
                    <a:ext uri="{FF2B5EF4-FFF2-40B4-BE49-F238E27FC236}">
                      <a16:creationId xmlns:a16="http://schemas.microsoft.com/office/drawing/2014/main" id="{C9A3E6B8-3865-44F5-B1EF-A49D6906178F}"/>
                    </a:ext>
                  </a:extLst>
                </p14:cNvPr>
                <p14:cNvContentPartPr/>
                <p14:nvPr/>
              </p14:nvContentPartPr>
              <p14:xfrm>
                <a:off x="8722592" y="4750252"/>
                <a:ext cx="21960" cy="222480"/>
              </p14:xfrm>
            </p:contentPart>
          </mc:Choice>
          <mc:Fallback xmlns="">
            <p:pic>
              <p:nvPicPr>
                <p:cNvPr id="260" name="Рукописный ввод 259">
                  <a:extLst>
                    <a:ext uri="{FF2B5EF4-FFF2-40B4-BE49-F238E27FC236}">
                      <a16:creationId xmlns:a16="http://schemas.microsoft.com/office/drawing/2014/main" id="{C9A3E6B8-3865-44F5-B1EF-A49D6906178F}"/>
                    </a:ext>
                  </a:extLst>
                </p:cNvPr>
                <p:cNvPicPr/>
                <p:nvPr/>
              </p:nvPicPr>
              <p:blipFill>
                <a:blip r:embed="rId429"/>
                <a:stretch>
                  <a:fillRect/>
                </a:stretch>
              </p:blipFill>
              <p:spPr>
                <a:xfrm>
                  <a:off x="8704952" y="4732612"/>
                  <a:ext cx="576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61" name="Рукописный ввод 260">
                  <a:extLst>
                    <a:ext uri="{FF2B5EF4-FFF2-40B4-BE49-F238E27FC236}">
                      <a16:creationId xmlns:a16="http://schemas.microsoft.com/office/drawing/2014/main" id="{40589B86-FB17-4247-AFA9-AF09A5462050}"/>
                    </a:ext>
                  </a:extLst>
                </p14:cNvPr>
                <p14:cNvContentPartPr/>
                <p14:nvPr/>
              </p14:nvContentPartPr>
              <p14:xfrm>
                <a:off x="8649152" y="4672132"/>
                <a:ext cx="242280" cy="258840"/>
              </p14:xfrm>
            </p:contentPart>
          </mc:Choice>
          <mc:Fallback xmlns="">
            <p:pic>
              <p:nvPicPr>
                <p:cNvPr id="261" name="Рукописный ввод 260">
                  <a:extLst>
                    <a:ext uri="{FF2B5EF4-FFF2-40B4-BE49-F238E27FC236}">
                      <a16:creationId xmlns:a16="http://schemas.microsoft.com/office/drawing/2014/main" id="{40589B86-FB17-4247-AFA9-AF09A5462050}"/>
                    </a:ext>
                  </a:extLst>
                </p:cNvPr>
                <p:cNvPicPr/>
                <p:nvPr/>
              </p:nvPicPr>
              <p:blipFill>
                <a:blip r:embed="rId431"/>
                <a:stretch>
                  <a:fillRect/>
                </a:stretch>
              </p:blipFill>
              <p:spPr>
                <a:xfrm>
                  <a:off x="8631152" y="4654492"/>
                  <a:ext cx="277920" cy="294480"/>
                </a:xfrm>
                <a:prstGeom prst="rect">
                  <a:avLst/>
                </a:prstGeom>
              </p:spPr>
            </p:pic>
          </mc:Fallback>
        </mc:AlternateContent>
      </p:grpSp>
      <p:grpSp>
        <p:nvGrpSpPr>
          <p:cNvPr id="267" name="Группа 266">
            <a:extLst>
              <a:ext uri="{FF2B5EF4-FFF2-40B4-BE49-F238E27FC236}">
                <a16:creationId xmlns:a16="http://schemas.microsoft.com/office/drawing/2014/main" id="{BF92215A-CE10-43C9-B592-194CCA07F728}"/>
              </a:ext>
            </a:extLst>
          </p:cNvPr>
          <p:cNvGrpSpPr/>
          <p:nvPr/>
        </p:nvGrpSpPr>
        <p:grpSpPr>
          <a:xfrm>
            <a:off x="8666072" y="5194132"/>
            <a:ext cx="212760" cy="229320"/>
            <a:chOff x="8666072" y="5194132"/>
            <a:chExt cx="212760" cy="229320"/>
          </a:xfrm>
        </p:grpSpPr>
        <mc:AlternateContent xmlns:mc="http://schemas.openxmlformats.org/markup-compatibility/2006" xmlns:p14="http://schemas.microsoft.com/office/powerpoint/2010/main">
          <mc:Choice Requires="p14">
            <p:contentPart p14:bwMode="auto" r:id="rId432">
              <p14:nvContentPartPr>
                <p14:cNvPr id="262" name="Рукописный ввод 261">
                  <a:extLst>
                    <a:ext uri="{FF2B5EF4-FFF2-40B4-BE49-F238E27FC236}">
                      <a16:creationId xmlns:a16="http://schemas.microsoft.com/office/drawing/2014/main" id="{5DB39842-F826-4302-85AD-AD7931525049}"/>
                    </a:ext>
                  </a:extLst>
                </p14:cNvPr>
                <p14:cNvContentPartPr/>
                <p14:nvPr/>
              </p14:nvContentPartPr>
              <p14:xfrm>
                <a:off x="8720792" y="5221492"/>
                <a:ext cx="20160" cy="201960"/>
              </p14:xfrm>
            </p:contentPart>
          </mc:Choice>
          <mc:Fallback xmlns="">
            <p:pic>
              <p:nvPicPr>
                <p:cNvPr id="262" name="Рукописный ввод 261">
                  <a:extLst>
                    <a:ext uri="{FF2B5EF4-FFF2-40B4-BE49-F238E27FC236}">
                      <a16:creationId xmlns:a16="http://schemas.microsoft.com/office/drawing/2014/main" id="{5DB39842-F826-4302-85AD-AD7931525049}"/>
                    </a:ext>
                  </a:extLst>
                </p:cNvPr>
                <p:cNvPicPr/>
                <p:nvPr/>
              </p:nvPicPr>
              <p:blipFill>
                <a:blip r:embed="rId433"/>
                <a:stretch>
                  <a:fillRect/>
                </a:stretch>
              </p:blipFill>
              <p:spPr>
                <a:xfrm>
                  <a:off x="8702792" y="5203852"/>
                  <a:ext cx="55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63" name="Рукописный ввод 262">
                  <a:extLst>
                    <a:ext uri="{FF2B5EF4-FFF2-40B4-BE49-F238E27FC236}">
                      <a16:creationId xmlns:a16="http://schemas.microsoft.com/office/drawing/2014/main" id="{A6EEDADC-9841-41EB-B962-21DD153C5120}"/>
                    </a:ext>
                  </a:extLst>
                </p14:cNvPr>
                <p14:cNvContentPartPr/>
                <p14:nvPr/>
              </p14:nvContentPartPr>
              <p14:xfrm>
                <a:off x="8666072" y="5194132"/>
                <a:ext cx="212760" cy="174600"/>
              </p14:xfrm>
            </p:contentPart>
          </mc:Choice>
          <mc:Fallback xmlns="">
            <p:pic>
              <p:nvPicPr>
                <p:cNvPr id="263" name="Рукописный ввод 262">
                  <a:extLst>
                    <a:ext uri="{FF2B5EF4-FFF2-40B4-BE49-F238E27FC236}">
                      <a16:creationId xmlns:a16="http://schemas.microsoft.com/office/drawing/2014/main" id="{A6EEDADC-9841-41EB-B962-21DD153C5120}"/>
                    </a:ext>
                  </a:extLst>
                </p:cNvPr>
                <p:cNvPicPr/>
                <p:nvPr/>
              </p:nvPicPr>
              <p:blipFill>
                <a:blip r:embed="rId435"/>
                <a:stretch>
                  <a:fillRect/>
                </a:stretch>
              </p:blipFill>
              <p:spPr>
                <a:xfrm>
                  <a:off x="8648072" y="5176132"/>
                  <a:ext cx="248400" cy="210240"/>
                </a:xfrm>
                <a:prstGeom prst="rect">
                  <a:avLst/>
                </a:prstGeom>
              </p:spPr>
            </p:pic>
          </mc:Fallback>
        </mc:AlternateContent>
      </p:grpSp>
      <p:grpSp>
        <p:nvGrpSpPr>
          <p:cNvPr id="266" name="Группа 265">
            <a:extLst>
              <a:ext uri="{FF2B5EF4-FFF2-40B4-BE49-F238E27FC236}">
                <a16:creationId xmlns:a16="http://schemas.microsoft.com/office/drawing/2014/main" id="{BFF86357-F14B-45F6-8C5C-5DFCBDB53936}"/>
              </a:ext>
            </a:extLst>
          </p:cNvPr>
          <p:cNvGrpSpPr/>
          <p:nvPr/>
        </p:nvGrpSpPr>
        <p:grpSpPr>
          <a:xfrm>
            <a:off x="8633312" y="5676172"/>
            <a:ext cx="274320" cy="218880"/>
            <a:chOff x="8633312" y="5676172"/>
            <a:chExt cx="274320" cy="218880"/>
          </a:xfrm>
        </p:grpSpPr>
        <mc:AlternateContent xmlns:mc="http://schemas.openxmlformats.org/markup-compatibility/2006" xmlns:p14="http://schemas.microsoft.com/office/powerpoint/2010/main">
          <mc:Choice Requires="p14">
            <p:contentPart p14:bwMode="auto" r:id="rId436">
              <p14:nvContentPartPr>
                <p14:cNvPr id="264" name="Рукописный ввод 263">
                  <a:extLst>
                    <a:ext uri="{FF2B5EF4-FFF2-40B4-BE49-F238E27FC236}">
                      <a16:creationId xmlns:a16="http://schemas.microsoft.com/office/drawing/2014/main" id="{4BE24DCC-77C8-47B7-9DD0-91C4FC88C33B}"/>
                    </a:ext>
                  </a:extLst>
                </p14:cNvPr>
                <p14:cNvContentPartPr/>
                <p14:nvPr/>
              </p14:nvContentPartPr>
              <p14:xfrm>
                <a:off x="8710352" y="5676892"/>
                <a:ext cx="23760" cy="218160"/>
              </p14:xfrm>
            </p:contentPart>
          </mc:Choice>
          <mc:Fallback xmlns="">
            <p:pic>
              <p:nvPicPr>
                <p:cNvPr id="264" name="Рукописный ввод 263">
                  <a:extLst>
                    <a:ext uri="{FF2B5EF4-FFF2-40B4-BE49-F238E27FC236}">
                      <a16:creationId xmlns:a16="http://schemas.microsoft.com/office/drawing/2014/main" id="{4BE24DCC-77C8-47B7-9DD0-91C4FC88C33B}"/>
                    </a:ext>
                  </a:extLst>
                </p:cNvPr>
                <p:cNvPicPr/>
                <p:nvPr/>
              </p:nvPicPr>
              <p:blipFill>
                <a:blip r:embed="rId437"/>
                <a:stretch>
                  <a:fillRect/>
                </a:stretch>
              </p:blipFill>
              <p:spPr>
                <a:xfrm>
                  <a:off x="8692712" y="5658892"/>
                  <a:ext cx="594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265" name="Рукописный ввод 264">
                  <a:extLst>
                    <a:ext uri="{FF2B5EF4-FFF2-40B4-BE49-F238E27FC236}">
                      <a16:creationId xmlns:a16="http://schemas.microsoft.com/office/drawing/2014/main" id="{AB25DE35-FC56-4B4B-A637-193048B85753}"/>
                    </a:ext>
                  </a:extLst>
                </p14:cNvPr>
                <p14:cNvContentPartPr/>
                <p14:nvPr/>
              </p14:nvContentPartPr>
              <p14:xfrm>
                <a:off x="8633312" y="5676172"/>
                <a:ext cx="274320" cy="171000"/>
              </p14:xfrm>
            </p:contentPart>
          </mc:Choice>
          <mc:Fallback xmlns="">
            <p:pic>
              <p:nvPicPr>
                <p:cNvPr id="265" name="Рукописный ввод 264">
                  <a:extLst>
                    <a:ext uri="{FF2B5EF4-FFF2-40B4-BE49-F238E27FC236}">
                      <a16:creationId xmlns:a16="http://schemas.microsoft.com/office/drawing/2014/main" id="{AB25DE35-FC56-4B4B-A637-193048B85753}"/>
                    </a:ext>
                  </a:extLst>
                </p:cNvPr>
                <p:cNvPicPr/>
                <p:nvPr/>
              </p:nvPicPr>
              <p:blipFill>
                <a:blip r:embed="rId439"/>
                <a:stretch>
                  <a:fillRect/>
                </a:stretch>
              </p:blipFill>
              <p:spPr>
                <a:xfrm>
                  <a:off x="8615312" y="5658172"/>
                  <a:ext cx="309960" cy="206640"/>
                </a:xfrm>
                <a:prstGeom prst="rect">
                  <a:avLst/>
                </a:prstGeom>
              </p:spPr>
            </p:pic>
          </mc:Fallback>
        </mc:AlternateContent>
      </p:grpSp>
      <p:grpSp>
        <p:nvGrpSpPr>
          <p:cNvPr id="295" name="Группа 294">
            <a:extLst>
              <a:ext uri="{FF2B5EF4-FFF2-40B4-BE49-F238E27FC236}">
                <a16:creationId xmlns:a16="http://schemas.microsoft.com/office/drawing/2014/main" id="{B21348C0-396E-4874-96C9-0CAD7BF99D01}"/>
              </a:ext>
            </a:extLst>
          </p:cNvPr>
          <p:cNvGrpSpPr/>
          <p:nvPr/>
        </p:nvGrpSpPr>
        <p:grpSpPr>
          <a:xfrm>
            <a:off x="7772552" y="2110732"/>
            <a:ext cx="193680" cy="336960"/>
            <a:chOff x="7772552" y="2110732"/>
            <a:chExt cx="193680" cy="336960"/>
          </a:xfrm>
        </p:grpSpPr>
        <mc:AlternateContent xmlns:mc="http://schemas.openxmlformats.org/markup-compatibility/2006" xmlns:p14="http://schemas.microsoft.com/office/powerpoint/2010/main">
          <mc:Choice Requires="p14">
            <p:contentPart p14:bwMode="auto" r:id="rId440">
              <p14:nvContentPartPr>
                <p14:cNvPr id="273" name="Рукописный ввод 272">
                  <a:extLst>
                    <a:ext uri="{FF2B5EF4-FFF2-40B4-BE49-F238E27FC236}">
                      <a16:creationId xmlns:a16="http://schemas.microsoft.com/office/drawing/2014/main" id="{52CE7F64-FBFE-4046-8B93-496E5D547E2B}"/>
                    </a:ext>
                  </a:extLst>
                </p14:cNvPr>
                <p14:cNvContentPartPr/>
                <p14:nvPr/>
              </p14:nvContentPartPr>
              <p14:xfrm>
                <a:off x="7798112" y="2178052"/>
                <a:ext cx="76680" cy="269640"/>
              </p14:xfrm>
            </p:contentPart>
          </mc:Choice>
          <mc:Fallback xmlns="">
            <p:pic>
              <p:nvPicPr>
                <p:cNvPr id="273" name="Рукописный ввод 272">
                  <a:extLst>
                    <a:ext uri="{FF2B5EF4-FFF2-40B4-BE49-F238E27FC236}">
                      <a16:creationId xmlns:a16="http://schemas.microsoft.com/office/drawing/2014/main" id="{52CE7F64-FBFE-4046-8B93-496E5D547E2B}"/>
                    </a:ext>
                  </a:extLst>
                </p:cNvPr>
                <p:cNvPicPr/>
                <p:nvPr/>
              </p:nvPicPr>
              <p:blipFill>
                <a:blip r:embed="rId441"/>
                <a:stretch>
                  <a:fillRect/>
                </a:stretch>
              </p:blipFill>
              <p:spPr>
                <a:xfrm>
                  <a:off x="7793792" y="2173732"/>
                  <a:ext cx="853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74" name="Рукописный ввод 273">
                  <a:extLst>
                    <a:ext uri="{FF2B5EF4-FFF2-40B4-BE49-F238E27FC236}">
                      <a16:creationId xmlns:a16="http://schemas.microsoft.com/office/drawing/2014/main" id="{A35D9445-4767-4234-B5DD-AA568333B66E}"/>
                    </a:ext>
                  </a:extLst>
                </p14:cNvPr>
                <p14:cNvContentPartPr/>
                <p14:nvPr/>
              </p14:nvContentPartPr>
              <p14:xfrm>
                <a:off x="7781552" y="2110732"/>
                <a:ext cx="184680" cy="34560"/>
              </p14:xfrm>
            </p:contentPart>
          </mc:Choice>
          <mc:Fallback xmlns="">
            <p:pic>
              <p:nvPicPr>
                <p:cNvPr id="274" name="Рукописный ввод 273">
                  <a:extLst>
                    <a:ext uri="{FF2B5EF4-FFF2-40B4-BE49-F238E27FC236}">
                      <a16:creationId xmlns:a16="http://schemas.microsoft.com/office/drawing/2014/main" id="{A35D9445-4767-4234-B5DD-AA568333B66E}"/>
                    </a:ext>
                  </a:extLst>
                </p:cNvPr>
                <p:cNvPicPr/>
                <p:nvPr/>
              </p:nvPicPr>
              <p:blipFill>
                <a:blip r:embed="rId443"/>
                <a:stretch>
                  <a:fillRect/>
                </a:stretch>
              </p:blipFill>
              <p:spPr>
                <a:xfrm>
                  <a:off x="7777232" y="2106412"/>
                  <a:ext cx="193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75" name="Рукописный ввод 274">
                  <a:extLst>
                    <a:ext uri="{FF2B5EF4-FFF2-40B4-BE49-F238E27FC236}">
                      <a16:creationId xmlns:a16="http://schemas.microsoft.com/office/drawing/2014/main" id="{F1BBBA89-732F-4D17-8643-96B721276713}"/>
                    </a:ext>
                  </a:extLst>
                </p14:cNvPr>
                <p14:cNvContentPartPr/>
                <p14:nvPr/>
              </p14:nvContentPartPr>
              <p14:xfrm>
                <a:off x="7772552" y="2332492"/>
                <a:ext cx="148680" cy="58320"/>
              </p14:xfrm>
            </p:contentPart>
          </mc:Choice>
          <mc:Fallback xmlns="">
            <p:pic>
              <p:nvPicPr>
                <p:cNvPr id="275" name="Рукописный ввод 274">
                  <a:extLst>
                    <a:ext uri="{FF2B5EF4-FFF2-40B4-BE49-F238E27FC236}">
                      <a16:creationId xmlns:a16="http://schemas.microsoft.com/office/drawing/2014/main" id="{F1BBBA89-732F-4D17-8643-96B721276713}"/>
                    </a:ext>
                  </a:extLst>
                </p:cNvPr>
                <p:cNvPicPr/>
                <p:nvPr/>
              </p:nvPicPr>
              <p:blipFill>
                <a:blip r:embed="rId445"/>
                <a:stretch>
                  <a:fillRect/>
                </a:stretch>
              </p:blipFill>
              <p:spPr>
                <a:xfrm>
                  <a:off x="7768232" y="2328172"/>
                  <a:ext cx="157320" cy="66960"/>
                </a:xfrm>
                <a:prstGeom prst="rect">
                  <a:avLst/>
                </a:prstGeom>
              </p:spPr>
            </p:pic>
          </mc:Fallback>
        </mc:AlternateContent>
      </p:grpSp>
      <p:grpSp>
        <p:nvGrpSpPr>
          <p:cNvPr id="294" name="Группа 293">
            <a:extLst>
              <a:ext uri="{FF2B5EF4-FFF2-40B4-BE49-F238E27FC236}">
                <a16:creationId xmlns:a16="http://schemas.microsoft.com/office/drawing/2014/main" id="{A7382CA5-1226-4428-BBED-DB3FFE0413EC}"/>
              </a:ext>
            </a:extLst>
          </p:cNvPr>
          <p:cNvGrpSpPr/>
          <p:nvPr/>
        </p:nvGrpSpPr>
        <p:grpSpPr>
          <a:xfrm>
            <a:off x="7698752" y="2580892"/>
            <a:ext cx="277560" cy="304560"/>
            <a:chOff x="7698752" y="2580892"/>
            <a:chExt cx="277560" cy="304560"/>
          </a:xfrm>
        </p:grpSpPr>
        <mc:AlternateContent xmlns:mc="http://schemas.openxmlformats.org/markup-compatibility/2006" xmlns:p14="http://schemas.microsoft.com/office/powerpoint/2010/main">
          <mc:Choice Requires="p14">
            <p:contentPart p14:bwMode="auto" r:id="rId446">
              <p14:nvContentPartPr>
                <p14:cNvPr id="276" name="Рукописный ввод 275">
                  <a:extLst>
                    <a:ext uri="{FF2B5EF4-FFF2-40B4-BE49-F238E27FC236}">
                      <a16:creationId xmlns:a16="http://schemas.microsoft.com/office/drawing/2014/main" id="{AF009098-4794-423A-9AC3-1F0ABC7819B9}"/>
                    </a:ext>
                  </a:extLst>
                </p14:cNvPr>
                <p14:cNvContentPartPr/>
                <p14:nvPr/>
              </p14:nvContentPartPr>
              <p14:xfrm>
                <a:off x="7833392" y="2580892"/>
                <a:ext cx="142920" cy="304560"/>
              </p14:xfrm>
            </p:contentPart>
          </mc:Choice>
          <mc:Fallback xmlns="">
            <p:pic>
              <p:nvPicPr>
                <p:cNvPr id="276" name="Рукописный ввод 275">
                  <a:extLst>
                    <a:ext uri="{FF2B5EF4-FFF2-40B4-BE49-F238E27FC236}">
                      <a16:creationId xmlns:a16="http://schemas.microsoft.com/office/drawing/2014/main" id="{AF009098-4794-423A-9AC3-1F0ABC7819B9}"/>
                    </a:ext>
                  </a:extLst>
                </p:cNvPr>
                <p:cNvPicPr/>
                <p:nvPr/>
              </p:nvPicPr>
              <p:blipFill>
                <a:blip r:embed="rId447"/>
                <a:stretch>
                  <a:fillRect/>
                </a:stretch>
              </p:blipFill>
              <p:spPr>
                <a:xfrm>
                  <a:off x="7829072" y="2576572"/>
                  <a:ext cx="1515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77" name="Рукописный ввод 276">
                  <a:extLst>
                    <a:ext uri="{FF2B5EF4-FFF2-40B4-BE49-F238E27FC236}">
                      <a16:creationId xmlns:a16="http://schemas.microsoft.com/office/drawing/2014/main" id="{8D1EC92F-F782-4B73-8913-B0E92D89AF2D}"/>
                    </a:ext>
                  </a:extLst>
                </p14:cNvPr>
                <p14:cNvContentPartPr/>
                <p14:nvPr/>
              </p14:nvContentPartPr>
              <p14:xfrm>
                <a:off x="7698752" y="2767012"/>
                <a:ext cx="253800" cy="87840"/>
              </p14:xfrm>
            </p:contentPart>
          </mc:Choice>
          <mc:Fallback xmlns="">
            <p:pic>
              <p:nvPicPr>
                <p:cNvPr id="277" name="Рукописный ввод 276">
                  <a:extLst>
                    <a:ext uri="{FF2B5EF4-FFF2-40B4-BE49-F238E27FC236}">
                      <a16:creationId xmlns:a16="http://schemas.microsoft.com/office/drawing/2014/main" id="{8D1EC92F-F782-4B73-8913-B0E92D89AF2D}"/>
                    </a:ext>
                  </a:extLst>
                </p:cNvPr>
                <p:cNvPicPr/>
                <p:nvPr/>
              </p:nvPicPr>
              <p:blipFill>
                <a:blip r:embed="rId449"/>
                <a:stretch>
                  <a:fillRect/>
                </a:stretch>
              </p:blipFill>
              <p:spPr>
                <a:xfrm>
                  <a:off x="7694432" y="2762692"/>
                  <a:ext cx="262440" cy="96480"/>
                </a:xfrm>
                <a:prstGeom prst="rect">
                  <a:avLst/>
                </a:prstGeom>
              </p:spPr>
            </p:pic>
          </mc:Fallback>
        </mc:AlternateContent>
      </p:grpSp>
      <p:grpSp>
        <p:nvGrpSpPr>
          <p:cNvPr id="293" name="Группа 292">
            <a:extLst>
              <a:ext uri="{FF2B5EF4-FFF2-40B4-BE49-F238E27FC236}">
                <a16:creationId xmlns:a16="http://schemas.microsoft.com/office/drawing/2014/main" id="{A1C214A9-0696-49DB-9AAD-10AA5EE5C4DA}"/>
              </a:ext>
            </a:extLst>
          </p:cNvPr>
          <p:cNvGrpSpPr/>
          <p:nvPr/>
        </p:nvGrpSpPr>
        <p:grpSpPr>
          <a:xfrm>
            <a:off x="7698752" y="3107932"/>
            <a:ext cx="277560" cy="261720"/>
            <a:chOff x="7698752" y="3107932"/>
            <a:chExt cx="277560" cy="261720"/>
          </a:xfrm>
        </p:grpSpPr>
        <mc:AlternateContent xmlns:mc="http://schemas.openxmlformats.org/markup-compatibility/2006" xmlns:p14="http://schemas.microsoft.com/office/powerpoint/2010/main">
          <mc:Choice Requires="p14">
            <p:contentPart p14:bwMode="auto" r:id="rId450">
              <p14:nvContentPartPr>
                <p14:cNvPr id="278" name="Рукописный ввод 277">
                  <a:extLst>
                    <a:ext uri="{FF2B5EF4-FFF2-40B4-BE49-F238E27FC236}">
                      <a16:creationId xmlns:a16="http://schemas.microsoft.com/office/drawing/2014/main" id="{E7C7EE7E-BD0E-4E77-90F8-DB869D79E3DF}"/>
                    </a:ext>
                  </a:extLst>
                </p14:cNvPr>
                <p14:cNvContentPartPr/>
                <p14:nvPr/>
              </p14:nvContentPartPr>
              <p14:xfrm>
                <a:off x="7823312" y="3107932"/>
                <a:ext cx="30240" cy="261720"/>
              </p14:xfrm>
            </p:contentPart>
          </mc:Choice>
          <mc:Fallback xmlns="">
            <p:pic>
              <p:nvPicPr>
                <p:cNvPr id="278" name="Рукописный ввод 277">
                  <a:extLst>
                    <a:ext uri="{FF2B5EF4-FFF2-40B4-BE49-F238E27FC236}">
                      <a16:creationId xmlns:a16="http://schemas.microsoft.com/office/drawing/2014/main" id="{E7C7EE7E-BD0E-4E77-90F8-DB869D79E3DF}"/>
                    </a:ext>
                  </a:extLst>
                </p:cNvPr>
                <p:cNvPicPr/>
                <p:nvPr/>
              </p:nvPicPr>
              <p:blipFill>
                <a:blip r:embed="rId451"/>
                <a:stretch>
                  <a:fillRect/>
                </a:stretch>
              </p:blipFill>
              <p:spPr>
                <a:xfrm>
                  <a:off x="7818992" y="3103612"/>
                  <a:ext cx="388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79" name="Рукописный ввод 278">
                  <a:extLst>
                    <a:ext uri="{FF2B5EF4-FFF2-40B4-BE49-F238E27FC236}">
                      <a16:creationId xmlns:a16="http://schemas.microsoft.com/office/drawing/2014/main" id="{8B626595-3B5A-4B8C-852A-C70A8290797D}"/>
                    </a:ext>
                  </a:extLst>
                </p14:cNvPr>
                <p14:cNvContentPartPr/>
                <p14:nvPr/>
              </p14:nvContentPartPr>
              <p14:xfrm>
                <a:off x="7698752" y="3116212"/>
                <a:ext cx="277560" cy="61560"/>
              </p14:xfrm>
            </p:contentPart>
          </mc:Choice>
          <mc:Fallback xmlns="">
            <p:pic>
              <p:nvPicPr>
                <p:cNvPr id="279" name="Рукописный ввод 278">
                  <a:extLst>
                    <a:ext uri="{FF2B5EF4-FFF2-40B4-BE49-F238E27FC236}">
                      <a16:creationId xmlns:a16="http://schemas.microsoft.com/office/drawing/2014/main" id="{8B626595-3B5A-4B8C-852A-C70A8290797D}"/>
                    </a:ext>
                  </a:extLst>
                </p:cNvPr>
                <p:cNvPicPr/>
                <p:nvPr/>
              </p:nvPicPr>
              <p:blipFill>
                <a:blip r:embed="rId453"/>
                <a:stretch>
                  <a:fillRect/>
                </a:stretch>
              </p:blipFill>
              <p:spPr>
                <a:xfrm>
                  <a:off x="7694432" y="3111892"/>
                  <a:ext cx="286200" cy="70200"/>
                </a:xfrm>
                <a:prstGeom prst="rect">
                  <a:avLst/>
                </a:prstGeom>
              </p:spPr>
            </p:pic>
          </mc:Fallback>
        </mc:AlternateContent>
      </p:grpSp>
      <p:grpSp>
        <p:nvGrpSpPr>
          <p:cNvPr id="292" name="Группа 291">
            <a:extLst>
              <a:ext uri="{FF2B5EF4-FFF2-40B4-BE49-F238E27FC236}">
                <a16:creationId xmlns:a16="http://schemas.microsoft.com/office/drawing/2014/main" id="{DECC1B0B-9600-4382-BA7D-FFEEA09D0919}"/>
              </a:ext>
            </a:extLst>
          </p:cNvPr>
          <p:cNvGrpSpPr/>
          <p:nvPr/>
        </p:nvGrpSpPr>
        <p:grpSpPr>
          <a:xfrm>
            <a:off x="7587872" y="3622372"/>
            <a:ext cx="371880" cy="279360"/>
            <a:chOff x="7587872" y="3622372"/>
            <a:chExt cx="371880" cy="279360"/>
          </a:xfrm>
        </p:grpSpPr>
        <mc:AlternateContent xmlns:mc="http://schemas.openxmlformats.org/markup-compatibility/2006" xmlns:p14="http://schemas.microsoft.com/office/powerpoint/2010/main">
          <mc:Choice Requires="p14">
            <p:contentPart p14:bwMode="auto" r:id="rId454">
              <p14:nvContentPartPr>
                <p14:cNvPr id="280" name="Рукописный ввод 279">
                  <a:extLst>
                    <a:ext uri="{FF2B5EF4-FFF2-40B4-BE49-F238E27FC236}">
                      <a16:creationId xmlns:a16="http://schemas.microsoft.com/office/drawing/2014/main" id="{04643E3D-718A-4B3A-85A1-BFB1D817F65F}"/>
                    </a:ext>
                  </a:extLst>
                </p14:cNvPr>
                <p14:cNvContentPartPr/>
                <p14:nvPr/>
              </p14:nvContentPartPr>
              <p14:xfrm>
                <a:off x="7794872" y="3655852"/>
                <a:ext cx="32040" cy="245880"/>
              </p14:xfrm>
            </p:contentPart>
          </mc:Choice>
          <mc:Fallback xmlns="">
            <p:pic>
              <p:nvPicPr>
                <p:cNvPr id="280" name="Рукописный ввод 279">
                  <a:extLst>
                    <a:ext uri="{FF2B5EF4-FFF2-40B4-BE49-F238E27FC236}">
                      <a16:creationId xmlns:a16="http://schemas.microsoft.com/office/drawing/2014/main" id="{04643E3D-718A-4B3A-85A1-BFB1D817F65F}"/>
                    </a:ext>
                  </a:extLst>
                </p:cNvPr>
                <p:cNvPicPr/>
                <p:nvPr/>
              </p:nvPicPr>
              <p:blipFill>
                <a:blip r:embed="rId455"/>
                <a:stretch>
                  <a:fillRect/>
                </a:stretch>
              </p:blipFill>
              <p:spPr>
                <a:xfrm>
                  <a:off x="7790552" y="3651532"/>
                  <a:ext cx="406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81" name="Рукописный ввод 280">
                  <a:extLst>
                    <a:ext uri="{FF2B5EF4-FFF2-40B4-BE49-F238E27FC236}">
                      <a16:creationId xmlns:a16="http://schemas.microsoft.com/office/drawing/2014/main" id="{13436D40-0FEE-4F8E-A47B-088181E94CD1}"/>
                    </a:ext>
                  </a:extLst>
                </p14:cNvPr>
                <p14:cNvContentPartPr/>
                <p14:nvPr/>
              </p14:nvContentPartPr>
              <p14:xfrm>
                <a:off x="7587872" y="3622372"/>
                <a:ext cx="371880" cy="101880"/>
              </p14:xfrm>
            </p:contentPart>
          </mc:Choice>
          <mc:Fallback xmlns="">
            <p:pic>
              <p:nvPicPr>
                <p:cNvPr id="281" name="Рукописный ввод 280">
                  <a:extLst>
                    <a:ext uri="{FF2B5EF4-FFF2-40B4-BE49-F238E27FC236}">
                      <a16:creationId xmlns:a16="http://schemas.microsoft.com/office/drawing/2014/main" id="{13436D40-0FEE-4F8E-A47B-088181E94CD1}"/>
                    </a:ext>
                  </a:extLst>
                </p:cNvPr>
                <p:cNvPicPr/>
                <p:nvPr/>
              </p:nvPicPr>
              <p:blipFill>
                <a:blip r:embed="rId457"/>
                <a:stretch>
                  <a:fillRect/>
                </a:stretch>
              </p:blipFill>
              <p:spPr>
                <a:xfrm>
                  <a:off x="7583552" y="3618052"/>
                  <a:ext cx="380520" cy="110520"/>
                </a:xfrm>
                <a:prstGeom prst="rect">
                  <a:avLst/>
                </a:prstGeom>
              </p:spPr>
            </p:pic>
          </mc:Fallback>
        </mc:AlternateContent>
      </p:grpSp>
      <p:grpSp>
        <p:nvGrpSpPr>
          <p:cNvPr id="291" name="Группа 290">
            <a:extLst>
              <a:ext uri="{FF2B5EF4-FFF2-40B4-BE49-F238E27FC236}">
                <a16:creationId xmlns:a16="http://schemas.microsoft.com/office/drawing/2014/main" id="{8BD23DCD-444D-4E0C-A642-69CC2069BB0A}"/>
              </a:ext>
            </a:extLst>
          </p:cNvPr>
          <p:cNvGrpSpPr/>
          <p:nvPr/>
        </p:nvGrpSpPr>
        <p:grpSpPr>
          <a:xfrm>
            <a:off x="7650152" y="4139692"/>
            <a:ext cx="321480" cy="261720"/>
            <a:chOff x="7650152" y="4139692"/>
            <a:chExt cx="321480" cy="261720"/>
          </a:xfrm>
        </p:grpSpPr>
        <mc:AlternateContent xmlns:mc="http://schemas.openxmlformats.org/markup-compatibility/2006" xmlns:p14="http://schemas.microsoft.com/office/powerpoint/2010/main">
          <mc:Choice Requires="p14">
            <p:contentPart p14:bwMode="auto" r:id="rId458">
              <p14:nvContentPartPr>
                <p14:cNvPr id="282" name="Рукописный ввод 281">
                  <a:extLst>
                    <a:ext uri="{FF2B5EF4-FFF2-40B4-BE49-F238E27FC236}">
                      <a16:creationId xmlns:a16="http://schemas.microsoft.com/office/drawing/2014/main" id="{2761848C-CD25-49DD-9174-FA3C18A3062E}"/>
                    </a:ext>
                  </a:extLst>
                </p14:cNvPr>
                <p14:cNvContentPartPr/>
                <p14:nvPr/>
              </p14:nvContentPartPr>
              <p14:xfrm>
                <a:off x="7799552" y="4139692"/>
                <a:ext cx="41040" cy="261720"/>
              </p14:xfrm>
            </p:contentPart>
          </mc:Choice>
          <mc:Fallback xmlns="">
            <p:pic>
              <p:nvPicPr>
                <p:cNvPr id="282" name="Рукописный ввод 281">
                  <a:extLst>
                    <a:ext uri="{FF2B5EF4-FFF2-40B4-BE49-F238E27FC236}">
                      <a16:creationId xmlns:a16="http://schemas.microsoft.com/office/drawing/2014/main" id="{2761848C-CD25-49DD-9174-FA3C18A3062E}"/>
                    </a:ext>
                  </a:extLst>
                </p:cNvPr>
                <p:cNvPicPr/>
                <p:nvPr/>
              </p:nvPicPr>
              <p:blipFill>
                <a:blip r:embed="rId459"/>
                <a:stretch>
                  <a:fillRect/>
                </a:stretch>
              </p:blipFill>
              <p:spPr>
                <a:xfrm>
                  <a:off x="7795232" y="4135372"/>
                  <a:ext cx="496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83" name="Рукописный ввод 282">
                  <a:extLst>
                    <a:ext uri="{FF2B5EF4-FFF2-40B4-BE49-F238E27FC236}">
                      <a16:creationId xmlns:a16="http://schemas.microsoft.com/office/drawing/2014/main" id="{F3595B0F-1F8A-483D-BE38-242789EC2C9F}"/>
                    </a:ext>
                  </a:extLst>
                </p14:cNvPr>
                <p14:cNvContentPartPr/>
                <p14:nvPr/>
              </p14:nvContentPartPr>
              <p14:xfrm>
                <a:off x="7650152" y="4149052"/>
                <a:ext cx="321480" cy="75240"/>
              </p14:xfrm>
            </p:contentPart>
          </mc:Choice>
          <mc:Fallback xmlns="">
            <p:pic>
              <p:nvPicPr>
                <p:cNvPr id="283" name="Рукописный ввод 282">
                  <a:extLst>
                    <a:ext uri="{FF2B5EF4-FFF2-40B4-BE49-F238E27FC236}">
                      <a16:creationId xmlns:a16="http://schemas.microsoft.com/office/drawing/2014/main" id="{F3595B0F-1F8A-483D-BE38-242789EC2C9F}"/>
                    </a:ext>
                  </a:extLst>
                </p:cNvPr>
                <p:cNvPicPr/>
                <p:nvPr/>
              </p:nvPicPr>
              <p:blipFill>
                <a:blip r:embed="rId461"/>
                <a:stretch>
                  <a:fillRect/>
                </a:stretch>
              </p:blipFill>
              <p:spPr>
                <a:xfrm>
                  <a:off x="7645832" y="4144732"/>
                  <a:ext cx="330120" cy="8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2">
            <p14:nvContentPartPr>
              <p14:cNvPr id="284" name="Рукописный ввод 283">
                <a:extLst>
                  <a:ext uri="{FF2B5EF4-FFF2-40B4-BE49-F238E27FC236}">
                    <a16:creationId xmlns:a16="http://schemas.microsoft.com/office/drawing/2014/main" id="{A901312B-F4E1-4BBF-A1BD-DFBB5067B345}"/>
                  </a:ext>
                </a:extLst>
              </p14:cNvPr>
              <p14:cNvContentPartPr/>
              <p14:nvPr/>
            </p14:nvContentPartPr>
            <p14:xfrm>
              <a:off x="7548272" y="4674652"/>
              <a:ext cx="350640" cy="283680"/>
            </p14:xfrm>
          </p:contentPart>
        </mc:Choice>
        <mc:Fallback xmlns="">
          <p:pic>
            <p:nvPicPr>
              <p:cNvPr id="284" name="Рукописный ввод 283">
                <a:extLst>
                  <a:ext uri="{FF2B5EF4-FFF2-40B4-BE49-F238E27FC236}">
                    <a16:creationId xmlns:a16="http://schemas.microsoft.com/office/drawing/2014/main" id="{A901312B-F4E1-4BBF-A1BD-DFBB5067B345}"/>
                  </a:ext>
                </a:extLst>
              </p:cNvPr>
              <p:cNvPicPr/>
              <p:nvPr/>
            </p:nvPicPr>
            <p:blipFill>
              <a:blip r:embed="rId463"/>
              <a:stretch>
                <a:fillRect/>
              </a:stretch>
            </p:blipFill>
            <p:spPr>
              <a:xfrm>
                <a:off x="7543952" y="4670332"/>
                <a:ext cx="359280" cy="292320"/>
              </a:xfrm>
              <a:prstGeom prst="rect">
                <a:avLst/>
              </a:prstGeom>
            </p:spPr>
          </p:pic>
        </mc:Fallback>
      </mc:AlternateContent>
      <p:grpSp>
        <p:nvGrpSpPr>
          <p:cNvPr id="290" name="Группа 289">
            <a:extLst>
              <a:ext uri="{FF2B5EF4-FFF2-40B4-BE49-F238E27FC236}">
                <a16:creationId xmlns:a16="http://schemas.microsoft.com/office/drawing/2014/main" id="{8B121CE0-BEB5-485C-BFCE-6F350F6DA600}"/>
              </a:ext>
            </a:extLst>
          </p:cNvPr>
          <p:cNvGrpSpPr/>
          <p:nvPr/>
        </p:nvGrpSpPr>
        <p:grpSpPr>
          <a:xfrm>
            <a:off x="7668512" y="5175052"/>
            <a:ext cx="255240" cy="232560"/>
            <a:chOff x="7668512" y="5175052"/>
            <a:chExt cx="255240" cy="232560"/>
          </a:xfrm>
        </p:grpSpPr>
        <mc:AlternateContent xmlns:mc="http://schemas.openxmlformats.org/markup-compatibility/2006" xmlns:p14="http://schemas.microsoft.com/office/powerpoint/2010/main">
          <mc:Choice Requires="p14">
            <p:contentPart p14:bwMode="auto" r:id="rId464">
              <p14:nvContentPartPr>
                <p14:cNvPr id="285" name="Рукописный ввод 284">
                  <a:extLst>
                    <a:ext uri="{FF2B5EF4-FFF2-40B4-BE49-F238E27FC236}">
                      <a16:creationId xmlns:a16="http://schemas.microsoft.com/office/drawing/2014/main" id="{5C1B9C87-739D-4984-8EF6-CD53FBD2375E}"/>
                    </a:ext>
                  </a:extLst>
                </p14:cNvPr>
                <p14:cNvContentPartPr/>
                <p14:nvPr/>
              </p14:nvContentPartPr>
              <p14:xfrm>
                <a:off x="7755272" y="5175052"/>
                <a:ext cx="29520" cy="232560"/>
              </p14:xfrm>
            </p:contentPart>
          </mc:Choice>
          <mc:Fallback xmlns="">
            <p:pic>
              <p:nvPicPr>
                <p:cNvPr id="285" name="Рукописный ввод 284">
                  <a:extLst>
                    <a:ext uri="{FF2B5EF4-FFF2-40B4-BE49-F238E27FC236}">
                      <a16:creationId xmlns:a16="http://schemas.microsoft.com/office/drawing/2014/main" id="{5C1B9C87-739D-4984-8EF6-CD53FBD2375E}"/>
                    </a:ext>
                  </a:extLst>
                </p:cNvPr>
                <p:cNvPicPr/>
                <p:nvPr/>
              </p:nvPicPr>
              <p:blipFill>
                <a:blip r:embed="rId465"/>
                <a:stretch>
                  <a:fillRect/>
                </a:stretch>
              </p:blipFill>
              <p:spPr>
                <a:xfrm>
                  <a:off x="7750952" y="5170732"/>
                  <a:ext cx="38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286" name="Рукописный ввод 285">
                  <a:extLst>
                    <a:ext uri="{FF2B5EF4-FFF2-40B4-BE49-F238E27FC236}">
                      <a16:creationId xmlns:a16="http://schemas.microsoft.com/office/drawing/2014/main" id="{907DE9F0-344A-4BCA-8529-10C5DD0DA635}"/>
                    </a:ext>
                  </a:extLst>
                </p14:cNvPr>
                <p14:cNvContentPartPr/>
                <p14:nvPr/>
              </p14:nvContentPartPr>
              <p14:xfrm>
                <a:off x="7668512" y="5210332"/>
                <a:ext cx="255240" cy="44280"/>
              </p14:xfrm>
            </p:contentPart>
          </mc:Choice>
          <mc:Fallback xmlns="">
            <p:pic>
              <p:nvPicPr>
                <p:cNvPr id="286" name="Рукописный ввод 285">
                  <a:extLst>
                    <a:ext uri="{FF2B5EF4-FFF2-40B4-BE49-F238E27FC236}">
                      <a16:creationId xmlns:a16="http://schemas.microsoft.com/office/drawing/2014/main" id="{907DE9F0-344A-4BCA-8529-10C5DD0DA635}"/>
                    </a:ext>
                  </a:extLst>
                </p:cNvPr>
                <p:cNvPicPr/>
                <p:nvPr/>
              </p:nvPicPr>
              <p:blipFill>
                <a:blip r:embed="rId467"/>
                <a:stretch>
                  <a:fillRect/>
                </a:stretch>
              </p:blipFill>
              <p:spPr>
                <a:xfrm>
                  <a:off x="7664192" y="5206012"/>
                  <a:ext cx="263880" cy="52920"/>
                </a:xfrm>
                <a:prstGeom prst="rect">
                  <a:avLst/>
                </a:prstGeom>
              </p:spPr>
            </p:pic>
          </mc:Fallback>
        </mc:AlternateContent>
      </p:grpSp>
      <p:grpSp>
        <p:nvGrpSpPr>
          <p:cNvPr id="289" name="Группа 288">
            <a:extLst>
              <a:ext uri="{FF2B5EF4-FFF2-40B4-BE49-F238E27FC236}">
                <a16:creationId xmlns:a16="http://schemas.microsoft.com/office/drawing/2014/main" id="{74E00B5B-0DDB-41BB-941B-9A847183A2D9}"/>
              </a:ext>
            </a:extLst>
          </p:cNvPr>
          <p:cNvGrpSpPr/>
          <p:nvPr/>
        </p:nvGrpSpPr>
        <p:grpSpPr>
          <a:xfrm>
            <a:off x="7554032" y="5742772"/>
            <a:ext cx="339840" cy="302760"/>
            <a:chOff x="7554032" y="5742772"/>
            <a:chExt cx="339840" cy="302760"/>
          </a:xfrm>
        </p:grpSpPr>
        <mc:AlternateContent xmlns:mc="http://schemas.openxmlformats.org/markup-compatibility/2006" xmlns:p14="http://schemas.microsoft.com/office/powerpoint/2010/main">
          <mc:Choice Requires="p14">
            <p:contentPart p14:bwMode="auto" r:id="rId468">
              <p14:nvContentPartPr>
                <p14:cNvPr id="287" name="Рукописный ввод 286">
                  <a:extLst>
                    <a:ext uri="{FF2B5EF4-FFF2-40B4-BE49-F238E27FC236}">
                      <a16:creationId xmlns:a16="http://schemas.microsoft.com/office/drawing/2014/main" id="{9D44D842-2639-4E06-A2D6-5A67B5885521}"/>
                    </a:ext>
                  </a:extLst>
                </p14:cNvPr>
                <p14:cNvContentPartPr/>
                <p14:nvPr/>
              </p14:nvContentPartPr>
              <p14:xfrm>
                <a:off x="7732952" y="5742772"/>
                <a:ext cx="38880" cy="302760"/>
              </p14:xfrm>
            </p:contentPart>
          </mc:Choice>
          <mc:Fallback xmlns="">
            <p:pic>
              <p:nvPicPr>
                <p:cNvPr id="287" name="Рукописный ввод 286">
                  <a:extLst>
                    <a:ext uri="{FF2B5EF4-FFF2-40B4-BE49-F238E27FC236}">
                      <a16:creationId xmlns:a16="http://schemas.microsoft.com/office/drawing/2014/main" id="{9D44D842-2639-4E06-A2D6-5A67B5885521}"/>
                    </a:ext>
                  </a:extLst>
                </p:cNvPr>
                <p:cNvPicPr/>
                <p:nvPr/>
              </p:nvPicPr>
              <p:blipFill>
                <a:blip r:embed="rId469"/>
                <a:stretch>
                  <a:fillRect/>
                </a:stretch>
              </p:blipFill>
              <p:spPr>
                <a:xfrm>
                  <a:off x="7728632" y="5738452"/>
                  <a:ext cx="475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288" name="Рукописный ввод 287">
                  <a:extLst>
                    <a:ext uri="{FF2B5EF4-FFF2-40B4-BE49-F238E27FC236}">
                      <a16:creationId xmlns:a16="http://schemas.microsoft.com/office/drawing/2014/main" id="{EFD027E9-E5A8-429E-A29E-E89155B96B82}"/>
                    </a:ext>
                  </a:extLst>
                </p14:cNvPr>
                <p14:cNvContentPartPr/>
                <p14:nvPr/>
              </p14:nvContentPartPr>
              <p14:xfrm>
                <a:off x="7554032" y="5809012"/>
                <a:ext cx="339840" cy="63360"/>
              </p14:xfrm>
            </p:contentPart>
          </mc:Choice>
          <mc:Fallback xmlns="">
            <p:pic>
              <p:nvPicPr>
                <p:cNvPr id="288" name="Рукописный ввод 287">
                  <a:extLst>
                    <a:ext uri="{FF2B5EF4-FFF2-40B4-BE49-F238E27FC236}">
                      <a16:creationId xmlns:a16="http://schemas.microsoft.com/office/drawing/2014/main" id="{EFD027E9-E5A8-429E-A29E-E89155B96B82}"/>
                    </a:ext>
                  </a:extLst>
                </p:cNvPr>
                <p:cNvPicPr/>
                <p:nvPr/>
              </p:nvPicPr>
              <p:blipFill>
                <a:blip r:embed="rId471"/>
                <a:stretch>
                  <a:fillRect/>
                </a:stretch>
              </p:blipFill>
              <p:spPr>
                <a:xfrm>
                  <a:off x="7549712" y="5804692"/>
                  <a:ext cx="348480" cy="72000"/>
                </a:xfrm>
                <a:prstGeom prst="rect">
                  <a:avLst/>
                </a:prstGeom>
              </p:spPr>
            </p:pic>
          </mc:Fallback>
        </mc:AlternateContent>
      </p:grpSp>
      <p:grpSp>
        <p:nvGrpSpPr>
          <p:cNvPr id="298" name="Группа 297">
            <a:extLst>
              <a:ext uri="{FF2B5EF4-FFF2-40B4-BE49-F238E27FC236}">
                <a16:creationId xmlns:a16="http://schemas.microsoft.com/office/drawing/2014/main" id="{94B095BC-6960-431A-98E1-CEC3B0E4F40F}"/>
              </a:ext>
            </a:extLst>
          </p:cNvPr>
          <p:cNvGrpSpPr/>
          <p:nvPr/>
        </p:nvGrpSpPr>
        <p:grpSpPr>
          <a:xfrm>
            <a:off x="9445472" y="1937212"/>
            <a:ext cx="462960" cy="397800"/>
            <a:chOff x="9445472" y="1937212"/>
            <a:chExt cx="462960" cy="397800"/>
          </a:xfrm>
        </p:grpSpPr>
        <mc:AlternateContent xmlns:mc="http://schemas.openxmlformats.org/markup-compatibility/2006" xmlns:p14="http://schemas.microsoft.com/office/powerpoint/2010/main">
          <mc:Choice Requires="p14">
            <p:contentPart p14:bwMode="auto" r:id="rId472">
              <p14:nvContentPartPr>
                <p14:cNvPr id="296" name="Рукописный ввод 295">
                  <a:extLst>
                    <a:ext uri="{FF2B5EF4-FFF2-40B4-BE49-F238E27FC236}">
                      <a16:creationId xmlns:a16="http://schemas.microsoft.com/office/drawing/2014/main" id="{134EDD42-B857-46FB-B583-854756132B7C}"/>
                    </a:ext>
                  </a:extLst>
                </p14:cNvPr>
                <p14:cNvContentPartPr/>
                <p14:nvPr/>
              </p14:nvContentPartPr>
              <p14:xfrm>
                <a:off x="9706832" y="2056012"/>
                <a:ext cx="23760" cy="279000"/>
              </p14:xfrm>
            </p:contentPart>
          </mc:Choice>
          <mc:Fallback xmlns="">
            <p:pic>
              <p:nvPicPr>
                <p:cNvPr id="296" name="Рукописный ввод 295">
                  <a:extLst>
                    <a:ext uri="{FF2B5EF4-FFF2-40B4-BE49-F238E27FC236}">
                      <a16:creationId xmlns:a16="http://schemas.microsoft.com/office/drawing/2014/main" id="{134EDD42-B857-46FB-B583-854756132B7C}"/>
                    </a:ext>
                  </a:extLst>
                </p:cNvPr>
                <p:cNvPicPr/>
                <p:nvPr/>
              </p:nvPicPr>
              <p:blipFill>
                <a:blip r:embed="rId473"/>
                <a:stretch>
                  <a:fillRect/>
                </a:stretch>
              </p:blipFill>
              <p:spPr>
                <a:xfrm>
                  <a:off x="9697832" y="2047012"/>
                  <a:ext cx="4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297" name="Рукописный ввод 296">
                  <a:extLst>
                    <a:ext uri="{FF2B5EF4-FFF2-40B4-BE49-F238E27FC236}">
                      <a16:creationId xmlns:a16="http://schemas.microsoft.com/office/drawing/2014/main" id="{5B2F8CC4-5F18-4E3E-A851-71EAFAC50185}"/>
                    </a:ext>
                  </a:extLst>
                </p14:cNvPr>
                <p14:cNvContentPartPr/>
                <p14:nvPr/>
              </p14:nvContentPartPr>
              <p14:xfrm>
                <a:off x="9445472" y="1937212"/>
                <a:ext cx="462960" cy="164160"/>
              </p14:xfrm>
            </p:contentPart>
          </mc:Choice>
          <mc:Fallback xmlns="">
            <p:pic>
              <p:nvPicPr>
                <p:cNvPr id="297" name="Рукописный ввод 296">
                  <a:extLst>
                    <a:ext uri="{FF2B5EF4-FFF2-40B4-BE49-F238E27FC236}">
                      <a16:creationId xmlns:a16="http://schemas.microsoft.com/office/drawing/2014/main" id="{5B2F8CC4-5F18-4E3E-A851-71EAFAC50185}"/>
                    </a:ext>
                  </a:extLst>
                </p:cNvPr>
                <p:cNvPicPr/>
                <p:nvPr/>
              </p:nvPicPr>
              <p:blipFill>
                <a:blip r:embed="rId475"/>
                <a:stretch>
                  <a:fillRect/>
                </a:stretch>
              </p:blipFill>
              <p:spPr>
                <a:xfrm>
                  <a:off x="9436832" y="1928572"/>
                  <a:ext cx="480600" cy="181800"/>
                </a:xfrm>
                <a:prstGeom prst="rect">
                  <a:avLst/>
                </a:prstGeom>
              </p:spPr>
            </p:pic>
          </mc:Fallback>
        </mc:AlternateContent>
      </p:grpSp>
      <p:grpSp>
        <p:nvGrpSpPr>
          <p:cNvPr id="302" name="Группа 301">
            <a:extLst>
              <a:ext uri="{FF2B5EF4-FFF2-40B4-BE49-F238E27FC236}">
                <a16:creationId xmlns:a16="http://schemas.microsoft.com/office/drawing/2014/main" id="{FE5F3CA0-6D26-44A8-8A96-430179C0A844}"/>
              </a:ext>
            </a:extLst>
          </p:cNvPr>
          <p:cNvGrpSpPr/>
          <p:nvPr/>
        </p:nvGrpSpPr>
        <p:grpSpPr>
          <a:xfrm>
            <a:off x="9535832" y="2519692"/>
            <a:ext cx="364680" cy="362160"/>
            <a:chOff x="9535832" y="2519692"/>
            <a:chExt cx="364680" cy="362160"/>
          </a:xfrm>
        </p:grpSpPr>
        <mc:AlternateContent xmlns:mc="http://schemas.openxmlformats.org/markup-compatibility/2006" xmlns:p14="http://schemas.microsoft.com/office/powerpoint/2010/main">
          <mc:Choice Requires="p14">
            <p:contentPart p14:bwMode="auto" r:id="rId476">
              <p14:nvContentPartPr>
                <p14:cNvPr id="299" name="Рукописный ввод 298">
                  <a:extLst>
                    <a:ext uri="{FF2B5EF4-FFF2-40B4-BE49-F238E27FC236}">
                      <a16:creationId xmlns:a16="http://schemas.microsoft.com/office/drawing/2014/main" id="{C76DF5CD-6E8D-436D-973D-7E0C1E5A64E4}"/>
                    </a:ext>
                  </a:extLst>
                </p14:cNvPr>
                <p14:cNvContentPartPr/>
                <p14:nvPr/>
              </p14:nvContentPartPr>
              <p14:xfrm>
                <a:off x="9663632" y="2629492"/>
                <a:ext cx="93240" cy="252360"/>
              </p14:xfrm>
            </p:contentPart>
          </mc:Choice>
          <mc:Fallback xmlns="">
            <p:pic>
              <p:nvPicPr>
                <p:cNvPr id="299" name="Рукописный ввод 298">
                  <a:extLst>
                    <a:ext uri="{FF2B5EF4-FFF2-40B4-BE49-F238E27FC236}">
                      <a16:creationId xmlns:a16="http://schemas.microsoft.com/office/drawing/2014/main" id="{C76DF5CD-6E8D-436D-973D-7E0C1E5A64E4}"/>
                    </a:ext>
                  </a:extLst>
                </p:cNvPr>
                <p:cNvPicPr/>
                <p:nvPr/>
              </p:nvPicPr>
              <p:blipFill>
                <a:blip r:embed="rId477"/>
                <a:stretch>
                  <a:fillRect/>
                </a:stretch>
              </p:blipFill>
              <p:spPr>
                <a:xfrm>
                  <a:off x="9654992" y="2620852"/>
                  <a:ext cx="1108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00" name="Рукописный ввод 299">
                  <a:extLst>
                    <a:ext uri="{FF2B5EF4-FFF2-40B4-BE49-F238E27FC236}">
                      <a16:creationId xmlns:a16="http://schemas.microsoft.com/office/drawing/2014/main" id="{EF0151D7-09ED-4253-93C8-4AB13664D834}"/>
                    </a:ext>
                  </a:extLst>
                </p14:cNvPr>
                <p14:cNvContentPartPr/>
                <p14:nvPr/>
              </p14:nvContentPartPr>
              <p14:xfrm>
                <a:off x="9710072" y="2519692"/>
                <a:ext cx="190440" cy="33840"/>
              </p14:xfrm>
            </p:contentPart>
          </mc:Choice>
          <mc:Fallback xmlns="">
            <p:pic>
              <p:nvPicPr>
                <p:cNvPr id="300" name="Рукописный ввод 299">
                  <a:extLst>
                    <a:ext uri="{FF2B5EF4-FFF2-40B4-BE49-F238E27FC236}">
                      <a16:creationId xmlns:a16="http://schemas.microsoft.com/office/drawing/2014/main" id="{EF0151D7-09ED-4253-93C8-4AB13664D834}"/>
                    </a:ext>
                  </a:extLst>
                </p:cNvPr>
                <p:cNvPicPr/>
                <p:nvPr/>
              </p:nvPicPr>
              <p:blipFill>
                <a:blip r:embed="rId479"/>
                <a:stretch>
                  <a:fillRect/>
                </a:stretch>
              </p:blipFill>
              <p:spPr>
                <a:xfrm>
                  <a:off x="9701432" y="2510692"/>
                  <a:ext cx="2080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01" name="Рукописный ввод 300">
                  <a:extLst>
                    <a:ext uri="{FF2B5EF4-FFF2-40B4-BE49-F238E27FC236}">
                      <a16:creationId xmlns:a16="http://schemas.microsoft.com/office/drawing/2014/main" id="{A639169F-2C77-400C-9938-3C4D58F98B52}"/>
                    </a:ext>
                  </a:extLst>
                </p14:cNvPr>
                <p14:cNvContentPartPr/>
                <p14:nvPr/>
              </p14:nvContentPartPr>
              <p14:xfrm>
                <a:off x="9535832" y="2655052"/>
                <a:ext cx="322560" cy="157320"/>
              </p14:xfrm>
            </p:contentPart>
          </mc:Choice>
          <mc:Fallback xmlns="">
            <p:pic>
              <p:nvPicPr>
                <p:cNvPr id="301" name="Рукописный ввод 300">
                  <a:extLst>
                    <a:ext uri="{FF2B5EF4-FFF2-40B4-BE49-F238E27FC236}">
                      <a16:creationId xmlns:a16="http://schemas.microsoft.com/office/drawing/2014/main" id="{A639169F-2C77-400C-9938-3C4D58F98B52}"/>
                    </a:ext>
                  </a:extLst>
                </p:cNvPr>
                <p:cNvPicPr/>
                <p:nvPr/>
              </p:nvPicPr>
              <p:blipFill>
                <a:blip r:embed="rId481"/>
                <a:stretch>
                  <a:fillRect/>
                </a:stretch>
              </p:blipFill>
              <p:spPr>
                <a:xfrm>
                  <a:off x="9527192" y="2646052"/>
                  <a:ext cx="340200" cy="174960"/>
                </a:xfrm>
                <a:prstGeom prst="rect">
                  <a:avLst/>
                </a:prstGeom>
              </p:spPr>
            </p:pic>
          </mc:Fallback>
        </mc:AlternateContent>
      </p:grpSp>
      <p:grpSp>
        <p:nvGrpSpPr>
          <p:cNvPr id="315" name="Группа 314">
            <a:extLst>
              <a:ext uri="{FF2B5EF4-FFF2-40B4-BE49-F238E27FC236}">
                <a16:creationId xmlns:a16="http://schemas.microsoft.com/office/drawing/2014/main" id="{D9E0CAC5-F14B-4383-8DF5-86C0F9BB07DE}"/>
              </a:ext>
            </a:extLst>
          </p:cNvPr>
          <p:cNvGrpSpPr/>
          <p:nvPr/>
        </p:nvGrpSpPr>
        <p:grpSpPr>
          <a:xfrm>
            <a:off x="9627632" y="3027652"/>
            <a:ext cx="281160" cy="323640"/>
            <a:chOff x="9627632" y="3027652"/>
            <a:chExt cx="281160" cy="323640"/>
          </a:xfrm>
        </p:grpSpPr>
        <mc:AlternateContent xmlns:mc="http://schemas.openxmlformats.org/markup-compatibility/2006" xmlns:p14="http://schemas.microsoft.com/office/powerpoint/2010/main">
          <mc:Choice Requires="p14">
            <p:contentPart p14:bwMode="auto" r:id="rId482">
              <p14:nvContentPartPr>
                <p14:cNvPr id="303" name="Рукописный ввод 302">
                  <a:extLst>
                    <a:ext uri="{FF2B5EF4-FFF2-40B4-BE49-F238E27FC236}">
                      <a16:creationId xmlns:a16="http://schemas.microsoft.com/office/drawing/2014/main" id="{7852B571-1555-43FF-AE95-0C21ED153297}"/>
                    </a:ext>
                  </a:extLst>
                </p14:cNvPr>
                <p14:cNvContentPartPr/>
                <p14:nvPr/>
              </p14:nvContentPartPr>
              <p14:xfrm>
                <a:off x="9716912" y="3109372"/>
                <a:ext cx="28800" cy="241920"/>
              </p14:xfrm>
            </p:contentPart>
          </mc:Choice>
          <mc:Fallback xmlns="">
            <p:pic>
              <p:nvPicPr>
                <p:cNvPr id="303" name="Рукописный ввод 302">
                  <a:extLst>
                    <a:ext uri="{FF2B5EF4-FFF2-40B4-BE49-F238E27FC236}">
                      <a16:creationId xmlns:a16="http://schemas.microsoft.com/office/drawing/2014/main" id="{7852B571-1555-43FF-AE95-0C21ED153297}"/>
                    </a:ext>
                  </a:extLst>
                </p:cNvPr>
                <p:cNvPicPr/>
                <p:nvPr/>
              </p:nvPicPr>
              <p:blipFill>
                <a:blip r:embed="rId483"/>
                <a:stretch>
                  <a:fillRect/>
                </a:stretch>
              </p:blipFill>
              <p:spPr>
                <a:xfrm>
                  <a:off x="9708272" y="3100732"/>
                  <a:ext cx="464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04" name="Рукописный ввод 303">
                  <a:extLst>
                    <a:ext uri="{FF2B5EF4-FFF2-40B4-BE49-F238E27FC236}">
                      <a16:creationId xmlns:a16="http://schemas.microsoft.com/office/drawing/2014/main" id="{4E97E766-4B5C-4889-BA35-4F01892E1C9C}"/>
                    </a:ext>
                  </a:extLst>
                </p14:cNvPr>
                <p14:cNvContentPartPr/>
                <p14:nvPr/>
              </p14:nvContentPartPr>
              <p14:xfrm>
                <a:off x="9627632" y="3027652"/>
                <a:ext cx="281160" cy="61560"/>
              </p14:xfrm>
            </p:contentPart>
          </mc:Choice>
          <mc:Fallback xmlns="">
            <p:pic>
              <p:nvPicPr>
                <p:cNvPr id="304" name="Рукописный ввод 303">
                  <a:extLst>
                    <a:ext uri="{FF2B5EF4-FFF2-40B4-BE49-F238E27FC236}">
                      <a16:creationId xmlns:a16="http://schemas.microsoft.com/office/drawing/2014/main" id="{4E97E766-4B5C-4889-BA35-4F01892E1C9C}"/>
                    </a:ext>
                  </a:extLst>
                </p:cNvPr>
                <p:cNvPicPr/>
                <p:nvPr/>
              </p:nvPicPr>
              <p:blipFill>
                <a:blip r:embed="rId485"/>
                <a:stretch>
                  <a:fillRect/>
                </a:stretch>
              </p:blipFill>
              <p:spPr>
                <a:xfrm>
                  <a:off x="9618632" y="3018652"/>
                  <a:ext cx="298800" cy="79200"/>
                </a:xfrm>
                <a:prstGeom prst="rect">
                  <a:avLst/>
                </a:prstGeom>
              </p:spPr>
            </p:pic>
          </mc:Fallback>
        </mc:AlternateContent>
      </p:grpSp>
      <p:grpSp>
        <p:nvGrpSpPr>
          <p:cNvPr id="314" name="Группа 313">
            <a:extLst>
              <a:ext uri="{FF2B5EF4-FFF2-40B4-BE49-F238E27FC236}">
                <a16:creationId xmlns:a16="http://schemas.microsoft.com/office/drawing/2014/main" id="{B52D752E-50D2-4D36-9EA3-09660A4FB07C}"/>
              </a:ext>
            </a:extLst>
          </p:cNvPr>
          <p:cNvGrpSpPr/>
          <p:nvPr/>
        </p:nvGrpSpPr>
        <p:grpSpPr>
          <a:xfrm>
            <a:off x="9556352" y="3483772"/>
            <a:ext cx="340920" cy="353520"/>
            <a:chOff x="9556352" y="3483772"/>
            <a:chExt cx="340920" cy="353520"/>
          </a:xfrm>
        </p:grpSpPr>
        <mc:AlternateContent xmlns:mc="http://schemas.openxmlformats.org/markup-compatibility/2006" xmlns:p14="http://schemas.microsoft.com/office/powerpoint/2010/main">
          <mc:Choice Requires="p14">
            <p:contentPart p14:bwMode="auto" r:id="rId486">
              <p14:nvContentPartPr>
                <p14:cNvPr id="305" name="Рукописный ввод 304">
                  <a:extLst>
                    <a:ext uri="{FF2B5EF4-FFF2-40B4-BE49-F238E27FC236}">
                      <a16:creationId xmlns:a16="http://schemas.microsoft.com/office/drawing/2014/main" id="{9D9F584D-F818-4F4C-B9BB-A0AE1473394B}"/>
                    </a:ext>
                  </a:extLst>
                </p14:cNvPr>
                <p14:cNvContentPartPr/>
                <p14:nvPr/>
              </p14:nvContentPartPr>
              <p14:xfrm>
                <a:off x="9672992" y="3535612"/>
                <a:ext cx="54720" cy="301680"/>
              </p14:xfrm>
            </p:contentPart>
          </mc:Choice>
          <mc:Fallback xmlns="">
            <p:pic>
              <p:nvPicPr>
                <p:cNvPr id="305" name="Рукописный ввод 304">
                  <a:extLst>
                    <a:ext uri="{FF2B5EF4-FFF2-40B4-BE49-F238E27FC236}">
                      <a16:creationId xmlns:a16="http://schemas.microsoft.com/office/drawing/2014/main" id="{9D9F584D-F818-4F4C-B9BB-A0AE1473394B}"/>
                    </a:ext>
                  </a:extLst>
                </p:cNvPr>
                <p:cNvPicPr/>
                <p:nvPr/>
              </p:nvPicPr>
              <p:blipFill>
                <a:blip r:embed="rId487"/>
                <a:stretch>
                  <a:fillRect/>
                </a:stretch>
              </p:blipFill>
              <p:spPr>
                <a:xfrm>
                  <a:off x="9663992" y="3526972"/>
                  <a:ext cx="723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06" name="Рукописный ввод 305">
                  <a:extLst>
                    <a:ext uri="{FF2B5EF4-FFF2-40B4-BE49-F238E27FC236}">
                      <a16:creationId xmlns:a16="http://schemas.microsoft.com/office/drawing/2014/main" id="{3BAE1DF1-F2E8-40B4-BD56-5D7DF01B81D6}"/>
                    </a:ext>
                  </a:extLst>
                </p14:cNvPr>
                <p14:cNvContentPartPr/>
                <p14:nvPr/>
              </p14:nvContentPartPr>
              <p14:xfrm>
                <a:off x="9556352" y="3483772"/>
                <a:ext cx="340920" cy="90000"/>
              </p14:xfrm>
            </p:contentPart>
          </mc:Choice>
          <mc:Fallback xmlns="">
            <p:pic>
              <p:nvPicPr>
                <p:cNvPr id="306" name="Рукописный ввод 305">
                  <a:extLst>
                    <a:ext uri="{FF2B5EF4-FFF2-40B4-BE49-F238E27FC236}">
                      <a16:creationId xmlns:a16="http://schemas.microsoft.com/office/drawing/2014/main" id="{3BAE1DF1-F2E8-40B4-BD56-5D7DF01B81D6}"/>
                    </a:ext>
                  </a:extLst>
                </p:cNvPr>
                <p:cNvPicPr/>
                <p:nvPr/>
              </p:nvPicPr>
              <p:blipFill>
                <a:blip r:embed="rId489"/>
                <a:stretch>
                  <a:fillRect/>
                </a:stretch>
              </p:blipFill>
              <p:spPr>
                <a:xfrm>
                  <a:off x="9547352" y="3475132"/>
                  <a:ext cx="358560" cy="107640"/>
                </a:xfrm>
                <a:prstGeom prst="rect">
                  <a:avLst/>
                </a:prstGeom>
              </p:spPr>
            </p:pic>
          </mc:Fallback>
        </mc:AlternateContent>
      </p:grpSp>
      <p:grpSp>
        <p:nvGrpSpPr>
          <p:cNvPr id="313" name="Группа 312">
            <a:extLst>
              <a:ext uri="{FF2B5EF4-FFF2-40B4-BE49-F238E27FC236}">
                <a16:creationId xmlns:a16="http://schemas.microsoft.com/office/drawing/2014/main" id="{76434521-AC66-4589-8280-017764A6D50E}"/>
              </a:ext>
            </a:extLst>
          </p:cNvPr>
          <p:cNvGrpSpPr/>
          <p:nvPr/>
        </p:nvGrpSpPr>
        <p:grpSpPr>
          <a:xfrm>
            <a:off x="9584792" y="4122052"/>
            <a:ext cx="306720" cy="283680"/>
            <a:chOff x="9584792" y="4122052"/>
            <a:chExt cx="306720" cy="283680"/>
          </a:xfrm>
        </p:grpSpPr>
        <mc:AlternateContent xmlns:mc="http://schemas.openxmlformats.org/markup-compatibility/2006" xmlns:p14="http://schemas.microsoft.com/office/powerpoint/2010/main">
          <mc:Choice Requires="p14">
            <p:contentPart p14:bwMode="auto" r:id="rId490">
              <p14:nvContentPartPr>
                <p14:cNvPr id="307" name="Рукописный ввод 306">
                  <a:extLst>
                    <a:ext uri="{FF2B5EF4-FFF2-40B4-BE49-F238E27FC236}">
                      <a16:creationId xmlns:a16="http://schemas.microsoft.com/office/drawing/2014/main" id="{CBD98133-D195-4135-B707-FC6557AFB934}"/>
                    </a:ext>
                  </a:extLst>
                </p14:cNvPr>
                <p14:cNvContentPartPr/>
                <p14:nvPr/>
              </p14:nvContentPartPr>
              <p14:xfrm>
                <a:off x="9746432" y="4150492"/>
                <a:ext cx="54720" cy="255240"/>
              </p14:xfrm>
            </p:contentPart>
          </mc:Choice>
          <mc:Fallback xmlns="">
            <p:pic>
              <p:nvPicPr>
                <p:cNvPr id="307" name="Рукописный ввод 306">
                  <a:extLst>
                    <a:ext uri="{FF2B5EF4-FFF2-40B4-BE49-F238E27FC236}">
                      <a16:creationId xmlns:a16="http://schemas.microsoft.com/office/drawing/2014/main" id="{CBD98133-D195-4135-B707-FC6557AFB934}"/>
                    </a:ext>
                  </a:extLst>
                </p:cNvPr>
                <p:cNvPicPr/>
                <p:nvPr/>
              </p:nvPicPr>
              <p:blipFill>
                <a:blip r:embed="rId491"/>
                <a:stretch>
                  <a:fillRect/>
                </a:stretch>
              </p:blipFill>
              <p:spPr>
                <a:xfrm>
                  <a:off x="9737432" y="4141852"/>
                  <a:ext cx="723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08" name="Рукописный ввод 307">
                  <a:extLst>
                    <a:ext uri="{FF2B5EF4-FFF2-40B4-BE49-F238E27FC236}">
                      <a16:creationId xmlns:a16="http://schemas.microsoft.com/office/drawing/2014/main" id="{2E83EEB4-F924-45DA-896F-3991B7D29EB4}"/>
                    </a:ext>
                  </a:extLst>
                </p14:cNvPr>
                <p14:cNvContentPartPr/>
                <p14:nvPr/>
              </p14:nvContentPartPr>
              <p14:xfrm>
                <a:off x="9584792" y="4122052"/>
                <a:ext cx="306720" cy="88920"/>
              </p14:xfrm>
            </p:contentPart>
          </mc:Choice>
          <mc:Fallback xmlns="">
            <p:pic>
              <p:nvPicPr>
                <p:cNvPr id="308" name="Рукописный ввод 307">
                  <a:extLst>
                    <a:ext uri="{FF2B5EF4-FFF2-40B4-BE49-F238E27FC236}">
                      <a16:creationId xmlns:a16="http://schemas.microsoft.com/office/drawing/2014/main" id="{2E83EEB4-F924-45DA-896F-3991B7D29EB4}"/>
                    </a:ext>
                  </a:extLst>
                </p:cNvPr>
                <p:cNvPicPr/>
                <p:nvPr/>
              </p:nvPicPr>
              <p:blipFill>
                <a:blip r:embed="rId493"/>
                <a:stretch>
                  <a:fillRect/>
                </a:stretch>
              </p:blipFill>
              <p:spPr>
                <a:xfrm>
                  <a:off x="9575792" y="4113412"/>
                  <a:ext cx="324360" cy="106560"/>
                </a:xfrm>
                <a:prstGeom prst="rect">
                  <a:avLst/>
                </a:prstGeom>
              </p:spPr>
            </p:pic>
          </mc:Fallback>
        </mc:AlternateContent>
      </p:grpSp>
      <p:grpSp>
        <p:nvGrpSpPr>
          <p:cNvPr id="312" name="Группа 311">
            <a:extLst>
              <a:ext uri="{FF2B5EF4-FFF2-40B4-BE49-F238E27FC236}">
                <a16:creationId xmlns:a16="http://schemas.microsoft.com/office/drawing/2014/main" id="{3BA3018F-F9DC-43A2-94BA-E630353C9E23}"/>
              </a:ext>
            </a:extLst>
          </p:cNvPr>
          <p:cNvGrpSpPr/>
          <p:nvPr/>
        </p:nvGrpSpPr>
        <p:grpSpPr>
          <a:xfrm>
            <a:off x="9519992" y="4658812"/>
            <a:ext cx="388800" cy="772200"/>
            <a:chOff x="9519992" y="4658812"/>
            <a:chExt cx="388800" cy="772200"/>
          </a:xfrm>
        </p:grpSpPr>
        <mc:AlternateContent xmlns:mc="http://schemas.openxmlformats.org/markup-compatibility/2006" xmlns:p14="http://schemas.microsoft.com/office/powerpoint/2010/main">
          <mc:Choice Requires="p14">
            <p:contentPart p14:bwMode="auto" r:id="rId494">
              <p14:nvContentPartPr>
                <p14:cNvPr id="309" name="Рукописный ввод 308">
                  <a:extLst>
                    <a:ext uri="{FF2B5EF4-FFF2-40B4-BE49-F238E27FC236}">
                      <a16:creationId xmlns:a16="http://schemas.microsoft.com/office/drawing/2014/main" id="{41CA8145-D376-4936-983B-493BDD7818B5}"/>
                    </a:ext>
                  </a:extLst>
                </p14:cNvPr>
                <p14:cNvContentPartPr/>
                <p14:nvPr/>
              </p14:nvContentPartPr>
              <p14:xfrm>
                <a:off x="9749672" y="4722892"/>
                <a:ext cx="23760" cy="191520"/>
              </p14:xfrm>
            </p:contentPart>
          </mc:Choice>
          <mc:Fallback xmlns="">
            <p:pic>
              <p:nvPicPr>
                <p:cNvPr id="309" name="Рукописный ввод 308">
                  <a:extLst>
                    <a:ext uri="{FF2B5EF4-FFF2-40B4-BE49-F238E27FC236}">
                      <a16:creationId xmlns:a16="http://schemas.microsoft.com/office/drawing/2014/main" id="{41CA8145-D376-4936-983B-493BDD7818B5}"/>
                    </a:ext>
                  </a:extLst>
                </p:cNvPr>
                <p:cNvPicPr/>
                <p:nvPr/>
              </p:nvPicPr>
              <p:blipFill>
                <a:blip r:embed="rId495"/>
                <a:stretch>
                  <a:fillRect/>
                </a:stretch>
              </p:blipFill>
              <p:spPr>
                <a:xfrm>
                  <a:off x="9741032" y="4713892"/>
                  <a:ext cx="414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10" name="Рукописный ввод 309">
                  <a:extLst>
                    <a:ext uri="{FF2B5EF4-FFF2-40B4-BE49-F238E27FC236}">
                      <a16:creationId xmlns:a16="http://schemas.microsoft.com/office/drawing/2014/main" id="{2FA8B39E-1A5B-4D7B-9EF0-30FF7CBD990D}"/>
                    </a:ext>
                  </a:extLst>
                </p14:cNvPr>
                <p14:cNvContentPartPr/>
                <p14:nvPr/>
              </p14:nvContentPartPr>
              <p14:xfrm>
                <a:off x="9606032" y="4658812"/>
                <a:ext cx="302760" cy="772200"/>
              </p14:xfrm>
            </p:contentPart>
          </mc:Choice>
          <mc:Fallback xmlns="">
            <p:pic>
              <p:nvPicPr>
                <p:cNvPr id="310" name="Рукописный ввод 309">
                  <a:extLst>
                    <a:ext uri="{FF2B5EF4-FFF2-40B4-BE49-F238E27FC236}">
                      <a16:creationId xmlns:a16="http://schemas.microsoft.com/office/drawing/2014/main" id="{2FA8B39E-1A5B-4D7B-9EF0-30FF7CBD990D}"/>
                    </a:ext>
                  </a:extLst>
                </p:cNvPr>
                <p:cNvPicPr/>
                <p:nvPr/>
              </p:nvPicPr>
              <p:blipFill>
                <a:blip r:embed="rId497"/>
                <a:stretch>
                  <a:fillRect/>
                </a:stretch>
              </p:blipFill>
              <p:spPr>
                <a:xfrm>
                  <a:off x="9597392" y="4649812"/>
                  <a:ext cx="320400" cy="78984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311" name="Рукописный ввод 310">
                  <a:extLst>
                    <a:ext uri="{FF2B5EF4-FFF2-40B4-BE49-F238E27FC236}">
                      <a16:creationId xmlns:a16="http://schemas.microsoft.com/office/drawing/2014/main" id="{6FCC718F-F11B-40E0-9404-66F1B2880747}"/>
                    </a:ext>
                  </a:extLst>
                </p14:cNvPr>
                <p14:cNvContentPartPr/>
                <p14:nvPr/>
              </p14:nvContentPartPr>
              <p14:xfrm>
                <a:off x="9519992" y="5141212"/>
                <a:ext cx="330840" cy="62640"/>
              </p14:xfrm>
            </p:contentPart>
          </mc:Choice>
          <mc:Fallback xmlns="">
            <p:pic>
              <p:nvPicPr>
                <p:cNvPr id="311" name="Рукописный ввод 310">
                  <a:extLst>
                    <a:ext uri="{FF2B5EF4-FFF2-40B4-BE49-F238E27FC236}">
                      <a16:creationId xmlns:a16="http://schemas.microsoft.com/office/drawing/2014/main" id="{6FCC718F-F11B-40E0-9404-66F1B2880747}"/>
                    </a:ext>
                  </a:extLst>
                </p:cNvPr>
                <p:cNvPicPr/>
                <p:nvPr/>
              </p:nvPicPr>
              <p:blipFill>
                <a:blip r:embed="rId499"/>
                <a:stretch>
                  <a:fillRect/>
                </a:stretch>
              </p:blipFill>
              <p:spPr>
                <a:xfrm>
                  <a:off x="9511352" y="5132572"/>
                  <a:ext cx="348480" cy="80280"/>
                </a:xfrm>
                <a:prstGeom prst="rect">
                  <a:avLst/>
                </a:prstGeom>
              </p:spPr>
            </p:pic>
          </mc:Fallback>
        </mc:AlternateContent>
      </p:grpSp>
      <p:grpSp>
        <p:nvGrpSpPr>
          <p:cNvPr id="318" name="Группа 317">
            <a:extLst>
              <a:ext uri="{FF2B5EF4-FFF2-40B4-BE49-F238E27FC236}">
                <a16:creationId xmlns:a16="http://schemas.microsoft.com/office/drawing/2014/main" id="{E789CAF3-8FFB-4677-A655-C3D8B9DD0543}"/>
              </a:ext>
            </a:extLst>
          </p:cNvPr>
          <p:cNvGrpSpPr/>
          <p:nvPr/>
        </p:nvGrpSpPr>
        <p:grpSpPr>
          <a:xfrm>
            <a:off x="9464552" y="5735932"/>
            <a:ext cx="257760" cy="313920"/>
            <a:chOff x="9464552" y="5735932"/>
            <a:chExt cx="257760" cy="313920"/>
          </a:xfrm>
        </p:grpSpPr>
        <mc:AlternateContent xmlns:mc="http://schemas.openxmlformats.org/markup-compatibility/2006" xmlns:p14="http://schemas.microsoft.com/office/powerpoint/2010/main">
          <mc:Choice Requires="p14">
            <p:contentPart p14:bwMode="auto" r:id="rId500">
              <p14:nvContentPartPr>
                <p14:cNvPr id="316" name="Рукописный ввод 315">
                  <a:extLst>
                    <a:ext uri="{FF2B5EF4-FFF2-40B4-BE49-F238E27FC236}">
                      <a16:creationId xmlns:a16="http://schemas.microsoft.com/office/drawing/2014/main" id="{C265799F-EA2E-4770-B5C9-2F83BA903D55}"/>
                    </a:ext>
                  </a:extLst>
                </p14:cNvPr>
                <p14:cNvContentPartPr/>
                <p14:nvPr/>
              </p14:nvContentPartPr>
              <p14:xfrm>
                <a:off x="9571472" y="5735932"/>
                <a:ext cx="24480" cy="313920"/>
              </p14:xfrm>
            </p:contentPart>
          </mc:Choice>
          <mc:Fallback xmlns="">
            <p:pic>
              <p:nvPicPr>
                <p:cNvPr id="316" name="Рукописный ввод 315">
                  <a:extLst>
                    <a:ext uri="{FF2B5EF4-FFF2-40B4-BE49-F238E27FC236}">
                      <a16:creationId xmlns:a16="http://schemas.microsoft.com/office/drawing/2014/main" id="{C265799F-EA2E-4770-B5C9-2F83BA903D55}"/>
                    </a:ext>
                  </a:extLst>
                </p:cNvPr>
                <p:cNvPicPr/>
                <p:nvPr/>
              </p:nvPicPr>
              <p:blipFill>
                <a:blip r:embed="rId501"/>
                <a:stretch>
                  <a:fillRect/>
                </a:stretch>
              </p:blipFill>
              <p:spPr>
                <a:xfrm>
                  <a:off x="9562832" y="5726932"/>
                  <a:ext cx="421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317" name="Рукописный ввод 316">
                  <a:extLst>
                    <a:ext uri="{FF2B5EF4-FFF2-40B4-BE49-F238E27FC236}">
                      <a16:creationId xmlns:a16="http://schemas.microsoft.com/office/drawing/2014/main" id="{9883F1A4-428E-4251-A0C5-09617D99F7D2}"/>
                    </a:ext>
                  </a:extLst>
                </p14:cNvPr>
                <p14:cNvContentPartPr/>
                <p14:nvPr/>
              </p14:nvContentPartPr>
              <p14:xfrm>
                <a:off x="9464552" y="5751052"/>
                <a:ext cx="257760" cy="30960"/>
              </p14:xfrm>
            </p:contentPart>
          </mc:Choice>
          <mc:Fallback xmlns="">
            <p:pic>
              <p:nvPicPr>
                <p:cNvPr id="317" name="Рукописный ввод 316">
                  <a:extLst>
                    <a:ext uri="{FF2B5EF4-FFF2-40B4-BE49-F238E27FC236}">
                      <a16:creationId xmlns:a16="http://schemas.microsoft.com/office/drawing/2014/main" id="{9883F1A4-428E-4251-A0C5-09617D99F7D2}"/>
                    </a:ext>
                  </a:extLst>
                </p:cNvPr>
                <p:cNvPicPr/>
                <p:nvPr/>
              </p:nvPicPr>
              <p:blipFill>
                <a:blip r:embed="rId503"/>
                <a:stretch>
                  <a:fillRect/>
                </a:stretch>
              </p:blipFill>
              <p:spPr>
                <a:xfrm>
                  <a:off x="9455912" y="5742412"/>
                  <a:ext cx="27540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4">
            <p14:nvContentPartPr>
              <p14:cNvPr id="319" name="Рукописный ввод 318">
                <a:extLst>
                  <a:ext uri="{FF2B5EF4-FFF2-40B4-BE49-F238E27FC236}">
                    <a16:creationId xmlns:a16="http://schemas.microsoft.com/office/drawing/2014/main" id="{673F6AA7-F99D-48E5-80D6-0FC16E1EF3FB}"/>
                  </a:ext>
                </a:extLst>
              </p14:cNvPr>
              <p14:cNvContentPartPr/>
              <p14:nvPr/>
            </p14:nvContentPartPr>
            <p14:xfrm>
              <a:off x="9270512" y="1755412"/>
              <a:ext cx="912960" cy="4499280"/>
            </p14:xfrm>
          </p:contentPart>
        </mc:Choice>
        <mc:Fallback xmlns="">
          <p:pic>
            <p:nvPicPr>
              <p:cNvPr id="319" name="Рукописный ввод 318">
                <a:extLst>
                  <a:ext uri="{FF2B5EF4-FFF2-40B4-BE49-F238E27FC236}">
                    <a16:creationId xmlns:a16="http://schemas.microsoft.com/office/drawing/2014/main" id="{673F6AA7-F99D-48E5-80D6-0FC16E1EF3FB}"/>
                  </a:ext>
                </a:extLst>
              </p:cNvPr>
              <p:cNvPicPr/>
              <p:nvPr/>
            </p:nvPicPr>
            <p:blipFill>
              <a:blip r:embed="rId505"/>
              <a:stretch>
                <a:fillRect/>
              </a:stretch>
            </p:blipFill>
            <p:spPr>
              <a:xfrm>
                <a:off x="9261872" y="1746772"/>
                <a:ext cx="930600" cy="4516920"/>
              </a:xfrm>
              <a:prstGeom prst="rect">
                <a:avLst/>
              </a:prstGeom>
            </p:spPr>
          </p:pic>
        </mc:Fallback>
      </mc:AlternateContent>
      <p:grpSp>
        <p:nvGrpSpPr>
          <p:cNvPr id="334" name="Группа 333">
            <a:extLst>
              <a:ext uri="{FF2B5EF4-FFF2-40B4-BE49-F238E27FC236}">
                <a16:creationId xmlns:a16="http://schemas.microsoft.com/office/drawing/2014/main" id="{5ABE4A39-2E34-4620-94ED-DCBDB763DD6A}"/>
              </a:ext>
            </a:extLst>
          </p:cNvPr>
          <p:cNvGrpSpPr/>
          <p:nvPr/>
        </p:nvGrpSpPr>
        <p:grpSpPr>
          <a:xfrm>
            <a:off x="6156512" y="394612"/>
            <a:ext cx="2084400" cy="1019160"/>
            <a:chOff x="6156512" y="394612"/>
            <a:chExt cx="2084400" cy="1019160"/>
          </a:xfrm>
        </p:grpSpPr>
        <mc:AlternateContent xmlns:mc="http://schemas.openxmlformats.org/markup-compatibility/2006" xmlns:p14="http://schemas.microsoft.com/office/powerpoint/2010/main">
          <mc:Choice Requires="p14">
            <p:contentPart p14:bwMode="auto" r:id="rId506">
              <p14:nvContentPartPr>
                <p14:cNvPr id="320" name="Рукописный ввод 319">
                  <a:extLst>
                    <a:ext uri="{FF2B5EF4-FFF2-40B4-BE49-F238E27FC236}">
                      <a16:creationId xmlns:a16="http://schemas.microsoft.com/office/drawing/2014/main" id="{2AFC375A-EC7A-4D5D-AAE4-9D9E2855355F}"/>
                    </a:ext>
                  </a:extLst>
                </p14:cNvPr>
                <p14:cNvContentPartPr/>
                <p14:nvPr/>
              </p14:nvContentPartPr>
              <p14:xfrm>
                <a:off x="6186752" y="482452"/>
                <a:ext cx="169560" cy="447840"/>
              </p14:xfrm>
            </p:contentPart>
          </mc:Choice>
          <mc:Fallback xmlns="">
            <p:pic>
              <p:nvPicPr>
                <p:cNvPr id="320" name="Рукописный ввод 319">
                  <a:extLst>
                    <a:ext uri="{FF2B5EF4-FFF2-40B4-BE49-F238E27FC236}">
                      <a16:creationId xmlns:a16="http://schemas.microsoft.com/office/drawing/2014/main" id="{2AFC375A-EC7A-4D5D-AAE4-9D9E2855355F}"/>
                    </a:ext>
                  </a:extLst>
                </p:cNvPr>
                <p:cNvPicPr/>
                <p:nvPr/>
              </p:nvPicPr>
              <p:blipFill>
                <a:blip r:embed="rId507"/>
                <a:stretch>
                  <a:fillRect/>
                </a:stretch>
              </p:blipFill>
              <p:spPr>
                <a:xfrm>
                  <a:off x="6182432" y="478132"/>
                  <a:ext cx="17820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21" name="Рукописный ввод 320">
                  <a:extLst>
                    <a:ext uri="{FF2B5EF4-FFF2-40B4-BE49-F238E27FC236}">
                      <a16:creationId xmlns:a16="http://schemas.microsoft.com/office/drawing/2014/main" id="{B3A2E1E6-F61B-44EE-90F9-DD1712EECEC5}"/>
                    </a:ext>
                  </a:extLst>
                </p14:cNvPr>
                <p14:cNvContentPartPr/>
                <p14:nvPr/>
              </p14:nvContentPartPr>
              <p14:xfrm>
                <a:off x="6381152" y="781972"/>
                <a:ext cx="139320" cy="145800"/>
              </p14:xfrm>
            </p:contentPart>
          </mc:Choice>
          <mc:Fallback xmlns="">
            <p:pic>
              <p:nvPicPr>
                <p:cNvPr id="321" name="Рукописный ввод 320">
                  <a:extLst>
                    <a:ext uri="{FF2B5EF4-FFF2-40B4-BE49-F238E27FC236}">
                      <a16:creationId xmlns:a16="http://schemas.microsoft.com/office/drawing/2014/main" id="{B3A2E1E6-F61B-44EE-90F9-DD1712EECEC5}"/>
                    </a:ext>
                  </a:extLst>
                </p:cNvPr>
                <p:cNvPicPr/>
                <p:nvPr/>
              </p:nvPicPr>
              <p:blipFill>
                <a:blip r:embed="rId509"/>
                <a:stretch>
                  <a:fillRect/>
                </a:stretch>
              </p:blipFill>
              <p:spPr>
                <a:xfrm>
                  <a:off x="6376832" y="777652"/>
                  <a:ext cx="147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10">
              <p14:nvContentPartPr>
                <p14:cNvPr id="322" name="Рукописный ввод 321">
                  <a:extLst>
                    <a:ext uri="{FF2B5EF4-FFF2-40B4-BE49-F238E27FC236}">
                      <a16:creationId xmlns:a16="http://schemas.microsoft.com/office/drawing/2014/main" id="{5CDC525D-03ED-409F-993E-3ACF9652DC27}"/>
                    </a:ext>
                  </a:extLst>
                </p14:cNvPr>
                <p14:cNvContentPartPr/>
                <p14:nvPr/>
              </p14:nvContentPartPr>
              <p14:xfrm>
                <a:off x="6530552" y="741292"/>
                <a:ext cx="138960" cy="408240"/>
              </p14:xfrm>
            </p:contentPart>
          </mc:Choice>
          <mc:Fallback xmlns="">
            <p:pic>
              <p:nvPicPr>
                <p:cNvPr id="322" name="Рукописный ввод 321">
                  <a:extLst>
                    <a:ext uri="{FF2B5EF4-FFF2-40B4-BE49-F238E27FC236}">
                      <a16:creationId xmlns:a16="http://schemas.microsoft.com/office/drawing/2014/main" id="{5CDC525D-03ED-409F-993E-3ACF9652DC27}"/>
                    </a:ext>
                  </a:extLst>
                </p:cNvPr>
                <p:cNvPicPr/>
                <p:nvPr/>
              </p:nvPicPr>
              <p:blipFill>
                <a:blip r:embed="rId511"/>
                <a:stretch>
                  <a:fillRect/>
                </a:stretch>
              </p:blipFill>
              <p:spPr>
                <a:xfrm>
                  <a:off x="6526232" y="736972"/>
                  <a:ext cx="1476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23" name="Рукописный ввод 322">
                  <a:extLst>
                    <a:ext uri="{FF2B5EF4-FFF2-40B4-BE49-F238E27FC236}">
                      <a16:creationId xmlns:a16="http://schemas.microsoft.com/office/drawing/2014/main" id="{EC9F4A81-05B6-4693-A5D6-85B4D49A2AEA}"/>
                    </a:ext>
                  </a:extLst>
                </p14:cNvPr>
                <p14:cNvContentPartPr/>
                <p14:nvPr/>
              </p14:nvContentPartPr>
              <p14:xfrm>
                <a:off x="6684632" y="719692"/>
                <a:ext cx="48600" cy="154080"/>
              </p14:xfrm>
            </p:contentPart>
          </mc:Choice>
          <mc:Fallback xmlns="">
            <p:pic>
              <p:nvPicPr>
                <p:cNvPr id="323" name="Рукописный ввод 322">
                  <a:extLst>
                    <a:ext uri="{FF2B5EF4-FFF2-40B4-BE49-F238E27FC236}">
                      <a16:creationId xmlns:a16="http://schemas.microsoft.com/office/drawing/2014/main" id="{EC9F4A81-05B6-4693-A5D6-85B4D49A2AEA}"/>
                    </a:ext>
                  </a:extLst>
                </p:cNvPr>
                <p:cNvPicPr/>
                <p:nvPr/>
              </p:nvPicPr>
              <p:blipFill>
                <a:blip r:embed="rId513"/>
                <a:stretch>
                  <a:fillRect/>
                </a:stretch>
              </p:blipFill>
              <p:spPr>
                <a:xfrm>
                  <a:off x="6680312" y="715372"/>
                  <a:ext cx="572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324" name="Рукописный ввод 323">
                  <a:extLst>
                    <a:ext uri="{FF2B5EF4-FFF2-40B4-BE49-F238E27FC236}">
                      <a16:creationId xmlns:a16="http://schemas.microsoft.com/office/drawing/2014/main" id="{B26A9522-CD65-48AF-8C87-498805610B8C}"/>
                    </a:ext>
                  </a:extLst>
                </p14:cNvPr>
                <p14:cNvContentPartPr/>
                <p14:nvPr/>
              </p14:nvContentPartPr>
              <p14:xfrm>
                <a:off x="6798392" y="394612"/>
                <a:ext cx="744840" cy="705960"/>
              </p14:xfrm>
            </p:contentPart>
          </mc:Choice>
          <mc:Fallback xmlns="">
            <p:pic>
              <p:nvPicPr>
                <p:cNvPr id="324" name="Рукописный ввод 323">
                  <a:extLst>
                    <a:ext uri="{FF2B5EF4-FFF2-40B4-BE49-F238E27FC236}">
                      <a16:creationId xmlns:a16="http://schemas.microsoft.com/office/drawing/2014/main" id="{B26A9522-CD65-48AF-8C87-498805610B8C}"/>
                    </a:ext>
                  </a:extLst>
                </p:cNvPr>
                <p:cNvPicPr/>
                <p:nvPr/>
              </p:nvPicPr>
              <p:blipFill>
                <a:blip r:embed="rId515"/>
                <a:stretch>
                  <a:fillRect/>
                </a:stretch>
              </p:blipFill>
              <p:spPr>
                <a:xfrm>
                  <a:off x="6794072" y="390292"/>
                  <a:ext cx="753480" cy="71460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325" name="Рукописный ввод 324">
                  <a:extLst>
                    <a:ext uri="{FF2B5EF4-FFF2-40B4-BE49-F238E27FC236}">
                      <a16:creationId xmlns:a16="http://schemas.microsoft.com/office/drawing/2014/main" id="{119287B9-828D-4664-AF64-E2227D7584BD}"/>
                    </a:ext>
                  </a:extLst>
                </p14:cNvPr>
                <p14:cNvContentPartPr/>
                <p14:nvPr/>
              </p14:nvContentPartPr>
              <p14:xfrm>
                <a:off x="7675712" y="590452"/>
                <a:ext cx="427320" cy="443520"/>
              </p14:xfrm>
            </p:contentPart>
          </mc:Choice>
          <mc:Fallback xmlns="">
            <p:pic>
              <p:nvPicPr>
                <p:cNvPr id="325" name="Рукописный ввод 324">
                  <a:extLst>
                    <a:ext uri="{FF2B5EF4-FFF2-40B4-BE49-F238E27FC236}">
                      <a16:creationId xmlns:a16="http://schemas.microsoft.com/office/drawing/2014/main" id="{119287B9-828D-4664-AF64-E2227D7584BD}"/>
                    </a:ext>
                  </a:extLst>
                </p:cNvPr>
                <p:cNvPicPr/>
                <p:nvPr/>
              </p:nvPicPr>
              <p:blipFill>
                <a:blip r:embed="rId517"/>
                <a:stretch>
                  <a:fillRect/>
                </a:stretch>
              </p:blipFill>
              <p:spPr>
                <a:xfrm>
                  <a:off x="7671392" y="586132"/>
                  <a:ext cx="43596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326" name="Рукописный ввод 325">
                  <a:extLst>
                    <a:ext uri="{FF2B5EF4-FFF2-40B4-BE49-F238E27FC236}">
                      <a16:creationId xmlns:a16="http://schemas.microsoft.com/office/drawing/2014/main" id="{83D2DAC6-ED61-4723-AC07-1C2CF5992B30}"/>
                    </a:ext>
                  </a:extLst>
                </p14:cNvPr>
                <p14:cNvContentPartPr/>
                <p14:nvPr/>
              </p14:nvContentPartPr>
              <p14:xfrm>
                <a:off x="8223632" y="739132"/>
                <a:ext cx="17280" cy="21600"/>
              </p14:xfrm>
            </p:contentPart>
          </mc:Choice>
          <mc:Fallback xmlns="">
            <p:pic>
              <p:nvPicPr>
                <p:cNvPr id="326" name="Рукописный ввод 325">
                  <a:extLst>
                    <a:ext uri="{FF2B5EF4-FFF2-40B4-BE49-F238E27FC236}">
                      <a16:creationId xmlns:a16="http://schemas.microsoft.com/office/drawing/2014/main" id="{83D2DAC6-ED61-4723-AC07-1C2CF5992B30}"/>
                    </a:ext>
                  </a:extLst>
                </p:cNvPr>
                <p:cNvPicPr/>
                <p:nvPr/>
              </p:nvPicPr>
              <p:blipFill>
                <a:blip r:embed="rId519"/>
                <a:stretch>
                  <a:fillRect/>
                </a:stretch>
              </p:blipFill>
              <p:spPr>
                <a:xfrm>
                  <a:off x="8219312" y="734812"/>
                  <a:ext cx="259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327" name="Рукописный ввод 326">
                  <a:extLst>
                    <a:ext uri="{FF2B5EF4-FFF2-40B4-BE49-F238E27FC236}">
                      <a16:creationId xmlns:a16="http://schemas.microsoft.com/office/drawing/2014/main" id="{DC271978-4423-4FBC-BEE6-055D9B5BA1C1}"/>
                    </a:ext>
                  </a:extLst>
                </p14:cNvPr>
                <p14:cNvContentPartPr/>
                <p14:nvPr/>
              </p14:nvContentPartPr>
              <p14:xfrm>
                <a:off x="6156512" y="1152772"/>
                <a:ext cx="617400" cy="261000"/>
              </p14:xfrm>
            </p:contentPart>
          </mc:Choice>
          <mc:Fallback xmlns="">
            <p:pic>
              <p:nvPicPr>
                <p:cNvPr id="327" name="Рукописный ввод 326">
                  <a:extLst>
                    <a:ext uri="{FF2B5EF4-FFF2-40B4-BE49-F238E27FC236}">
                      <a16:creationId xmlns:a16="http://schemas.microsoft.com/office/drawing/2014/main" id="{DC271978-4423-4FBC-BEE6-055D9B5BA1C1}"/>
                    </a:ext>
                  </a:extLst>
                </p:cNvPr>
                <p:cNvPicPr/>
                <p:nvPr/>
              </p:nvPicPr>
              <p:blipFill>
                <a:blip r:embed="rId521"/>
                <a:stretch>
                  <a:fillRect/>
                </a:stretch>
              </p:blipFill>
              <p:spPr>
                <a:xfrm>
                  <a:off x="6152192" y="1148452"/>
                  <a:ext cx="6260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328" name="Рукописный ввод 327">
                  <a:extLst>
                    <a:ext uri="{FF2B5EF4-FFF2-40B4-BE49-F238E27FC236}">
                      <a16:creationId xmlns:a16="http://schemas.microsoft.com/office/drawing/2014/main" id="{2C028541-45E6-40C7-80D1-7C46709F253F}"/>
                    </a:ext>
                  </a:extLst>
                </p14:cNvPr>
                <p14:cNvContentPartPr/>
                <p14:nvPr/>
              </p14:nvContentPartPr>
              <p14:xfrm>
                <a:off x="6853112" y="1022092"/>
                <a:ext cx="235440" cy="286200"/>
              </p14:xfrm>
            </p:contentPart>
          </mc:Choice>
          <mc:Fallback xmlns="">
            <p:pic>
              <p:nvPicPr>
                <p:cNvPr id="328" name="Рукописный ввод 327">
                  <a:extLst>
                    <a:ext uri="{FF2B5EF4-FFF2-40B4-BE49-F238E27FC236}">
                      <a16:creationId xmlns:a16="http://schemas.microsoft.com/office/drawing/2014/main" id="{2C028541-45E6-40C7-80D1-7C46709F253F}"/>
                    </a:ext>
                  </a:extLst>
                </p:cNvPr>
                <p:cNvPicPr/>
                <p:nvPr/>
              </p:nvPicPr>
              <p:blipFill>
                <a:blip r:embed="rId523"/>
                <a:stretch>
                  <a:fillRect/>
                </a:stretch>
              </p:blipFill>
              <p:spPr>
                <a:xfrm>
                  <a:off x="6848792" y="1017772"/>
                  <a:ext cx="2440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329" name="Рукописный ввод 328">
                  <a:extLst>
                    <a:ext uri="{FF2B5EF4-FFF2-40B4-BE49-F238E27FC236}">
                      <a16:creationId xmlns:a16="http://schemas.microsoft.com/office/drawing/2014/main" id="{CE338E69-220B-426F-8C07-5BAB3D74F80F}"/>
                    </a:ext>
                  </a:extLst>
                </p14:cNvPr>
                <p14:cNvContentPartPr/>
                <p14:nvPr/>
              </p14:nvContentPartPr>
              <p14:xfrm>
                <a:off x="7115192" y="896812"/>
                <a:ext cx="177840" cy="356400"/>
              </p14:xfrm>
            </p:contentPart>
          </mc:Choice>
          <mc:Fallback xmlns="">
            <p:pic>
              <p:nvPicPr>
                <p:cNvPr id="329" name="Рукописный ввод 328">
                  <a:extLst>
                    <a:ext uri="{FF2B5EF4-FFF2-40B4-BE49-F238E27FC236}">
                      <a16:creationId xmlns:a16="http://schemas.microsoft.com/office/drawing/2014/main" id="{CE338E69-220B-426F-8C07-5BAB3D74F80F}"/>
                    </a:ext>
                  </a:extLst>
                </p:cNvPr>
                <p:cNvPicPr/>
                <p:nvPr/>
              </p:nvPicPr>
              <p:blipFill>
                <a:blip r:embed="rId525"/>
                <a:stretch>
                  <a:fillRect/>
                </a:stretch>
              </p:blipFill>
              <p:spPr>
                <a:xfrm>
                  <a:off x="7110872" y="892492"/>
                  <a:ext cx="1864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330" name="Рукописный ввод 329">
                  <a:extLst>
                    <a:ext uri="{FF2B5EF4-FFF2-40B4-BE49-F238E27FC236}">
                      <a16:creationId xmlns:a16="http://schemas.microsoft.com/office/drawing/2014/main" id="{CB7F1227-A1F8-4FE4-966D-4CC9C83D9D23}"/>
                    </a:ext>
                  </a:extLst>
                </p14:cNvPr>
                <p14:cNvContentPartPr/>
                <p14:nvPr/>
              </p14:nvContentPartPr>
              <p14:xfrm>
                <a:off x="7289072" y="964132"/>
                <a:ext cx="549360" cy="289440"/>
              </p14:xfrm>
            </p:contentPart>
          </mc:Choice>
          <mc:Fallback xmlns="">
            <p:pic>
              <p:nvPicPr>
                <p:cNvPr id="330" name="Рукописный ввод 329">
                  <a:extLst>
                    <a:ext uri="{FF2B5EF4-FFF2-40B4-BE49-F238E27FC236}">
                      <a16:creationId xmlns:a16="http://schemas.microsoft.com/office/drawing/2014/main" id="{CB7F1227-A1F8-4FE4-966D-4CC9C83D9D23}"/>
                    </a:ext>
                  </a:extLst>
                </p:cNvPr>
                <p:cNvPicPr/>
                <p:nvPr/>
              </p:nvPicPr>
              <p:blipFill>
                <a:blip r:embed="rId527"/>
                <a:stretch>
                  <a:fillRect/>
                </a:stretch>
              </p:blipFill>
              <p:spPr>
                <a:xfrm>
                  <a:off x="7284752" y="959812"/>
                  <a:ext cx="5580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331" name="Рукописный ввод 330">
                  <a:extLst>
                    <a:ext uri="{FF2B5EF4-FFF2-40B4-BE49-F238E27FC236}">
                      <a16:creationId xmlns:a16="http://schemas.microsoft.com/office/drawing/2014/main" id="{FC551733-5B1E-4FE9-B353-791F263843C8}"/>
                    </a:ext>
                  </a:extLst>
                </p14:cNvPr>
                <p14:cNvContentPartPr/>
                <p14:nvPr/>
              </p14:nvContentPartPr>
              <p14:xfrm>
                <a:off x="7599392" y="1015972"/>
                <a:ext cx="380520" cy="106200"/>
              </p14:xfrm>
            </p:contentPart>
          </mc:Choice>
          <mc:Fallback xmlns="">
            <p:pic>
              <p:nvPicPr>
                <p:cNvPr id="331" name="Рукописный ввод 330">
                  <a:extLst>
                    <a:ext uri="{FF2B5EF4-FFF2-40B4-BE49-F238E27FC236}">
                      <a16:creationId xmlns:a16="http://schemas.microsoft.com/office/drawing/2014/main" id="{FC551733-5B1E-4FE9-B353-791F263843C8}"/>
                    </a:ext>
                  </a:extLst>
                </p:cNvPr>
                <p:cNvPicPr/>
                <p:nvPr/>
              </p:nvPicPr>
              <p:blipFill>
                <a:blip r:embed="rId529"/>
                <a:stretch>
                  <a:fillRect/>
                </a:stretch>
              </p:blipFill>
              <p:spPr>
                <a:xfrm>
                  <a:off x="7595072" y="1011652"/>
                  <a:ext cx="3891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332" name="Рукописный ввод 331">
                  <a:extLst>
                    <a:ext uri="{FF2B5EF4-FFF2-40B4-BE49-F238E27FC236}">
                      <a16:creationId xmlns:a16="http://schemas.microsoft.com/office/drawing/2014/main" id="{FC168E50-0E36-4F3E-8509-618B2FA7185F}"/>
                    </a:ext>
                  </a:extLst>
                </p14:cNvPr>
                <p14:cNvContentPartPr/>
                <p14:nvPr/>
              </p14:nvContentPartPr>
              <p14:xfrm>
                <a:off x="6817832" y="1143052"/>
                <a:ext cx="443880" cy="198720"/>
              </p14:xfrm>
            </p:contentPart>
          </mc:Choice>
          <mc:Fallback xmlns="">
            <p:pic>
              <p:nvPicPr>
                <p:cNvPr id="332" name="Рукописный ввод 331">
                  <a:extLst>
                    <a:ext uri="{FF2B5EF4-FFF2-40B4-BE49-F238E27FC236}">
                      <a16:creationId xmlns:a16="http://schemas.microsoft.com/office/drawing/2014/main" id="{FC168E50-0E36-4F3E-8509-618B2FA7185F}"/>
                    </a:ext>
                  </a:extLst>
                </p:cNvPr>
                <p:cNvPicPr/>
                <p:nvPr/>
              </p:nvPicPr>
              <p:blipFill>
                <a:blip r:embed="rId531"/>
                <a:stretch>
                  <a:fillRect/>
                </a:stretch>
              </p:blipFill>
              <p:spPr>
                <a:xfrm>
                  <a:off x="6813512" y="1138732"/>
                  <a:ext cx="452520" cy="20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2">
            <p14:nvContentPartPr>
              <p14:cNvPr id="333" name="Рукописный ввод 332">
                <a:extLst>
                  <a:ext uri="{FF2B5EF4-FFF2-40B4-BE49-F238E27FC236}">
                    <a16:creationId xmlns:a16="http://schemas.microsoft.com/office/drawing/2014/main" id="{9FB0C5F4-CBFB-404B-A9A1-DB6FC5B6AD90}"/>
                  </a:ext>
                </a:extLst>
              </p14:cNvPr>
              <p14:cNvContentPartPr/>
              <p14:nvPr/>
            </p14:nvContentPartPr>
            <p14:xfrm>
              <a:off x="6288992" y="1586212"/>
              <a:ext cx="1258920" cy="351360"/>
            </p14:xfrm>
          </p:contentPart>
        </mc:Choice>
        <mc:Fallback xmlns="">
          <p:pic>
            <p:nvPicPr>
              <p:cNvPr id="333" name="Рукописный ввод 332">
                <a:extLst>
                  <a:ext uri="{FF2B5EF4-FFF2-40B4-BE49-F238E27FC236}">
                    <a16:creationId xmlns:a16="http://schemas.microsoft.com/office/drawing/2014/main" id="{9FB0C5F4-CBFB-404B-A9A1-DB6FC5B6AD90}"/>
                  </a:ext>
                </a:extLst>
              </p:cNvPr>
              <p:cNvPicPr/>
              <p:nvPr/>
            </p:nvPicPr>
            <p:blipFill>
              <a:blip r:embed="rId533"/>
              <a:stretch>
                <a:fillRect/>
              </a:stretch>
            </p:blipFill>
            <p:spPr>
              <a:xfrm>
                <a:off x="6284672" y="1581892"/>
                <a:ext cx="1267560" cy="360000"/>
              </a:xfrm>
              <a:prstGeom prst="rect">
                <a:avLst/>
              </a:prstGeom>
            </p:spPr>
          </p:pic>
        </mc:Fallback>
      </mc:AlternateContent>
    </p:spTree>
    <p:extLst>
      <p:ext uri="{BB962C8B-B14F-4D97-AF65-F5344CB8AC3E}">
        <p14:creationId xmlns:p14="http://schemas.microsoft.com/office/powerpoint/2010/main" val="167951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E0BC41-2016-4809-9BC4-DDD688FCD987}"/>
              </a:ext>
            </a:extLst>
          </p:cNvPr>
          <p:cNvSpPr txBox="1"/>
          <p:nvPr/>
        </p:nvSpPr>
        <p:spPr>
          <a:xfrm>
            <a:off x="3282886" y="1700694"/>
            <a:ext cx="6094428" cy="3046988"/>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TODAY’S PLAN</a:t>
            </a:r>
          </a:p>
          <a:p>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Truth Tables for Basic Arguments</a:t>
            </a:r>
          </a:p>
          <a:p>
            <a:pPr marL="342900" indent="-342900">
              <a:buAutoNum type="arabicPeriod"/>
            </a:pPr>
            <a:r>
              <a:rPr lang="en-GB" sz="2400" spc="-1" dirty="0">
                <a:solidFill>
                  <a:srgbClr val="000000"/>
                </a:solidFill>
                <a:uFill>
                  <a:solidFill>
                    <a:srgbClr val="FFFFFF"/>
                  </a:solidFill>
                </a:uFill>
                <a:latin typeface="Arial"/>
                <a:ea typeface="Microsoft YaHei"/>
              </a:rPr>
              <a:t>Introduction to Predicate Logic</a:t>
            </a:r>
          </a:p>
          <a:p>
            <a:r>
              <a:rPr lang="en-GB" sz="2400" spc="-1" dirty="0">
                <a:solidFill>
                  <a:srgbClr val="000000"/>
                </a:solidFill>
                <a:uFill>
                  <a:solidFill>
                    <a:srgbClr val="FFFFFF"/>
                  </a:solidFill>
                </a:uFill>
                <a:latin typeface="Arial"/>
                <a:ea typeface="Microsoft YaHei"/>
              </a:rPr>
              <a:t>And Differences between Propositional and Predicate Logic</a:t>
            </a:r>
          </a:p>
          <a:p>
            <a:r>
              <a:rPr lang="en-GB" sz="2400" spc="-1" dirty="0">
                <a:solidFill>
                  <a:srgbClr val="000000"/>
                </a:solidFill>
                <a:uFill>
                  <a:solidFill>
                    <a:srgbClr val="FFFFFF"/>
                  </a:solidFill>
                </a:uFill>
                <a:latin typeface="Arial"/>
                <a:ea typeface="Microsoft YaHei"/>
              </a:rPr>
              <a:t>3. Symbols and Translation in Predicate Logic</a:t>
            </a:r>
          </a:p>
        </p:txBody>
      </p:sp>
      <p:sp>
        <p:nvSpPr>
          <p:cNvPr id="2" name="TextBox 4">
            <a:extLst>
              <a:ext uri="{FF2B5EF4-FFF2-40B4-BE49-F238E27FC236}">
                <a16:creationId xmlns:a16="http://schemas.microsoft.com/office/drawing/2014/main" id="{8874506C-8FB5-42DB-AB6F-D693A4B0917C}"/>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5</a:t>
            </a:r>
            <a:endParaRPr lang="en-GB" dirty="0"/>
          </a:p>
        </p:txBody>
      </p:sp>
    </p:spTree>
    <p:extLst>
      <p:ext uri="{BB962C8B-B14F-4D97-AF65-F5344CB8AC3E}">
        <p14:creationId xmlns:p14="http://schemas.microsoft.com/office/powerpoint/2010/main" val="13055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86783-C254-4670-B260-74D8890D7C2B}"/>
              </a:ext>
            </a:extLst>
          </p:cNvPr>
          <p:cNvSpPr txBox="1"/>
          <p:nvPr/>
        </p:nvSpPr>
        <p:spPr>
          <a:xfrm>
            <a:off x="3425858" y="1172794"/>
            <a:ext cx="6094428" cy="4154984"/>
          </a:xfrm>
          <a:prstGeom prst="rect">
            <a:avLst/>
          </a:prstGeom>
          <a:noFill/>
        </p:spPr>
        <p:txBody>
          <a:bodyPr wrap="square">
            <a:spAutoFit/>
          </a:bodyPr>
          <a:lstStyle/>
          <a:p>
            <a:pPr marL="342900" indent="-342900">
              <a:buAutoNum type="arabicPeriod"/>
            </a:pPr>
            <a:r>
              <a:rPr lang="en-GB" sz="2400" b="1" spc="-1" dirty="0">
                <a:solidFill>
                  <a:srgbClr val="000000"/>
                </a:solidFill>
                <a:uFill>
                  <a:solidFill>
                    <a:srgbClr val="FFFFFF"/>
                  </a:solidFill>
                </a:uFill>
                <a:latin typeface="Arial"/>
                <a:ea typeface="Microsoft YaHei"/>
              </a:rPr>
              <a:t>Truth Tables for Basic Arguments</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ARGUMENT = Premises -&gt; Conclusion</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Categorical Logic = 2 standard premises + conclusion (syllogism)</a:t>
            </a:r>
          </a:p>
          <a:p>
            <a:br>
              <a:rPr lang="en-GB" sz="2400" spc="-1" dirty="0">
                <a:solidFill>
                  <a:srgbClr val="000000"/>
                </a:solidFill>
                <a:uFill>
                  <a:solidFill>
                    <a:srgbClr val="FFFFFF"/>
                  </a:solidFill>
                </a:uFill>
                <a:latin typeface="Arial"/>
                <a:ea typeface="Microsoft YaHei"/>
              </a:rPr>
            </a:br>
            <a:r>
              <a:rPr lang="en-GB" sz="2400" spc="-1" dirty="0">
                <a:solidFill>
                  <a:srgbClr val="000000"/>
                </a:solidFill>
                <a:uFill>
                  <a:solidFill>
                    <a:srgbClr val="FFFFFF"/>
                  </a:solidFill>
                </a:uFill>
                <a:latin typeface="Arial"/>
                <a:ea typeface="Microsoft YaHei"/>
              </a:rPr>
              <a:t>Propositional Logic = multiple premises + conclusion  (more powerful tool to analyse complicated arguments, sort of arguments we come across in our daily life)</a:t>
            </a:r>
          </a:p>
        </p:txBody>
      </p:sp>
      <p:sp>
        <p:nvSpPr>
          <p:cNvPr id="2" name="TextBox 4">
            <a:extLst>
              <a:ext uri="{FF2B5EF4-FFF2-40B4-BE49-F238E27FC236}">
                <a16:creationId xmlns:a16="http://schemas.microsoft.com/office/drawing/2014/main" id="{31E84106-9D1E-4B45-95DE-F22EB30D394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6</a:t>
            </a:r>
            <a:endParaRPr lang="en-GB"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6E9D8EE6-4207-4FEC-A93E-E3E134BA6E86}"/>
                  </a:ext>
                </a:extLst>
              </p14:cNvPr>
              <p14:cNvContentPartPr/>
              <p14:nvPr/>
            </p14:nvContentPartPr>
            <p14:xfrm>
              <a:off x="3369752" y="1223358"/>
              <a:ext cx="523800" cy="453600"/>
            </p14:xfrm>
          </p:contentPart>
        </mc:Choice>
        <mc:Fallback xmlns="">
          <p:pic>
            <p:nvPicPr>
              <p:cNvPr id="4" name="Рукописный ввод 3">
                <a:extLst>
                  <a:ext uri="{FF2B5EF4-FFF2-40B4-BE49-F238E27FC236}">
                    <a16:creationId xmlns:a16="http://schemas.microsoft.com/office/drawing/2014/main" id="{6E9D8EE6-4207-4FEC-A93E-E3E134BA6E86}"/>
                  </a:ext>
                </a:extLst>
              </p:cNvPr>
              <p:cNvPicPr/>
              <p:nvPr/>
            </p:nvPicPr>
            <p:blipFill>
              <a:blip r:embed="rId3"/>
              <a:stretch>
                <a:fillRect/>
              </a:stretch>
            </p:blipFill>
            <p:spPr>
              <a:xfrm>
                <a:off x="3365432" y="1219038"/>
                <a:ext cx="532440" cy="462240"/>
              </a:xfrm>
              <a:prstGeom prst="rect">
                <a:avLst/>
              </a:prstGeom>
            </p:spPr>
          </p:pic>
        </mc:Fallback>
      </mc:AlternateContent>
    </p:spTree>
    <p:extLst>
      <p:ext uri="{BB962C8B-B14F-4D97-AF65-F5344CB8AC3E}">
        <p14:creationId xmlns:p14="http://schemas.microsoft.com/office/powerpoint/2010/main" val="298050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B3C9E4C-D9AC-4503-9834-AA3AF44CB371}"/>
              </a:ext>
            </a:extLst>
          </p:cNvPr>
          <p:cNvPicPr>
            <a:picLocks noChangeAspect="1"/>
          </p:cNvPicPr>
          <p:nvPr/>
        </p:nvPicPr>
        <p:blipFill>
          <a:blip r:embed="rId2"/>
          <a:stretch>
            <a:fillRect/>
          </a:stretch>
        </p:blipFill>
        <p:spPr>
          <a:xfrm>
            <a:off x="668726" y="1511185"/>
            <a:ext cx="11177184" cy="3051388"/>
          </a:xfrm>
          <a:prstGeom prst="rect">
            <a:avLst/>
          </a:prstGeom>
        </p:spPr>
      </p:pic>
      <p:sp>
        <p:nvSpPr>
          <p:cNvPr id="4" name="TextBox 4">
            <a:extLst>
              <a:ext uri="{FF2B5EF4-FFF2-40B4-BE49-F238E27FC236}">
                <a16:creationId xmlns:a16="http://schemas.microsoft.com/office/drawing/2014/main" id="{E829ACE0-F524-4708-8C93-0C45E8CF3E21}"/>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7</a:t>
            </a:r>
            <a:endParaRPr lang="en-GB" dirty="0"/>
          </a:p>
        </p:txBody>
      </p:sp>
      <p:grpSp>
        <p:nvGrpSpPr>
          <p:cNvPr id="14" name="Группа 13">
            <a:extLst>
              <a:ext uri="{FF2B5EF4-FFF2-40B4-BE49-F238E27FC236}">
                <a16:creationId xmlns:a16="http://schemas.microsoft.com/office/drawing/2014/main" id="{3ECDBCB6-C94A-4871-B8E2-BC9A76651AA6}"/>
              </a:ext>
            </a:extLst>
          </p:cNvPr>
          <p:cNvGrpSpPr/>
          <p:nvPr/>
        </p:nvGrpSpPr>
        <p:grpSpPr>
          <a:xfrm>
            <a:off x="1003832" y="711078"/>
            <a:ext cx="1679760" cy="644040"/>
            <a:chOff x="1003832" y="711078"/>
            <a:chExt cx="1679760" cy="64404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FADB30AD-E00F-44EE-88B7-AC914243D6BE}"/>
                    </a:ext>
                  </a:extLst>
                </p14:cNvPr>
                <p14:cNvContentPartPr/>
                <p14:nvPr/>
              </p14:nvContentPartPr>
              <p14:xfrm>
                <a:off x="1130552" y="711078"/>
                <a:ext cx="278280" cy="384480"/>
              </p14:xfrm>
            </p:contentPart>
          </mc:Choice>
          <mc:Fallback xmlns="">
            <p:pic>
              <p:nvPicPr>
                <p:cNvPr id="3" name="Рукописный ввод 2">
                  <a:extLst>
                    <a:ext uri="{FF2B5EF4-FFF2-40B4-BE49-F238E27FC236}">
                      <a16:creationId xmlns:a16="http://schemas.microsoft.com/office/drawing/2014/main" id="{FADB30AD-E00F-44EE-88B7-AC914243D6BE}"/>
                    </a:ext>
                  </a:extLst>
                </p:cNvPr>
                <p:cNvPicPr/>
                <p:nvPr/>
              </p:nvPicPr>
              <p:blipFill>
                <a:blip r:embed="rId4"/>
                <a:stretch>
                  <a:fillRect/>
                </a:stretch>
              </p:blipFill>
              <p:spPr>
                <a:xfrm>
                  <a:off x="1126232" y="706758"/>
                  <a:ext cx="28692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Рукописный ввод 4">
                  <a:extLst>
                    <a:ext uri="{FF2B5EF4-FFF2-40B4-BE49-F238E27FC236}">
                      <a16:creationId xmlns:a16="http://schemas.microsoft.com/office/drawing/2014/main" id="{484E8137-18F5-444C-95C6-73FD1573E3EA}"/>
                    </a:ext>
                  </a:extLst>
                </p14:cNvPr>
                <p14:cNvContentPartPr/>
                <p14:nvPr/>
              </p14:nvContentPartPr>
              <p14:xfrm>
                <a:off x="1446632" y="871278"/>
                <a:ext cx="97200" cy="152640"/>
              </p14:xfrm>
            </p:contentPart>
          </mc:Choice>
          <mc:Fallback xmlns="">
            <p:pic>
              <p:nvPicPr>
                <p:cNvPr id="5" name="Рукописный ввод 4">
                  <a:extLst>
                    <a:ext uri="{FF2B5EF4-FFF2-40B4-BE49-F238E27FC236}">
                      <a16:creationId xmlns:a16="http://schemas.microsoft.com/office/drawing/2014/main" id="{484E8137-18F5-444C-95C6-73FD1573E3EA}"/>
                    </a:ext>
                  </a:extLst>
                </p:cNvPr>
                <p:cNvPicPr/>
                <p:nvPr/>
              </p:nvPicPr>
              <p:blipFill>
                <a:blip r:embed="rId6"/>
                <a:stretch>
                  <a:fillRect/>
                </a:stretch>
              </p:blipFill>
              <p:spPr>
                <a:xfrm>
                  <a:off x="1442312" y="866958"/>
                  <a:ext cx="1058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Рукописный ввод 5">
                  <a:extLst>
                    <a:ext uri="{FF2B5EF4-FFF2-40B4-BE49-F238E27FC236}">
                      <a16:creationId xmlns:a16="http://schemas.microsoft.com/office/drawing/2014/main" id="{2A5069B8-69FC-4244-A670-F1ACB0F411DC}"/>
                    </a:ext>
                  </a:extLst>
                </p14:cNvPr>
                <p14:cNvContentPartPr/>
                <p14:nvPr/>
              </p14:nvContentPartPr>
              <p14:xfrm>
                <a:off x="1384352" y="769398"/>
                <a:ext cx="209160" cy="25920"/>
              </p14:xfrm>
            </p:contentPart>
          </mc:Choice>
          <mc:Fallback xmlns="">
            <p:pic>
              <p:nvPicPr>
                <p:cNvPr id="6" name="Рукописный ввод 5">
                  <a:extLst>
                    <a:ext uri="{FF2B5EF4-FFF2-40B4-BE49-F238E27FC236}">
                      <a16:creationId xmlns:a16="http://schemas.microsoft.com/office/drawing/2014/main" id="{2A5069B8-69FC-4244-A670-F1ACB0F411DC}"/>
                    </a:ext>
                  </a:extLst>
                </p:cNvPr>
                <p:cNvPicPr/>
                <p:nvPr/>
              </p:nvPicPr>
              <p:blipFill>
                <a:blip r:embed="rId8"/>
                <a:stretch>
                  <a:fillRect/>
                </a:stretch>
              </p:blipFill>
              <p:spPr>
                <a:xfrm>
                  <a:off x="1380032" y="765078"/>
                  <a:ext cx="2178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Рукописный ввод 6">
                  <a:extLst>
                    <a:ext uri="{FF2B5EF4-FFF2-40B4-BE49-F238E27FC236}">
                      <a16:creationId xmlns:a16="http://schemas.microsoft.com/office/drawing/2014/main" id="{203D1C59-A27E-420F-A863-D71B2D264B91}"/>
                    </a:ext>
                  </a:extLst>
                </p14:cNvPr>
                <p14:cNvContentPartPr/>
                <p14:nvPr/>
              </p14:nvContentPartPr>
              <p14:xfrm>
                <a:off x="1614752" y="754998"/>
                <a:ext cx="240840" cy="326880"/>
              </p14:xfrm>
            </p:contentPart>
          </mc:Choice>
          <mc:Fallback xmlns="">
            <p:pic>
              <p:nvPicPr>
                <p:cNvPr id="7" name="Рукописный ввод 6">
                  <a:extLst>
                    <a:ext uri="{FF2B5EF4-FFF2-40B4-BE49-F238E27FC236}">
                      <a16:creationId xmlns:a16="http://schemas.microsoft.com/office/drawing/2014/main" id="{203D1C59-A27E-420F-A863-D71B2D264B91}"/>
                    </a:ext>
                  </a:extLst>
                </p:cNvPr>
                <p:cNvPicPr/>
                <p:nvPr/>
              </p:nvPicPr>
              <p:blipFill>
                <a:blip r:embed="rId10"/>
                <a:stretch>
                  <a:fillRect/>
                </a:stretch>
              </p:blipFill>
              <p:spPr>
                <a:xfrm>
                  <a:off x="1610432" y="750678"/>
                  <a:ext cx="24948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Рукописный ввод 7">
                  <a:extLst>
                    <a:ext uri="{FF2B5EF4-FFF2-40B4-BE49-F238E27FC236}">
                      <a16:creationId xmlns:a16="http://schemas.microsoft.com/office/drawing/2014/main" id="{FD36C4E2-0896-41FB-8872-6842909E1479}"/>
                    </a:ext>
                  </a:extLst>
                </p14:cNvPr>
                <p14:cNvContentPartPr/>
                <p14:nvPr/>
              </p14:nvContentPartPr>
              <p14:xfrm>
                <a:off x="1607192" y="883518"/>
                <a:ext cx="245880" cy="19440"/>
              </p14:xfrm>
            </p:contentPart>
          </mc:Choice>
          <mc:Fallback xmlns="">
            <p:pic>
              <p:nvPicPr>
                <p:cNvPr id="8" name="Рукописный ввод 7">
                  <a:extLst>
                    <a:ext uri="{FF2B5EF4-FFF2-40B4-BE49-F238E27FC236}">
                      <a16:creationId xmlns:a16="http://schemas.microsoft.com/office/drawing/2014/main" id="{FD36C4E2-0896-41FB-8872-6842909E1479}"/>
                    </a:ext>
                  </a:extLst>
                </p:cNvPr>
                <p:cNvPicPr/>
                <p:nvPr/>
              </p:nvPicPr>
              <p:blipFill>
                <a:blip r:embed="rId12"/>
                <a:stretch>
                  <a:fillRect/>
                </a:stretch>
              </p:blipFill>
              <p:spPr>
                <a:xfrm>
                  <a:off x="1602872" y="879198"/>
                  <a:ext cx="2545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Рукописный ввод 8">
                  <a:extLst>
                    <a:ext uri="{FF2B5EF4-FFF2-40B4-BE49-F238E27FC236}">
                      <a16:creationId xmlns:a16="http://schemas.microsoft.com/office/drawing/2014/main" id="{008E2476-41FF-49EB-A989-B09C2BA16A81}"/>
                    </a:ext>
                  </a:extLst>
                </p14:cNvPr>
                <p14:cNvContentPartPr/>
                <p14:nvPr/>
              </p14:nvContentPartPr>
              <p14:xfrm>
                <a:off x="1923632" y="781638"/>
                <a:ext cx="122400" cy="282240"/>
              </p14:xfrm>
            </p:contentPart>
          </mc:Choice>
          <mc:Fallback xmlns="">
            <p:pic>
              <p:nvPicPr>
                <p:cNvPr id="9" name="Рукописный ввод 8">
                  <a:extLst>
                    <a:ext uri="{FF2B5EF4-FFF2-40B4-BE49-F238E27FC236}">
                      <a16:creationId xmlns:a16="http://schemas.microsoft.com/office/drawing/2014/main" id="{008E2476-41FF-49EB-A989-B09C2BA16A81}"/>
                    </a:ext>
                  </a:extLst>
                </p:cNvPr>
                <p:cNvPicPr/>
                <p:nvPr/>
              </p:nvPicPr>
              <p:blipFill>
                <a:blip r:embed="rId14"/>
                <a:stretch>
                  <a:fillRect/>
                </a:stretch>
              </p:blipFill>
              <p:spPr>
                <a:xfrm>
                  <a:off x="1919312" y="777318"/>
                  <a:ext cx="1310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Рукописный ввод 9">
                  <a:extLst>
                    <a:ext uri="{FF2B5EF4-FFF2-40B4-BE49-F238E27FC236}">
                      <a16:creationId xmlns:a16="http://schemas.microsoft.com/office/drawing/2014/main" id="{A4A312D0-674C-43EA-85F2-CBD2E0BC629E}"/>
                    </a:ext>
                  </a:extLst>
                </p14:cNvPr>
                <p14:cNvContentPartPr/>
                <p14:nvPr/>
              </p14:nvContentPartPr>
              <p14:xfrm>
                <a:off x="2141072" y="737718"/>
                <a:ext cx="238320" cy="380880"/>
              </p14:xfrm>
            </p:contentPart>
          </mc:Choice>
          <mc:Fallback xmlns="">
            <p:pic>
              <p:nvPicPr>
                <p:cNvPr id="10" name="Рукописный ввод 9">
                  <a:extLst>
                    <a:ext uri="{FF2B5EF4-FFF2-40B4-BE49-F238E27FC236}">
                      <a16:creationId xmlns:a16="http://schemas.microsoft.com/office/drawing/2014/main" id="{A4A312D0-674C-43EA-85F2-CBD2E0BC629E}"/>
                    </a:ext>
                  </a:extLst>
                </p:cNvPr>
                <p:cNvPicPr/>
                <p:nvPr/>
              </p:nvPicPr>
              <p:blipFill>
                <a:blip r:embed="rId16"/>
                <a:stretch>
                  <a:fillRect/>
                </a:stretch>
              </p:blipFill>
              <p:spPr>
                <a:xfrm>
                  <a:off x="2136752" y="733398"/>
                  <a:ext cx="2469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Рукописный ввод 10">
                  <a:extLst>
                    <a:ext uri="{FF2B5EF4-FFF2-40B4-BE49-F238E27FC236}">
                      <a16:creationId xmlns:a16="http://schemas.microsoft.com/office/drawing/2014/main" id="{2EDDCDD0-AF19-48B4-92C7-C254B08E865F}"/>
                    </a:ext>
                  </a:extLst>
                </p14:cNvPr>
                <p14:cNvContentPartPr/>
                <p14:nvPr/>
              </p14:nvContentPartPr>
              <p14:xfrm>
                <a:off x="1003832" y="1189878"/>
                <a:ext cx="1374120" cy="165240"/>
              </p14:xfrm>
            </p:contentPart>
          </mc:Choice>
          <mc:Fallback xmlns="">
            <p:pic>
              <p:nvPicPr>
                <p:cNvPr id="11" name="Рукописный ввод 10">
                  <a:extLst>
                    <a:ext uri="{FF2B5EF4-FFF2-40B4-BE49-F238E27FC236}">
                      <a16:creationId xmlns:a16="http://schemas.microsoft.com/office/drawing/2014/main" id="{2EDDCDD0-AF19-48B4-92C7-C254B08E865F}"/>
                    </a:ext>
                  </a:extLst>
                </p:cNvPr>
                <p:cNvPicPr/>
                <p:nvPr/>
              </p:nvPicPr>
              <p:blipFill>
                <a:blip r:embed="rId18"/>
                <a:stretch>
                  <a:fillRect/>
                </a:stretch>
              </p:blipFill>
              <p:spPr>
                <a:xfrm>
                  <a:off x="999512" y="1185558"/>
                  <a:ext cx="1382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Рукописный ввод 11">
                  <a:extLst>
                    <a:ext uri="{FF2B5EF4-FFF2-40B4-BE49-F238E27FC236}">
                      <a16:creationId xmlns:a16="http://schemas.microsoft.com/office/drawing/2014/main" id="{B9CC5A21-D022-462B-AD33-127DFD29CA61}"/>
                    </a:ext>
                  </a:extLst>
                </p14:cNvPr>
                <p14:cNvContentPartPr/>
                <p14:nvPr/>
              </p14:nvContentPartPr>
              <p14:xfrm>
                <a:off x="2636792" y="834558"/>
                <a:ext cx="18360" cy="32040"/>
              </p14:xfrm>
            </p:contentPart>
          </mc:Choice>
          <mc:Fallback xmlns="">
            <p:pic>
              <p:nvPicPr>
                <p:cNvPr id="12" name="Рукописный ввод 11">
                  <a:extLst>
                    <a:ext uri="{FF2B5EF4-FFF2-40B4-BE49-F238E27FC236}">
                      <a16:creationId xmlns:a16="http://schemas.microsoft.com/office/drawing/2014/main" id="{B9CC5A21-D022-462B-AD33-127DFD29CA61}"/>
                    </a:ext>
                  </a:extLst>
                </p:cNvPr>
                <p:cNvPicPr/>
                <p:nvPr/>
              </p:nvPicPr>
              <p:blipFill>
                <a:blip r:embed="rId20"/>
                <a:stretch>
                  <a:fillRect/>
                </a:stretch>
              </p:blipFill>
              <p:spPr>
                <a:xfrm>
                  <a:off x="2632472" y="830238"/>
                  <a:ext cx="270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Рукописный ввод 12">
                  <a:extLst>
                    <a:ext uri="{FF2B5EF4-FFF2-40B4-BE49-F238E27FC236}">
                      <a16:creationId xmlns:a16="http://schemas.microsoft.com/office/drawing/2014/main" id="{675ACD1F-4E98-4010-9CD7-1E8E6ABCC1AF}"/>
                    </a:ext>
                  </a:extLst>
                </p14:cNvPr>
                <p14:cNvContentPartPr/>
                <p14:nvPr/>
              </p14:nvContentPartPr>
              <p14:xfrm>
                <a:off x="2668472" y="1049118"/>
                <a:ext cx="15120" cy="51120"/>
              </p14:xfrm>
            </p:contentPart>
          </mc:Choice>
          <mc:Fallback xmlns="">
            <p:pic>
              <p:nvPicPr>
                <p:cNvPr id="13" name="Рукописный ввод 12">
                  <a:extLst>
                    <a:ext uri="{FF2B5EF4-FFF2-40B4-BE49-F238E27FC236}">
                      <a16:creationId xmlns:a16="http://schemas.microsoft.com/office/drawing/2014/main" id="{675ACD1F-4E98-4010-9CD7-1E8E6ABCC1AF}"/>
                    </a:ext>
                  </a:extLst>
                </p:cNvPr>
                <p:cNvPicPr/>
                <p:nvPr/>
              </p:nvPicPr>
              <p:blipFill>
                <a:blip r:embed="rId22"/>
                <a:stretch>
                  <a:fillRect/>
                </a:stretch>
              </p:blipFill>
              <p:spPr>
                <a:xfrm>
                  <a:off x="2664152" y="1044798"/>
                  <a:ext cx="23760" cy="59760"/>
                </a:xfrm>
                <a:prstGeom prst="rect">
                  <a:avLst/>
                </a:prstGeom>
              </p:spPr>
            </p:pic>
          </mc:Fallback>
        </mc:AlternateContent>
      </p:grpSp>
      <p:grpSp>
        <p:nvGrpSpPr>
          <p:cNvPr id="18" name="Группа 17">
            <a:extLst>
              <a:ext uri="{FF2B5EF4-FFF2-40B4-BE49-F238E27FC236}">
                <a16:creationId xmlns:a16="http://schemas.microsoft.com/office/drawing/2014/main" id="{7B8EBA8E-FE9B-4A77-A7CA-00D88DDBBC4C}"/>
              </a:ext>
            </a:extLst>
          </p:cNvPr>
          <p:cNvGrpSpPr/>
          <p:nvPr/>
        </p:nvGrpSpPr>
        <p:grpSpPr>
          <a:xfrm>
            <a:off x="7005752" y="1886118"/>
            <a:ext cx="517680" cy="492840"/>
            <a:chOff x="7005752" y="1886118"/>
            <a:chExt cx="517680" cy="492840"/>
          </a:xfrm>
        </p:grpSpPr>
        <mc:AlternateContent xmlns:mc="http://schemas.openxmlformats.org/markup-compatibility/2006" xmlns:p14="http://schemas.microsoft.com/office/powerpoint/2010/main">
          <mc:Choice Requires="p14">
            <p:contentPart p14:bwMode="auto" r:id="rId23">
              <p14:nvContentPartPr>
                <p14:cNvPr id="15" name="Рукописный ввод 14">
                  <a:extLst>
                    <a:ext uri="{FF2B5EF4-FFF2-40B4-BE49-F238E27FC236}">
                      <a16:creationId xmlns:a16="http://schemas.microsoft.com/office/drawing/2014/main" id="{CCF7332C-7F36-4B87-AF31-A99AE22AA686}"/>
                    </a:ext>
                  </a:extLst>
                </p14:cNvPr>
                <p14:cNvContentPartPr/>
                <p14:nvPr/>
              </p14:nvContentPartPr>
              <p14:xfrm>
                <a:off x="7141832" y="1991958"/>
                <a:ext cx="200160" cy="162000"/>
              </p14:xfrm>
            </p:contentPart>
          </mc:Choice>
          <mc:Fallback xmlns="">
            <p:pic>
              <p:nvPicPr>
                <p:cNvPr id="15" name="Рукописный ввод 14">
                  <a:extLst>
                    <a:ext uri="{FF2B5EF4-FFF2-40B4-BE49-F238E27FC236}">
                      <a16:creationId xmlns:a16="http://schemas.microsoft.com/office/drawing/2014/main" id="{CCF7332C-7F36-4B87-AF31-A99AE22AA686}"/>
                    </a:ext>
                  </a:extLst>
                </p:cNvPr>
                <p:cNvPicPr/>
                <p:nvPr/>
              </p:nvPicPr>
              <p:blipFill>
                <a:blip r:embed="rId24"/>
                <a:stretch>
                  <a:fillRect/>
                </a:stretch>
              </p:blipFill>
              <p:spPr>
                <a:xfrm>
                  <a:off x="7137512" y="1987638"/>
                  <a:ext cx="2088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Рукописный ввод 15">
                  <a:extLst>
                    <a:ext uri="{FF2B5EF4-FFF2-40B4-BE49-F238E27FC236}">
                      <a16:creationId xmlns:a16="http://schemas.microsoft.com/office/drawing/2014/main" id="{ACF7482A-D2CE-4573-A900-E1D9D9E64662}"/>
                    </a:ext>
                  </a:extLst>
                </p14:cNvPr>
                <p14:cNvContentPartPr/>
                <p14:nvPr/>
              </p14:nvContentPartPr>
              <p14:xfrm>
                <a:off x="7366472" y="1886118"/>
                <a:ext cx="156960" cy="327240"/>
              </p14:xfrm>
            </p:contentPart>
          </mc:Choice>
          <mc:Fallback xmlns="">
            <p:pic>
              <p:nvPicPr>
                <p:cNvPr id="16" name="Рукописный ввод 15">
                  <a:extLst>
                    <a:ext uri="{FF2B5EF4-FFF2-40B4-BE49-F238E27FC236}">
                      <a16:creationId xmlns:a16="http://schemas.microsoft.com/office/drawing/2014/main" id="{ACF7482A-D2CE-4573-A900-E1D9D9E64662}"/>
                    </a:ext>
                  </a:extLst>
                </p:cNvPr>
                <p:cNvPicPr/>
                <p:nvPr/>
              </p:nvPicPr>
              <p:blipFill>
                <a:blip r:embed="rId26"/>
                <a:stretch>
                  <a:fillRect/>
                </a:stretch>
              </p:blipFill>
              <p:spPr>
                <a:xfrm>
                  <a:off x="7362152" y="1881798"/>
                  <a:ext cx="1656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Рукописный ввод 16">
                  <a:extLst>
                    <a:ext uri="{FF2B5EF4-FFF2-40B4-BE49-F238E27FC236}">
                      <a16:creationId xmlns:a16="http://schemas.microsoft.com/office/drawing/2014/main" id="{70EF9F65-76F9-45AF-9913-22F6739FCF98}"/>
                    </a:ext>
                  </a:extLst>
                </p14:cNvPr>
                <p14:cNvContentPartPr/>
                <p14:nvPr/>
              </p14:nvContentPartPr>
              <p14:xfrm>
                <a:off x="7005752" y="1960638"/>
                <a:ext cx="126720" cy="418320"/>
              </p14:xfrm>
            </p:contentPart>
          </mc:Choice>
          <mc:Fallback xmlns="">
            <p:pic>
              <p:nvPicPr>
                <p:cNvPr id="17" name="Рукописный ввод 16">
                  <a:extLst>
                    <a:ext uri="{FF2B5EF4-FFF2-40B4-BE49-F238E27FC236}">
                      <a16:creationId xmlns:a16="http://schemas.microsoft.com/office/drawing/2014/main" id="{70EF9F65-76F9-45AF-9913-22F6739FCF98}"/>
                    </a:ext>
                  </a:extLst>
                </p:cNvPr>
                <p:cNvPicPr/>
                <p:nvPr/>
              </p:nvPicPr>
              <p:blipFill>
                <a:blip r:embed="rId28"/>
                <a:stretch>
                  <a:fillRect/>
                </a:stretch>
              </p:blipFill>
              <p:spPr>
                <a:xfrm>
                  <a:off x="7001432" y="1956318"/>
                  <a:ext cx="135360" cy="426960"/>
                </a:xfrm>
                <a:prstGeom prst="rect">
                  <a:avLst/>
                </a:prstGeom>
              </p:spPr>
            </p:pic>
          </mc:Fallback>
        </mc:AlternateContent>
      </p:grpSp>
      <p:grpSp>
        <p:nvGrpSpPr>
          <p:cNvPr id="23" name="Группа 22">
            <a:extLst>
              <a:ext uri="{FF2B5EF4-FFF2-40B4-BE49-F238E27FC236}">
                <a16:creationId xmlns:a16="http://schemas.microsoft.com/office/drawing/2014/main" id="{0C2B6C08-F373-4F47-835B-12A4E5185414}"/>
              </a:ext>
            </a:extLst>
          </p:cNvPr>
          <p:cNvGrpSpPr/>
          <p:nvPr/>
        </p:nvGrpSpPr>
        <p:grpSpPr>
          <a:xfrm>
            <a:off x="3150872" y="2224158"/>
            <a:ext cx="739800" cy="660240"/>
            <a:chOff x="3150872" y="2224158"/>
            <a:chExt cx="739800" cy="660240"/>
          </a:xfrm>
        </p:grpSpPr>
        <mc:AlternateContent xmlns:mc="http://schemas.openxmlformats.org/markup-compatibility/2006" xmlns:p14="http://schemas.microsoft.com/office/powerpoint/2010/main">
          <mc:Choice Requires="p14">
            <p:contentPart p14:bwMode="auto" r:id="rId29">
              <p14:nvContentPartPr>
                <p14:cNvPr id="19" name="Рукописный ввод 18">
                  <a:extLst>
                    <a:ext uri="{FF2B5EF4-FFF2-40B4-BE49-F238E27FC236}">
                      <a16:creationId xmlns:a16="http://schemas.microsoft.com/office/drawing/2014/main" id="{BB513CAF-79C8-4835-BD9D-D4A8FEE8A348}"/>
                    </a:ext>
                  </a:extLst>
                </p14:cNvPr>
                <p14:cNvContentPartPr/>
                <p14:nvPr/>
              </p14:nvContentPartPr>
              <p14:xfrm>
                <a:off x="3306032" y="2318838"/>
                <a:ext cx="187200" cy="225720"/>
              </p14:xfrm>
            </p:contentPart>
          </mc:Choice>
          <mc:Fallback xmlns="">
            <p:pic>
              <p:nvPicPr>
                <p:cNvPr id="19" name="Рукописный ввод 18">
                  <a:extLst>
                    <a:ext uri="{FF2B5EF4-FFF2-40B4-BE49-F238E27FC236}">
                      <a16:creationId xmlns:a16="http://schemas.microsoft.com/office/drawing/2014/main" id="{BB513CAF-79C8-4835-BD9D-D4A8FEE8A348}"/>
                    </a:ext>
                  </a:extLst>
                </p:cNvPr>
                <p:cNvPicPr/>
                <p:nvPr/>
              </p:nvPicPr>
              <p:blipFill>
                <a:blip r:embed="rId30"/>
                <a:stretch>
                  <a:fillRect/>
                </a:stretch>
              </p:blipFill>
              <p:spPr>
                <a:xfrm>
                  <a:off x="3301712" y="2314518"/>
                  <a:ext cx="195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Рукописный ввод 19">
                  <a:extLst>
                    <a:ext uri="{FF2B5EF4-FFF2-40B4-BE49-F238E27FC236}">
                      <a16:creationId xmlns:a16="http://schemas.microsoft.com/office/drawing/2014/main" id="{0C483EF4-EF69-41AF-B568-D143CBD733B9}"/>
                    </a:ext>
                  </a:extLst>
                </p14:cNvPr>
                <p14:cNvContentPartPr/>
                <p14:nvPr/>
              </p14:nvContentPartPr>
              <p14:xfrm>
                <a:off x="3447872" y="2367078"/>
                <a:ext cx="232560" cy="233280"/>
              </p14:xfrm>
            </p:contentPart>
          </mc:Choice>
          <mc:Fallback xmlns="">
            <p:pic>
              <p:nvPicPr>
                <p:cNvPr id="20" name="Рукописный ввод 19">
                  <a:extLst>
                    <a:ext uri="{FF2B5EF4-FFF2-40B4-BE49-F238E27FC236}">
                      <a16:creationId xmlns:a16="http://schemas.microsoft.com/office/drawing/2014/main" id="{0C483EF4-EF69-41AF-B568-D143CBD733B9}"/>
                    </a:ext>
                  </a:extLst>
                </p:cNvPr>
                <p:cNvPicPr/>
                <p:nvPr/>
              </p:nvPicPr>
              <p:blipFill>
                <a:blip r:embed="rId32"/>
                <a:stretch>
                  <a:fillRect/>
                </a:stretch>
              </p:blipFill>
              <p:spPr>
                <a:xfrm>
                  <a:off x="3443552" y="2362758"/>
                  <a:ext cx="2412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Рукописный ввод 20">
                  <a:extLst>
                    <a:ext uri="{FF2B5EF4-FFF2-40B4-BE49-F238E27FC236}">
                      <a16:creationId xmlns:a16="http://schemas.microsoft.com/office/drawing/2014/main" id="{BEB31FFF-D5A3-4328-891B-ABDE6DCD74D8}"/>
                    </a:ext>
                  </a:extLst>
                </p14:cNvPr>
                <p14:cNvContentPartPr/>
                <p14:nvPr/>
              </p14:nvContentPartPr>
              <p14:xfrm>
                <a:off x="3643352" y="2224158"/>
                <a:ext cx="247320" cy="501120"/>
              </p14:xfrm>
            </p:contentPart>
          </mc:Choice>
          <mc:Fallback xmlns="">
            <p:pic>
              <p:nvPicPr>
                <p:cNvPr id="21" name="Рукописный ввод 20">
                  <a:extLst>
                    <a:ext uri="{FF2B5EF4-FFF2-40B4-BE49-F238E27FC236}">
                      <a16:creationId xmlns:a16="http://schemas.microsoft.com/office/drawing/2014/main" id="{BEB31FFF-D5A3-4328-891B-ABDE6DCD74D8}"/>
                    </a:ext>
                  </a:extLst>
                </p:cNvPr>
                <p:cNvPicPr/>
                <p:nvPr/>
              </p:nvPicPr>
              <p:blipFill>
                <a:blip r:embed="rId34"/>
                <a:stretch>
                  <a:fillRect/>
                </a:stretch>
              </p:blipFill>
              <p:spPr>
                <a:xfrm>
                  <a:off x="3639032" y="2219838"/>
                  <a:ext cx="2559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Рукописный ввод 21">
                  <a:extLst>
                    <a:ext uri="{FF2B5EF4-FFF2-40B4-BE49-F238E27FC236}">
                      <a16:creationId xmlns:a16="http://schemas.microsoft.com/office/drawing/2014/main" id="{8C7033FD-F3D7-4B2D-9AB5-09145257BB30}"/>
                    </a:ext>
                  </a:extLst>
                </p14:cNvPr>
                <p14:cNvContentPartPr/>
                <p14:nvPr/>
              </p14:nvContentPartPr>
              <p14:xfrm>
                <a:off x="3150872" y="2254758"/>
                <a:ext cx="257760" cy="629640"/>
              </p14:xfrm>
            </p:contentPart>
          </mc:Choice>
          <mc:Fallback xmlns="">
            <p:pic>
              <p:nvPicPr>
                <p:cNvPr id="22" name="Рукописный ввод 21">
                  <a:extLst>
                    <a:ext uri="{FF2B5EF4-FFF2-40B4-BE49-F238E27FC236}">
                      <a16:creationId xmlns:a16="http://schemas.microsoft.com/office/drawing/2014/main" id="{8C7033FD-F3D7-4B2D-9AB5-09145257BB30}"/>
                    </a:ext>
                  </a:extLst>
                </p:cNvPr>
                <p:cNvPicPr/>
                <p:nvPr/>
              </p:nvPicPr>
              <p:blipFill>
                <a:blip r:embed="rId36"/>
                <a:stretch>
                  <a:fillRect/>
                </a:stretch>
              </p:blipFill>
              <p:spPr>
                <a:xfrm>
                  <a:off x="3146552" y="2250438"/>
                  <a:ext cx="266400" cy="638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24" name="Рукописный ввод 23">
                <a:extLst>
                  <a:ext uri="{FF2B5EF4-FFF2-40B4-BE49-F238E27FC236}">
                    <a16:creationId xmlns:a16="http://schemas.microsoft.com/office/drawing/2014/main" id="{0FC4772A-04D5-48B1-97D2-5352CE5D8BBC}"/>
                  </a:ext>
                </a:extLst>
              </p14:cNvPr>
              <p14:cNvContentPartPr/>
              <p14:nvPr/>
            </p14:nvContentPartPr>
            <p14:xfrm>
              <a:off x="1921832" y="1525038"/>
              <a:ext cx="186840" cy="167040"/>
            </p14:xfrm>
          </p:contentPart>
        </mc:Choice>
        <mc:Fallback xmlns="">
          <p:pic>
            <p:nvPicPr>
              <p:cNvPr id="24" name="Рукописный ввод 23">
                <a:extLst>
                  <a:ext uri="{FF2B5EF4-FFF2-40B4-BE49-F238E27FC236}">
                    <a16:creationId xmlns:a16="http://schemas.microsoft.com/office/drawing/2014/main" id="{0FC4772A-04D5-48B1-97D2-5352CE5D8BBC}"/>
                  </a:ext>
                </a:extLst>
              </p:cNvPr>
              <p:cNvPicPr/>
              <p:nvPr/>
            </p:nvPicPr>
            <p:blipFill>
              <a:blip r:embed="rId38"/>
              <a:stretch>
                <a:fillRect/>
              </a:stretch>
            </p:blipFill>
            <p:spPr>
              <a:xfrm>
                <a:off x="1917512" y="1520718"/>
                <a:ext cx="195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Рукописный ввод 24">
                <a:extLst>
                  <a:ext uri="{FF2B5EF4-FFF2-40B4-BE49-F238E27FC236}">
                    <a16:creationId xmlns:a16="http://schemas.microsoft.com/office/drawing/2014/main" id="{7DC7A237-BD4D-4643-A082-95723361BDA1}"/>
                  </a:ext>
                </a:extLst>
              </p14:cNvPr>
              <p14:cNvContentPartPr/>
              <p14:nvPr/>
            </p14:nvContentPartPr>
            <p14:xfrm>
              <a:off x="848312" y="2493438"/>
              <a:ext cx="200520" cy="167760"/>
            </p14:xfrm>
          </p:contentPart>
        </mc:Choice>
        <mc:Fallback xmlns="">
          <p:pic>
            <p:nvPicPr>
              <p:cNvPr id="25" name="Рукописный ввод 24">
                <a:extLst>
                  <a:ext uri="{FF2B5EF4-FFF2-40B4-BE49-F238E27FC236}">
                    <a16:creationId xmlns:a16="http://schemas.microsoft.com/office/drawing/2014/main" id="{7DC7A237-BD4D-4643-A082-95723361BDA1}"/>
                  </a:ext>
                </a:extLst>
              </p:cNvPr>
              <p:cNvPicPr/>
              <p:nvPr/>
            </p:nvPicPr>
            <p:blipFill>
              <a:blip r:embed="rId40"/>
              <a:stretch>
                <a:fillRect/>
              </a:stretch>
            </p:blipFill>
            <p:spPr>
              <a:xfrm>
                <a:off x="843992" y="2489118"/>
                <a:ext cx="2091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Рукописный ввод 25">
                <a:extLst>
                  <a:ext uri="{FF2B5EF4-FFF2-40B4-BE49-F238E27FC236}">
                    <a16:creationId xmlns:a16="http://schemas.microsoft.com/office/drawing/2014/main" id="{764A19B2-98AB-431E-AD1C-9B8F471CBC25}"/>
                  </a:ext>
                </a:extLst>
              </p14:cNvPr>
              <p14:cNvContentPartPr/>
              <p14:nvPr/>
            </p14:nvContentPartPr>
            <p14:xfrm>
              <a:off x="7622072" y="2363478"/>
              <a:ext cx="121680" cy="46440"/>
            </p14:xfrm>
          </p:contentPart>
        </mc:Choice>
        <mc:Fallback xmlns="">
          <p:pic>
            <p:nvPicPr>
              <p:cNvPr id="26" name="Рукописный ввод 25">
                <a:extLst>
                  <a:ext uri="{FF2B5EF4-FFF2-40B4-BE49-F238E27FC236}">
                    <a16:creationId xmlns:a16="http://schemas.microsoft.com/office/drawing/2014/main" id="{764A19B2-98AB-431E-AD1C-9B8F471CBC25}"/>
                  </a:ext>
                </a:extLst>
              </p:cNvPr>
              <p:cNvPicPr/>
              <p:nvPr/>
            </p:nvPicPr>
            <p:blipFill>
              <a:blip r:embed="rId42"/>
              <a:stretch>
                <a:fillRect/>
              </a:stretch>
            </p:blipFill>
            <p:spPr>
              <a:xfrm>
                <a:off x="7613072" y="2354838"/>
                <a:ext cx="1393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Рукописный ввод 26">
                <a:extLst>
                  <a:ext uri="{FF2B5EF4-FFF2-40B4-BE49-F238E27FC236}">
                    <a16:creationId xmlns:a16="http://schemas.microsoft.com/office/drawing/2014/main" id="{4DFA91FD-2E28-4DF1-BACE-C3D62CAE4C0A}"/>
                  </a:ext>
                </a:extLst>
              </p14:cNvPr>
              <p14:cNvContentPartPr/>
              <p14:nvPr/>
            </p14:nvContentPartPr>
            <p14:xfrm>
              <a:off x="6197192" y="3582438"/>
              <a:ext cx="987480" cy="191520"/>
            </p14:xfrm>
          </p:contentPart>
        </mc:Choice>
        <mc:Fallback xmlns="">
          <p:pic>
            <p:nvPicPr>
              <p:cNvPr id="27" name="Рукописный ввод 26">
                <a:extLst>
                  <a:ext uri="{FF2B5EF4-FFF2-40B4-BE49-F238E27FC236}">
                    <a16:creationId xmlns:a16="http://schemas.microsoft.com/office/drawing/2014/main" id="{4DFA91FD-2E28-4DF1-BACE-C3D62CAE4C0A}"/>
                  </a:ext>
                </a:extLst>
              </p:cNvPr>
              <p:cNvPicPr/>
              <p:nvPr/>
            </p:nvPicPr>
            <p:blipFill>
              <a:blip r:embed="rId44"/>
              <a:stretch>
                <a:fillRect/>
              </a:stretch>
            </p:blipFill>
            <p:spPr>
              <a:xfrm>
                <a:off x="6188192" y="3573438"/>
                <a:ext cx="1005120" cy="209160"/>
              </a:xfrm>
              <a:prstGeom prst="rect">
                <a:avLst/>
              </a:prstGeom>
            </p:spPr>
          </p:pic>
        </mc:Fallback>
      </mc:AlternateContent>
    </p:spTree>
    <p:extLst>
      <p:ext uri="{BB962C8B-B14F-4D97-AF65-F5344CB8AC3E}">
        <p14:creationId xmlns:p14="http://schemas.microsoft.com/office/powerpoint/2010/main" val="10077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B5B09520-F7C7-4DC1-82CB-5AEEEDD356E0}"/>
              </a:ext>
            </a:extLst>
          </p:cNvPr>
          <p:cNvPicPr>
            <a:picLocks noChangeAspect="1"/>
          </p:cNvPicPr>
          <p:nvPr/>
        </p:nvPicPr>
        <p:blipFill>
          <a:blip r:embed="rId2"/>
          <a:stretch>
            <a:fillRect/>
          </a:stretch>
        </p:blipFill>
        <p:spPr>
          <a:xfrm>
            <a:off x="981461" y="970567"/>
            <a:ext cx="9951275" cy="255505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2F26F4C7-0023-4772-A22F-42F2C102C89C}"/>
                  </a:ext>
                </a:extLst>
              </p14:cNvPr>
              <p14:cNvContentPartPr/>
              <p14:nvPr/>
            </p14:nvContentPartPr>
            <p14:xfrm>
              <a:off x="1620872" y="1970718"/>
              <a:ext cx="165240" cy="18720"/>
            </p14:xfrm>
          </p:contentPart>
        </mc:Choice>
        <mc:Fallback xmlns="">
          <p:pic>
            <p:nvPicPr>
              <p:cNvPr id="3" name="Рукописный ввод 2">
                <a:extLst>
                  <a:ext uri="{FF2B5EF4-FFF2-40B4-BE49-F238E27FC236}">
                    <a16:creationId xmlns:a16="http://schemas.microsoft.com/office/drawing/2014/main" id="{2F26F4C7-0023-4772-A22F-42F2C102C89C}"/>
                  </a:ext>
                </a:extLst>
              </p:cNvPr>
              <p:cNvPicPr/>
              <p:nvPr/>
            </p:nvPicPr>
            <p:blipFill>
              <a:blip r:embed="rId4"/>
              <a:stretch>
                <a:fillRect/>
              </a:stretch>
            </p:blipFill>
            <p:spPr>
              <a:xfrm>
                <a:off x="1602872" y="1952718"/>
                <a:ext cx="2008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5" name="Рукописный ввод 94">
                <a:extLst>
                  <a:ext uri="{FF2B5EF4-FFF2-40B4-BE49-F238E27FC236}">
                    <a16:creationId xmlns:a16="http://schemas.microsoft.com/office/drawing/2014/main" id="{7187786F-2F39-4CB0-81AB-0472E371E239}"/>
                  </a:ext>
                </a:extLst>
              </p14:cNvPr>
              <p14:cNvContentPartPr/>
              <p14:nvPr/>
            </p14:nvContentPartPr>
            <p14:xfrm>
              <a:off x="9608552" y="2853438"/>
              <a:ext cx="11520" cy="23760"/>
            </p14:xfrm>
          </p:contentPart>
        </mc:Choice>
        <mc:Fallback xmlns="">
          <p:pic>
            <p:nvPicPr>
              <p:cNvPr id="95" name="Рукописный ввод 94">
                <a:extLst>
                  <a:ext uri="{FF2B5EF4-FFF2-40B4-BE49-F238E27FC236}">
                    <a16:creationId xmlns:a16="http://schemas.microsoft.com/office/drawing/2014/main" id="{7187786F-2F39-4CB0-81AB-0472E371E239}"/>
                  </a:ext>
                </a:extLst>
              </p:cNvPr>
              <p:cNvPicPr/>
              <p:nvPr/>
            </p:nvPicPr>
            <p:blipFill>
              <a:blip r:embed="rId6"/>
              <a:stretch>
                <a:fillRect/>
              </a:stretch>
            </p:blipFill>
            <p:spPr>
              <a:xfrm>
                <a:off x="9590552" y="2835438"/>
                <a:ext cx="47160" cy="59400"/>
              </a:xfrm>
              <a:prstGeom prst="rect">
                <a:avLst/>
              </a:prstGeom>
            </p:spPr>
          </p:pic>
        </mc:Fallback>
      </mc:AlternateContent>
      <p:grpSp>
        <p:nvGrpSpPr>
          <p:cNvPr id="144" name="Группа 143">
            <a:extLst>
              <a:ext uri="{FF2B5EF4-FFF2-40B4-BE49-F238E27FC236}">
                <a16:creationId xmlns:a16="http://schemas.microsoft.com/office/drawing/2014/main" id="{293726CB-0856-4519-83C0-DA8EFA0757A9}"/>
              </a:ext>
            </a:extLst>
          </p:cNvPr>
          <p:cNvGrpSpPr/>
          <p:nvPr/>
        </p:nvGrpSpPr>
        <p:grpSpPr>
          <a:xfrm>
            <a:off x="300392" y="237678"/>
            <a:ext cx="2878560" cy="509760"/>
            <a:chOff x="300392" y="237678"/>
            <a:chExt cx="2878560" cy="509760"/>
          </a:xfrm>
        </p:grpSpPr>
        <mc:AlternateContent xmlns:mc="http://schemas.openxmlformats.org/markup-compatibility/2006" xmlns:p14="http://schemas.microsoft.com/office/powerpoint/2010/main">
          <mc:Choice Requires="p14">
            <p:contentPart p14:bwMode="auto" r:id="rId7">
              <p14:nvContentPartPr>
                <p14:cNvPr id="131" name="Рукописный ввод 130">
                  <a:extLst>
                    <a:ext uri="{FF2B5EF4-FFF2-40B4-BE49-F238E27FC236}">
                      <a16:creationId xmlns:a16="http://schemas.microsoft.com/office/drawing/2014/main" id="{E1F6EB6E-90E0-41BA-933C-0862F4C02A19}"/>
                    </a:ext>
                  </a:extLst>
                </p14:cNvPr>
                <p14:cNvContentPartPr/>
                <p14:nvPr/>
              </p14:nvContentPartPr>
              <p14:xfrm>
                <a:off x="300392" y="267198"/>
                <a:ext cx="345600" cy="476640"/>
              </p14:xfrm>
            </p:contentPart>
          </mc:Choice>
          <mc:Fallback xmlns="">
            <p:pic>
              <p:nvPicPr>
                <p:cNvPr id="131" name="Рукописный ввод 130">
                  <a:extLst>
                    <a:ext uri="{FF2B5EF4-FFF2-40B4-BE49-F238E27FC236}">
                      <a16:creationId xmlns:a16="http://schemas.microsoft.com/office/drawing/2014/main" id="{E1F6EB6E-90E0-41BA-933C-0862F4C02A19}"/>
                    </a:ext>
                  </a:extLst>
                </p:cNvPr>
                <p:cNvPicPr/>
                <p:nvPr/>
              </p:nvPicPr>
              <p:blipFill>
                <a:blip r:embed="rId196"/>
                <a:stretch>
                  <a:fillRect/>
                </a:stretch>
              </p:blipFill>
              <p:spPr>
                <a:xfrm>
                  <a:off x="282752" y="249558"/>
                  <a:ext cx="3812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2" name="Рукописный ввод 131">
                  <a:extLst>
                    <a:ext uri="{FF2B5EF4-FFF2-40B4-BE49-F238E27FC236}">
                      <a16:creationId xmlns:a16="http://schemas.microsoft.com/office/drawing/2014/main" id="{E26A7F26-9910-4689-809F-EB58FC88C5D6}"/>
                    </a:ext>
                  </a:extLst>
                </p14:cNvPr>
                <p14:cNvContentPartPr/>
                <p14:nvPr/>
              </p14:nvContentPartPr>
              <p14:xfrm>
                <a:off x="303992" y="535398"/>
                <a:ext cx="291240" cy="29520"/>
              </p14:xfrm>
            </p:contentPart>
          </mc:Choice>
          <mc:Fallback xmlns="">
            <p:pic>
              <p:nvPicPr>
                <p:cNvPr id="132" name="Рукописный ввод 131">
                  <a:extLst>
                    <a:ext uri="{FF2B5EF4-FFF2-40B4-BE49-F238E27FC236}">
                      <a16:creationId xmlns:a16="http://schemas.microsoft.com/office/drawing/2014/main" id="{E26A7F26-9910-4689-809F-EB58FC88C5D6}"/>
                    </a:ext>
                  </a:extLst>
                </p:cNvPr>
                <p:cNvPicPr/>
                <p:nvPr/>
              </p:nvPicPr>
              <p:blipFill>
                <a:blip r:embed="rId198"/>
                <a:stretch>
                  <a:fillRect/>
                </a:stretch>
              </p:blipFill>
              <p:spPr>
                <a:xfrm>
                  <a:off x="286352" y="517758"/>
                  <a:ext cx="326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3" name="Рукописный ввод 132">
                  <a:extLst>
                    <a:ext uri="{FF2B5EF4-FFF2-40B4-BE49-F238E27FC236}">
                      <a16:creationId xmlns:a16="http://schemas.microsoft.com/office/drawing/2014/main" id="{7F0CC4DE-0CB1-449E-BD80-FFF8F11792AD}"/>
                    </a:ext>
                  </a:extLst>
                </p14:cNvPr>
                <p14:cNvContentPartPr/>
                <p14:nvPr/>
              </p14:nvContentPartPr>
              <p14:xfrm>
                <a:off x="723752" y="436038"/>
                <a:ext cx="193680" cy="259200"/>
              </p14:xfrm>
            </p:contentPart>
          </mc:Choice>
          <mc:Fallback xmlns="">
            <p:pic>
              <p:nvPicPr>
                <p:cNvPr id="133" name="Рукописный ввод 132">
                  <a:extLst>
                    <a:ext uri="{FF2B5EF4-FFF2-40B4-BE49-F238E27FC236}">
                      <a16:creationId xmlns:a16="http://schemas.microsoft.com/office/drawing/2014/main" id="{7F0CC4DE-0CB1-449E-BD80-FFF8F11792AD}"/>
                    </a:ext>
                  </a:extLst>
                </p:cNvPr>
                <p:cNvPicPr/>
                <p:nvPr/>
              </p:nvPicPr>
              <p:blipFill>
                <a:blip r:embed="rId200"/>
                <a:stretch>
                  <a:fillRect/>
                </a:stretch>
              </p:blipFill>
              <p:spPr>
                <a:xfrm>
                  <a:off x="705752" y="418398"/>
                  <a:ext cx="2293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4" name="Рукописный ввод 133">
                  <a:extLst>
                    <a:ext uri="{FF2B5EF4-FFF2-40B4-BE49-F238E27FC236}">
                      <a16:creationId xmlns:a16="http://schemas.microsoft.com/office/drawing/2014/main" id="{C7E4F5C0-124D-46CF-9415-E7D52D882FEB}"/>
                    </a:ext>
                  </a:extLst>
                </p14:cNvPr>
                <p14:cNvContentPartPr/>
                <p14:nvPr/>
              </p14:nvContentPartPr>
              <p14:xfrm>
                <a:off x="765512" y="465918"/>
                <a:ext cx="145800" cy="271440"/>
              </p14:xfrm>
            </p:contentPart>
          </mc:Choice>
          <mc:Fallback xmlns="">
            <p:pic>
              <p:nvPicPr>
                <p:cNvPr id="134" name="Рукописный ввод 133">
                  <a:extLst>
                    <a:ext uri="{FF2B5EF4-FFF2-40B4-BE49-F238E27FC236}">
                      <a16:creationId xmlns:a16="http://schemas.microsoft.com/office/drawing/2014/main" id="{C7E4F5C0-124D-46CF-9415-E7D52D882FEB}"/>
                    </a:ext>
                  </a:extLst>
                </p:cNvPr>
                <p:cNvPicPr/>
                <p:nvPr/>
              </p:nvPicPr>
              <p:blipFill>
                <a:blip r:embed="rId202"/>
                <a:stretch>
                  <a:fillRect/>
                </a:stretch>
              </p:blipFill>
              <p:spPr>
                <a:xfrm>
                  <a:off x="747872" y="447918"/>
                  <a:ext cx="1814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5" name="Рукописный ввод 134">
                  <a:extLst>
                    <a:ext uri="{FF2B5EF4-FFF2-40B4-BE49-F238E27FC236}">
                      <a16:creationId xmlns:a16="http://schemas.microsoft.com/office/drawing/2014/main" id="{442EF740-D550-47D9-A9EA-B43EDA08DFF5}"/>
                    </a:ext>
                  </a:extLst>
                </p14:cNvPr>
                <p14:cNvContentPartPr/>
                <p14:nvPr/>
              </p14:nvContentPartPr>
              <p14:xfrm>
                <a:off x="1004192" y="448998"/>
                <a:ext cx="261720" cy="268560"/>
              </p14:xfrm>
            </p:contentPart>
          </mc:Choice>
          <mc:Fallback xmlns="">
            <p:pic>
              <p:nvPicPr>
                <p:cNvPr id="135" name="Рукописный ввод 134">
                  <a:extLst>
                    <a:ext uri="{FF2B5EF4-FFF2-40B4-BE49-F238E27FC236}">
                      <a16:creationId xmlns:a16="http://schemas.microsoft.com/office/drawing/2014/main" id="{442EF740-D550-47D9-A9EA-B43EDA08DFF5}"/>
                    </a:ext>
                  </a:extLst>
                </p:cNvPr>
                <p:cNvPicPr/>
                <p:nvPr/>
              </p:nvPicPr>
              <p:blipFill>
                <a:blip r:embed="rId204"/>
                <a:stretch>
                  <a:fillRect/>
                </a:stretch>
              </p:blipFill>
              <p:spPr>
                <a:xfrm>
                  <a:off x="986552" y="430998"/>
                  <a:ext cx="29736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6" name="Рукописный ввод 135">
                  <a:extLst>
                    <a:ext uri="{FF2B5EF4-FFF2-40B4-BE49-F238E27FC236}">
                      <a16:creationId xmlns:a16="http://schemas.microsoft.com/office/drawing/2014/main" id="{3796F478-C713-4660-88E6-F707BC6FE78A}"/>
                    </a:ext>
                  </a:extLst>
                </p14:cNvPr>
                <p14:cNvContentPartPr/>
                <p14:nvPr/>
              </p14:nvContentPartPr>
              <p14:xfrm>
                <a:off x="1335752" y="407958"/>
                <a:ext cx="395280" cy="294480"/>
              </p14:xfrm>
            </p:contentPart>
          </mc:Choice>
          <mc:Fallback xmlns="">
            <p:pic>
              <p:nvPicPr>
                <p:cNvPr id="136" name="Рукописный ввод 135">
                  <a:extLst>
                    <a:ext uri="{FF2B5EF4-FFF2-40B4-BE49-F238E27FC236}">
                      <a16:creationId xmlns:a16="http://schemas.microsoft.com/office/drawing/2014/main" id="{3796F478-C713-4660-88E6-F707BC6FE78A}"/>
                    </a:ext>
                  </a:extLst>
                </p:cNvPr>
                <p:cNvPicPr/>
                <p:nvPr/>
              </p:nvPicPr>
              <p:blipFill>
                <a:blip r:embed="rId206"/>
                <a:stretch>
                  <a:fillRect/>
                </a:stretch>
              </p:blipFill>
              <p:spPr>
                <a:xfrm>
                  <a:off x="1318112" y="389958"/>
                  <a:ext cx="4309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7" name="Рукописный ввод 136">
                  <a:extLst>
                    <a:ext uri="{FF2B5EF4-FFF2-40B4-BE49-F238E27FC236}">
                      <a16:creationId xmlns:a16="http://schemas.microsoft.com/office/drawing/2014/main" id="{4BD1C1FF-8081-4FBD-A8BC-0B4C62801504}"/>
                    </a:ext>
                  </a:extLst>
                </p14:cNvPr>
                <p14:cNvContentPartPr/>
                <p14:nvPr/>
              </p14:nvContentPartPr>
              <p14:xfrm>
                <a:off x="1812032" y="392478"/>
                <a:ext cx="149760" cy="245880"/>
              </p14:xfrm>
            </p:contentPart>
          </mc:Choice>
          <mc:Fallback xmlns="">
            <p:pic>
              <p:nvPicPr>
                <p:cNvPr id="137" name="Рукописный ввод 136">
                  <a:extLst>
                    <a:ext uri="{FF2B5EF4-FFF2-40B4-BE49-F238E27FC236}">
                      <a16:creationId xmlns:a16="http://schemas.microsoft.com/office/drawing/2014/main" id="{4BD1C1FF-8081-4FBD-A8BC-0B4C62801504}"/>
                    </a:ext>
                  </a:extLst>
                </p:cNvPr>
                <p:cNvPicPr/>
                <p:nvPr/>
              </p:nvPicPr>
              <p:blipFill>
                <a:blip r:embed="rId208"/>
                <a:stretch>
                  <a:fillRect/>
                </a:stretch>
              </p:blipFill>
              <p:spPr>
                <a:xfrm>
                  <a:off x="1794392" y="374478"/>
                  <a:ext cx="185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8" name="Рукописный ввод 137">
                  <a:extLst>
                    <a:ext uri="{FF2B5EF4-FFF2-40B4-BE49-F238E27FC236}">
                      <a16:creationId xmlns:a16="http://schemas.microsoft.com/office/drawing/2014/main" id="{1708EFD8-FE53-40CE-8AA2-82AD7C7B32FB}"/>
                    </a:ext>
                  </a:extLst>
                </p14:cNvPr>
                <p14:cNvContentPartPr/>
                <p14:nvPr/>
              </p14:nvContentPartPr>
              <p14:xfrm>
                <a:off x="2042072" y="321198"/>
                <a:ext cx="271440" cy="307440"/>
              </p14:xfrm>
            </p:contentPart>
          </mc:Choice>
          <mc:Fallback xmlns="">
            <p:pic>
              <p:nvPicPr>
                <p:cNvPr id="138" name="Рукописный ввод 137">
                  <a:extLst>
                    <a:ext uri="{FF2B5EF4-FFF2-40B4-BE49-F238E27FC236}">
                      <a16:creationId xmlns:a16="http://schemas.microsoft.com/office/drawing/2014/main" id="{1708EFD8-FE53-40CE-8AA2-82AD7C7B32FB}"/>
                    </a:ext>
                  </a:extLst>
                </p:cNvPr>
                <p:cNvPicPr/>
                <p:nvPr/>
              </p:nvPicPr>
              <p:blipFill>
                <a:blip r:embed="rId210"/>
                <a:stretch>
                  <a:fillRect/>
                </a:stretch>
              </p:blipFill>
              <p:spPr>
                <a:xfrm>
                  <a:off x="2024072" y="303558"/>
                  <a:ext cx="3070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9" name="Рукописный ввод 138">
                  <a:extLst>
                    <a:ext uri="{FF2B5EF4-FFF2-40B4-BE49-F238E27FC236}">
                      <a16:creationId xmlns:a16="http://schemas.microsoft.com/office/drawing/2014/main" id="{5F0C6445-9845-4783-87F5-1DC1C0B981CC}"/>
                    </a:ext>
                  </a:extLst>
                </p14:cNvPr>
                <p14:cNvContentPartPr/>
                <p14:nvPr/>
              </p14:nvContentPartPr>
              <p14:xfrm>
                <a:off x="2272472" y="459798"/>
                <a:ext cx="243720" cy="118080"/>
              </p14:xfrm>
            </p:contentPart>
          </mc:Choice>
          <mc:Fallback xmlns="">
            <p:pic>
              <p:nvPicPr>
                <p:cNvPr id="139" name="Рукописный ввод 138">
                  <a:extLst>
                    <a:ext uri="{FF2B5EF4-FFF2-40B4-BE49-F238E27FC236}">
                      <a16:creationId xmlns:a16="http://schemas.microsoft.com/office/drawing/2014/main" id="{5F0C6445-9845-4783-87F5-1DC1C0B981CC}"/>
                    </a:ext>
                  </a:extLst>
                </p:cNvPr>
                <p:cNvPicPr/>
                <p:nvPr/>
              </p:nvPicPr>
              <p:blipFill>
                <a:blip r:embed="rId212"/>
                <a:stretch>
                  <a:fillRect/>
                </a:stretch>
              </p:blipFill>
              <p:spPr>
                <a:xfrm>
                  <a:off x="2254472" y="441798"/>
                  <a:ext cx="279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0" name="Рукописный ввод 139">
                  <a:extLst>
                    <a:ext uri="{FF2B5EF4-FFF2-40B4-BE49-F238E27FC236}">
                      <a16:creationId xmlns:a16="http://schemas.microsoft.com/office/drawing/2014/main" id="{12E2FBA3-5CD6-4948-91E9-F34E7C7B0976}"/>
                    </a:ext>
                  </a:extLst>
                </p14:cNvPr>
                <p14:cNvContentPartPr/>
                <p14:nvPr/>
              </p14:nvContentPartPr>
              <p14:xfrm>
                <a:off x="2183192" y="342438"/>
                <a:ext cx="355680" cy="113760"/>
              </p14:xfrm>
            </p:contentPart>
          </mc:Choice>
          <mc:Fallback xmlns="">
            <p:pic>
              <p:nvPicPr>
                <p:cNvPr id="140" name="Рукописный ввод 139">
                  <a:extLst>
                    <a:ext uri="{FF2B5EF4-FFF2-40B4-BE49-F238E27FC236}">
                      <a16:creationId xmlns:a16="http://schemas.microsoft.com/office/drawing/2014/main" id="{12E2FBA3-5CD6-4948-91E9-F34E7C7B0976}"/>
                    </a:ext>
                  </a:extLst>
                </p:cNvPr>
                <p:cNvPicPr/>
                <p:nvPr/>
              </p:nvPicPr>
              <p:blipFill>
                <a:blip r:embed="rId214"/>
                <a:stretch>
                  <a:fillRect/>
                </a:stretch>
              </p:blipFill>
              <p:spPr>
                <a:xfrm>
                  <a:off x="2165192" y="324438"/>
                  <a:ext cx="3913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1" name="Рукописный ввод 140">
                  <a:extLst>
                    <a:ext uri="{FF2B5EF4-FFF2-40B4-BE49-F238E27FC236}">
                      <a16:creationId xmlns:a16="http://schemas.microsoft.com/office/drawing/2014/main" id="{E8851372-4A64-4E57-917A-5A286E5A9929}"/>
                    </a:ext>
                  </a:extLst>
                </p14:cNvPr>
                <p14:cNvContentPartPr/>
                <p14:nvPr/>
              </p14:nvContentPartPr>
              <p14:xfrm>
                <a:off x="2921912" y="260718"/>
                <a:ext cx="257040" cy="486720"/>
              </p14:xfrm>
            </p:contentPart>
          </mc:Choice>
          <mc:Fallback xmlns="">
            <p:pic>
              <p:nvPicPr>
                <p:cNvPr id="141" name="Рукописный ввод 140">
                  <a:extLst>
                    <a:ext uri="{FF2B5EF4-FFF2-40B4-BE49-F238E27FC236}">
                      <a16:creationId xmlns:a16="http://schemas.microsoft.com/office/drawing/2014/main" id="{E8851372-4A64-4E57-917A-5A286E5A9929}"/>
                    </a:ext>
                  </a:extLst>
                </p:cNvPr>
                <p:cNvPicPr/>
                <p:nvPr/>
              </p:nvPicPr>
              <p:blipFill>
                <a:blip r:embed="rId216"/>
                <a:stretch>
                  <a:fillRect/>
                </a:stretch>
              </p:blipFill>
              <p:spPr>
                <a:xfrm>
                  <a:off x="2904272" y="242718"/>
                  <a:ext cx="2926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2" name="Рукописный ввод 141">
                  <a:extLst>
                    <a:ext uri="{FF2B5EF4-FFF2-40B4-BE49-F238E27FC236}">
                      <a16:creationId xmlns:a16="http://schemas.microsoft.com/office/drawing/2014/main" id="{01D407C3-205A-4303-9327-3F79ED2AEC75}"/>
                    </a:ext>
                  </a:extLst>
                </p14:cNvPr>
                <p14:cNvContentPartPr/>
                <p14:nvPr/>
              </p14:nvContentPartPr>
              <p14:xfrm>
                <a:off x="2757752" y="264318"/>
                <a:ext cx="70920" cy="169200"/>
              </p14:xfrm>
            </p:contentPart>
          </mc:Choice>
          <mc:Fallback xmlns="">
            <p:pic>
              <p:nvPicPr>
                <p:cNvPr id="142" name="Рукописный ввод 141">
                  <a:extLst>
                    <a:ext uri="{FF2B5EF4-FFF2-40B4-BE49-F238E27FC236}">
                      <a16:creationId xmlns:a16="http://schemas.microsoft.com/office/drawing/2014/main" id="{01D407C3-205A-4303-9327-3F79ED2AEC75}"/>
                    </a:ext>
                  </a:extLst>
                </p:cNvPr>
                <p:cNvPicPr/>
                <p:nvPr/>
              </p:nvPicPr>
              <p:blipFill>
                <a:blip r:embed="rId218"/>
                <a:stretch>
                  <a:fillRect/>
                </a:stretch>
              </p:blipFill>
              <p:spPr>
                <a:xfrm>
                  <a:off x="2739752" y="246318"/>
                  <a:ext cx="1065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3" name="Рукописный ввод 142">
                  <a:extLst>
                    <a:ext uri="{FF2B5EF4-FFF2-40B4-BE49-F238E27FC236}">
                      <a16:creationId xmlns:a16="http://schemas.microsoft.com/office/drawing/2014/main" id="{056473DB-AB2A-4DEE-9ABE-A1589D75B2E4}"/>
                    </a:ext>
                  </a:extLst>
                </p14:cNvPr>
                <p14:cNvContentPartPr/>
                <p14:nvPr/>
              </p14:nvContentPartPr>
              <p14:xfrm>
                <a:off x="2763512" y="237678"/>
                <a:ext cx="160920" cy="167400"/>
              </p14:xfrm>
            </p:contentPart>
          </mc:Choice>
          <mc:Fallback xmlns="">
            <p:pic>
              <p:nvPicPr>
                <p:cNvPr id="143" name="Рукописный ввод 142">
                  <a:extLst>
                    <a:ext uri="{FF2B5EF4-FFF2-40B4-BE49-F238E27FC236}">
                      <a16:creationId xmlns:a16="http://schemas.microsoft.com/office/drawing/2014/main" id="{056473DB-AB2A-4DEE-9ABE-A1589D75B2E4}"/>
                    </a:ext>
                  </a:extLst>
                </p:cNvPr>
                <p:cNvPicPr/>
                <p:nvPr/>
              </p:nvPicPr>
              <p:blipFill>
                <a:blip r:embed="rId220"/>
                <a:stretch>
                  <a:fillRect/>
                </a:stretch>
              </p:blipFill>
              <p:spPr>
                <a:xfrm>
                  <a:off x="2745512" y="220038"/>
                  <a:ext cx="196560" cy="203040"/>
                </a:xfrm>
                <a:prstGeom prst="rect">
                  <a:avLst/>
                </a:prstGeom>
              </p:spPr>
            </p:pic>
          </mc:Fallback>
        </mc:AlternateContent>
      </p:grpSp>
      <p:sp>
        <p:nvSpPr>
          <p:cNvPr id="4" name="TextBox 4">
            <a:extLst>
              <a:ext uri="{FF2B5EF4-FFF2-40B4-BE49-F238E27FC236}">
                <a16:creationId xmlns:a16="http://schemas.microsoft.com/office/drawing/2014/main" id="{B5A05FD2-175C-4465-8892-27B39B8FA053}"/>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8</a:t>
            </a:r>
            <a:endParaRPr lang="en-GB" dirty="0"/>
          </a:p>
        </p:txBody>
      </p:sp>
      <p:grpSp>
        <p:nvGrpSpPr>
          <p:cNvPr id="13" name="Группа 12">
            <a:extLst>
              <a:ext uri="{FF2B5EF4-FFF2-40B4-BE49-F238E27FC236}">
                <a16:creationId xmlns:a16="http://schemas.microsoft.com/office/drawing/2014/main" id="{ABD81F28-3635-4DED-8371-B3F30EADF1E6}"/>
              </a:ext>
            </a:extLst>
          </p:cNvPr>
          <p:cNvGrpSpPr/>
          <p:nvPr/>
        </p:nvGrpSpPr>
        <p:grpSpPr>
          <a:xfrm>
            <a:off x="640232" y="1810878"/>
            <a:ext cx="222120" cy="281880"/>
            <a:chOff x="640232" y="1810878"/>
            <a:chExt cx="222120" cy="281880"/>
          </a:xfrm>
        </p:grpSpPr>
        <mc:AlternateContent xmlns:mc="http://schemas.openxmlformats.org/markup-compatibility/2006" xmlns:p14="http://schemas.microsoft.com/office/powerpoint/2010/main">
          <mc:Choice Requires="p14">
            <p:contentPart p14:bwMode="auto" r:id="rId221">
              <p14:nvContentPartPr>
                <p14:cNvPr id="5" name="Рукописный ввод 4">
                  <a:extLst>
                    <a:ext uri="{FF2B5EF4-FFF2-40B4-BE49-F238E27FC236}">
                      <a16:creationId xmlns:a16="http://schemas.microsoft.com/office/drawing/2014/main" id="{8AF8CA85-59BD-45C9-A5E6-B1BB12DE6785}"/>
                    </a:ext>
                  </a:extLst>
                </p14:cNvPr>
                <p14:cNvContentPartPr/>
                <p14:nvPr/>
              </p14:nvContentPartPr>
              <p14:xfrm>
                <a:off x="640232" y="1829958"/>
                <a:ext cx="105840" cy="262800"/>
              </p14:xfrm>
            </p:contentPart>
          </mc:Choice>
          <mc:Fallback xmlns="">
            <p:pic>
              <p:nvPicPr>
                <p:cNvPr id="5" name="Рукописный ввод 4">
                  <a:extLst>
                    <a:ext uri="{FF2B5EF4-FFF2-40B4-BE49-F238E27FC236}">
                      <a16:creationId xmlns:a16="http://schemas.microsoft.com/office/drawing/2014/main" id="{8AF8CA85-59BD-45C9-A5E6-B1BB12DE6785}"/>
                    </a:ext>
                  </a:extLst>
                </p:cNvPr>
                <p:cNvPicPr/>
                <p:nvPr/>
              </p:nvPicPr>
              <p:blipFill>
                <a:blip r:embed="rId222"/>
                <a:stretch>
                  <a:fillRect/>
                </a:stretch>
              </p:blipFill>
              <p:spPr>
                <a:xfrm>
                  <a:off x="635912" y="1825638"/>
                  <a:ext cx="1144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6" name="Рукописный ввод 5">
                  <a:extLst>
                    <a:ext uri="{FF2B5EF4-FFF2-40B4-BE49-F238E27FC236}">
                      <a16:creationId xmlns:a16="http://schemas.microsoft.com/office/drawing/2014/main" id="{C164D783-327E-4A34-8319-EAEA165870C9}"/>
                    </a:ext>
                  </a:extLst>
                </p14:cNvPr>
                <p14:cNvContentPartPr/>
                <p14:nvPr/>
              </p14:nvContentPartPr>
              <p14:xfrm>
                <a:off x="825632" y="1810878"/>
                <a:ext cx="36720" cy="82800"/>
              </p14:xfrm>
            </p:contentPart>
          </mc:Choice>
          <mc:Fallback xmlns="">
            <p:pic>
              <p:nvPicPr>
                <p:cNvPr id="6" name="Рукописный ввод 5">
                  <a:extLst>
                    <a:ext uri="{FF2B5EF4-FFF2-40B4-BE49-F238E27FC236}">
                      <a16:creationId xmlns:a16="http://schemas.microsoft.com/office/drawing/2014/main" id="{C164D783-327E-4A34-8319-EAEA165870C9}"/>
                    </a:ext>
                  </a:extLst>
                </p:cNvPr>
                <p:cNvPicPr/>
                <p:nvPr/>
              </p:nvPicPr>
              <p:blipFill>
                <a:blip r:embed="rId224"/>
                <a:stretch>
                  <a:fillRect/>
                </a:stretch>
              </p:blipFill>
              <p:spPr>
                <a:xfrm>
                  <a:off x="821312" y="1806558"/>
                  <a:ext cx="45360" cy="91440"/>
                </a:xfrm>
                <a:prstGeom prst="rect">
                  <a:avLst/>
                </a:prstGeom>
              </p:spPr>
            </p:pic>
          </mc:Fallback>
        </mc:AlternateContent>
      </p:grpSp>
      <p:grpSp>
        <p:nvGrpSpPr>
          <p:cNvPr id="12" name="Группа 11">
            <a:extLst>
              <a:ext uri="{FF2B5EF4-FFF2-40B4-BE49-F238E27FC236}">
                <a16:creationId xmlns:a16="http://schemas.microsoft.com/office/drawing/2014/main" id="{B4096E44-94CF-40CA-B19C-D535BC0CCBEF}"/>
              </a:ext>
            </a:extLst>
          </p:cNvPr>
          <p:cNvGrpSpPr/>
          <p:nvPr/>
        </p:nvGrpSpPr>
        <p:grpSpPr>
          <a:xfrm>
            <a:off x="690992" y="2513958"/>
            <a:ext cx="328320" cy="269640"/>
            <a:chOff x="690992" y="2513958"/>
            <a:chExt cx="328320" cy="269640"/>
          </a:xfrm>
        </p:grpSpPr>
        <mc:AlternateContent xmlns:mc="http://schemas.openxmlformats.org/markup-compatibility/2006" xmlns:p14="http://schemas.microsoft.com/office/powerpoint/2010/main">
          <mc:Choice Requires="p14">
            <p:contentPart p14:bwMode="auto" r:id="rId225">
              <p14:nvContentPartPr>
                <p14:cNvPr id="7" name="Рукописный ввод 6">
                  <a:extLst>
                    <a:ext uri="{FF2B5EF4-FFF2-40B4-BE49-F238E27FC236}">
                      <a16:creationId xmlns:a16="http://schemas.microsoft.com/office/drawing/2014/main" id="{24888D90-FFAE-4FD2-AFB8-DF87394F405E}"/>
                    </a:ext>
                  </a:extLst>
                </p14:cNvPr>
                <p14:cNvContentPartPr/>
                <p14:nvPr/>
              </p14:nvContentPartPr>
              <p14:xfrm>
                <a:off x="690992" y="2513958"/>
                <a:ext cx="69480" cy="269640"/>
              </p14:xfrm>
            </p:contentPart>
          </mc:Choice>
          <mc:Fallback xmlns="">
            <p:pic>
              <p:nvPicPr>
                <p:cNvPr id="7" name="Рукописный ввод 6">
                  <a:extLst>
                    <a:ext uri="{FF2B5EF4-FFF2-40B4-BE49-F238E27FC236}">
                      <a16:creationId xmlns:a16="http://schemas.microsoft.com/office/drawing/2014/main" id="{24888D90-FFAE-4FD2-AFB8-DF87394F405E}"/>
                    </a:ext>
                  </a:extLst>
                </p:cNvPr>
                <p:cNvPicPr/>
                <p:nvPr/>
              </p:nvPicPr>
              <p:blipFill>
                <a:blip r:embed="rId226"/>
                <a:stretch>
                  <a:fillRect/>
                </a:stretch>
              </p:blipFill>
              <p:spPr>
                <a:xfrm>
                  <a:off x="686672" y="2509638"/>
                  <a:ext cx="78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8" name="Рукописный ввод 7">
                  <a:extLst>
                    <a:ext uri="{FF2B5EF4-FFF2-40B4-BE49-F238E27FC236}">
                      <a16:creationId xmlns:a16="http://schemas.microsoft.com/office/drawing/2014/main" id="{7354A13C-D6F9-4D6A-B07B-B371B2E16A12}"/>
                    </a:ext>
                  </a:extLst>
                </p14:cNvPr>
                <p14:cNvContentPartPr/>
                <p14:nvPr/>
              </p14:nvContentPartPr>
              <p14:xfrm>
                <a:off x="876392" y="2525838"/>
                <a:ext cx="142920" cy="216720"/>
              </p14:xfrm>
            </p:contentPart>
          </mc:Choice>
          <mc:Fallback xmlns="">
            <p:pic>
              <p:nvPicPr>
                <p:cNvPr id="8" name="Рукописный ввод 7">
                  <a:extLst>
                    <a:ext uri="{FF2B5EF4-FFF2-40B4-BE49-F238E27FC236}">
                      <a16:creationId xmlns:a16="http://schemas.microsoft.com/office/drawing/2014/main" id="{7354A13C-D6F9-4D6A-B07B-B371B2E16A12}"/>
                    </a:ext>
                  </a:extLst>
                </p:cNvPr>
                <p:cNvPicPr/>
                <p:nvPr/>
              </p:nvPicPr>
              <p:blipFill>
                <a:blip r:embed="rId228"/>
                <a:stretch>
                  <a:fillRect/>
                </a:stretch>
              </p:blipFill>
              <p:spPr>
                <a:xfrm>
                  <a:off x="872072" y="2521518"/>
                  <a:ext cx="151560" cy="225360"/>
                </a:xfrm>
                <a:prstGeom prst="rect">
                  <a:avLst/>
                </a:prstGeom>
              </p:spPr>
            </p:pic>
          </mc:Fallback>
        </mc:AlternateContent>
      </p:grpSp>
      <p:grpSp>
        <p:nvGrpSpPr>
          <p:cNvPr id="11" name="Группа 10">
            <a:extLst>
              <a:ext uri="{FF2B5EF4-FFF2-40B4-BE49-F238E27FC236}">
                <a16:creationId xmlns:a16="http://schemas.microsoft.com/office/drawing/2014/main" id="{03548D24-C8F7-4FD8-8360-9BD84DDB77F6}"/>
              </a:ext>
            </a:extLst>
          </p:cNvPr>
          <p:cNvGrpSpPr/>
          <p:nvPr/>
        </p:nvGrpSpPr>
        <p:grpSpPr>
          <a:xfrm>
            <a:off x="541232" y="2926518"/>
            <a:ext cx="561960" cy="373320"/>
            <a:chOff x="541232" y="2926518"/>
            <a:chExt cx="561960" cy="373320"/>
          </a:xfrm>
        </p:grpSpPr>
        <mc:AlternateContent xmlns:mc="http://schemas.openxmlformats.org/markup-compatibility/2006" xmlns:p14="http://schemas.microsoft.com/office/powerpoint/2010/main">
          <mc:Choice Requires="p14">
            <p:contentPart p14:bwMode="auto" r:id="rId229">
              <p14:nvContentPartPr>
                <p14:cNvPr id="9" name="Рукописный ввод 8">
                  <a:extLst>
                    <a:ext uri="{FF2B5EF4-FFF2-40B4-BE49-F238E27FC236}">
                      <a16:creationId xmlns:a16="http://schemas.microsoft.com/office/drawing/2014/main" id="{839CB2B1-3D79-47DF-B249-06E784B54BCD}"/>
                    </a:ext>
                  </a:extLst>
                </p14:cNvPr>
                <p14:cNvContentPartPr/>
                <p14:nvPr/>
              </p14:nvContentPartPr>
              <p14:xfrm>
                <a:off x="674792" y="2995278"/>
                <a:ext cx="283320" cy="304560"/>
              </p14:xfrm>
            </p:contentPart>
          </mc:Choice>
          <mc:Fallback xmlns="">
            <p:pic>
              <p:nvPicPr>
                <p:cNvPr id="9" name="Рукописный ввод 8">
                  <a:extLst>
                    <a:ext uri="{FF2B5EF4-FFF2-40B4-BE49-F238E27FC236}">
                      <a16:creationId xmlns:a16="http://schemas.microsoft.com/office/drawing/2014/main" id="{839CB2B1-3D79-47DF-B249-06E784B54BCD}"/>
                    </a:ext>
                  </a:extLst>
                </p:cNvPr>
                <p:cNvPicPr/>
                <p:nvPr/>
              </p:nvPicPr>
              <p:blipFill>
                <a:blip r:embed="rId230"/>
                <a:stretch>
                  <a:fillRect/>
                </a:stretch>
              </p:blipFill>
              <p:spPr>
                <a:xfrm>
                  <a:off x="670472" y="2990958"/>
                  <a:ext cx="291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 name="Рукописный ввод 9">
                  <a:extLst>
                    <a:ext uri="{FF2B5EF4-FFF2-40B4-BE49-F238E27FC236}">
                      <a16:creationId xmlns:a16="http://schemas.microsoft.com/office/drawing/2014/main" id="{B41C5491-3558-4781-A208-A056031DED03}"/>
                    </a:ext>
                  </a:extLst>
                </p14:cNvPr>
                <p14:cNvContentPartPr/>
                <p14:nvPr/>
              </p14:nvContentPartPr>
              <p14:xfrm>
                <a:off x="541232" y="2926518"/>
                <a:ext cx="561960" cy="67320"/>
              </p14:xfrm>
            </p:contentPart>
          </mc:Choice>
          <mc:Fallback xmlns="">
            <p:pic>
              <p:nvPicPr>
                <p:cNvPr id="10" name="Рукописный ввод 9">
                  <a:extLst>
                    <a:ext uri="{FF2B5EF4-FFF2-40B4-BE49-F238E27FC236}">
                      <a16:creationId xmlns:a16="http://schemas.microsoft.com/office/drawing/2014/main" id="{B41C5491-3558-4781-A208-A056031DED03}"/>
                    </a:ext>
                  </a:extLst>
                </p:cNvPr>
                <p:cNvPicPr/>
                <p:nvPr/>
              </p:nvPicPr>
              <p:blipFill>
                <a:blip r:embed="rId232"/>
                <a:stretch>
                  <a:fillRect/>
                </a:stretch>
              </p:blipFill>
              <p:spPr>
                <a:xfrm>
                  <a:off x="536912" y="2922198"/>
                  <a:ext cx="570600" cy="75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14" name="Рукописный ввод 13">
                <a:extLst>
                  <a:ext uri="{FF2B5EF4-FFF2-40B4-BE49-F238E27FC236}">
                    <a16:creationId xmlns:a16="http://schemas.microsoft.com/office/drawing/2014/main" id="{37D2EFC1-1E00-4843-888B-F6A6F6E5675B}"/>
                  </a:ext>
                </a:extLst>
              </p14:cNvPr>
              <p14:cNvContentPartPr/>
              <p14:nvPr/>
            </p14:nvContentPartPr>
            <p14:xfrm>
              <a:off x="2208032" y="1226238"/>
              <a:ext cx="166680" cy="342360"/>
            </p14:xfrm>
          </p:contentPart>
        </mc:Choice>
        <mc:Fallback xmlns="">
          <p:pic>
            <p:nvPicPr>
              <p:cNvPr id="14" name="Рукописный ввод 13">
                <a:extLst>
                  <a:ext uri="{FF2B5EF4-FFF2-40B4-BE49-F238E27FC236}">
                    <a16:creationId xmlns:a16="http://schemas.microsoft.com/office/drawing/2014/main" id="{37D2EFC1-1E00-4843-888B-F6A6F6E5675B}"/>
                  </a:ext>
                </a:extLst>
              </p:cNvPr>
              <p:cNvPicPr/>
              <p:nvPr/>
            </p:nvPicPr>
            <p:blipFill>
              <a:blip r:embed="rId234"/>
              <a:stretch>
                <a:fillRect/>
              </a:stretch>
            </p:blipFill>
            <p:spPr>
              <a:xfrm>
                <a:off x="2203712" y="1221918"/>
                <a:ext cx="175320" cy="351000"/>
              </a:xfrm>
              <a:prstGeom prst="rect">
                <a:avLst/>
              </a:prstGeom>
            </p:spPr>
          </p:pic>
        </mc:Fallback>
      </mc:AlternateContent>
      <p:grpSp>
        <p:nvGrpSpPr>
          <p:cNvPr id="17" name="Группа 16">
            <a:extLst>
              <a:ext uri="{FF2B5EF4-FFF2-40B4-BE49-F238E27FC236}">
                <a16:creationId xmlns:a16="http://schemas.microsoft.com/office/drawing/2014/main" id="{A60F6D9F-5E4B-4B3C-9E6C-9CA218F44E83}"/>
              </a:ext>
            </a:extLst>
          </p:cNvPr>
          <p:cNvGrpSpPr/>
          <p:nvPr/>
        </p:nvGrpSpPr>
        <p:grpSpPr>
          <a:xfrm>
            <a:off x="9068912" y="1382838"/>
            <a:ext cx="329760" cy="276480"/>
            <a:chOff x="9068912" y="1382838"/>
            <a:chExt cx="329760" cy="276480"/>
          </a:xfrm>
        </p:grpSpPr>
        <mc:AlternateContent xmlns:mc="http://schemas.openxmlformats.org/markup-compatibility/2006" xmlns:p14="http://schemas.microsoft.com/office/powerpoint/2010/main">
          <mc:Choice Requires="p14">
            <p:contentPart p14:bwMode="auto" r:id="rId235">
              <p14:nvContentPartPr>
                <p14:cNvPr id="15" name="Рукописный ввод 14">
                  <a:extLst>
                    <a:ext uri="{FF2B5EF4-FFF2-40B4-BE49-F238E27FC236}">
                      <a16:creationId xmlns:a16="http://schemas.microsoft.com/office/drawing/2014/main" id="{B5BAB352-665D-44A6-B76D-EAFFB1945048}"/>
                    </a:ext>
                  </a:extLst>
                </p14:cNvPr>
                <p14:cNvContentPartPr/>
                <p14:nvPr/>
              </p14:nvContentPartPr>
              <p14:xfrm>
                <a:off x="9165032" y="1382838"/>
                <a:ext cx="233640" cy="276480"/>
              </p14:xfrm>
            </p:contentPart>
          </mc:Choice>
          <mc:Fallback xmlns="">
            <p:pic>
              <p:nvPicPr>
                <p:cNvPr id="15" name="Рукописный ввод 14">
                  <a:extLst>
                    <a:ext uri="{FF2B5EF4-FFF2-40B4-BE49-F238E27FC236}">
                      <a16:creationId xmlns:a16="http://schemas.microsoft.com/office/drawing/2014/main" id="{B5BAB352-665D-44A6-B76D-EAFFB1945048}"/>
                    </a:ext>
                  </a:extLst>
                </p:cNvPr>
                <p:cNvPicPr/>
                <p:nvPr/>
              </p:nvPicPr>
              <p:blipFill>
                <a:blip r:embed="rId236"/>
                <a:stretch>
                  <a:fillRect/>
                </a:stretch>
              </p:blipFill>
              <p:spPr>
                <a:xfrm>
                  <a:off x="9160712" y="1378518"/>
                  <a:ext cx="242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6" name="Рукописный ввод 15">
                  <a:extLst>
                    <a:ext uri="{FF2B5EF4-FFF2-40B4-BE49-F238E27FC236}">
                      <a16:creationId xmlns:a16="http://schemas.microsoft.com/office/drawing/2014/main" id="{8574312E-D020-4068-A22E-02851B48E1D0}"/>
                    </a:ext>
                  </a:extLst>
                </p14:cNvPr>
                <p14:cNvContentPartPr/>
                <p14:nvPr/>
              </p14:nvContentPartPr>
              <p14:xfrm>
                <a:off x="9068912" y="1461678"/>
                <a:ext cx="320400" cy="48240"/>
              </p14:xfrm>
            </p:contentPart>
          </mc:Choice>
          <mc:Fallback xmlns="">
            <p:pic>
              <p:nvPicPr>
                <p:cNvPr id="16" name="Рукописный ввод 15">
                  <a:extLst>
                    <a:ext uri="{FF2B5EF4-FFF2-40B4-BE49-F238E27FC236}">
                      <a16:creationId xmlns:a16="http://schemas.microsoft.com/office/drawing/2014/main" id="{8574312E-D020-4068-A22E-02851B48E1D0}"/>
                    </a:ext>
                  </a:extLst>
                </p:cNvPr>
                <p:cNvPicPr/>
                <p:nvPr/>
              </p:nvPicPr>
              <p:blipFill>
                <a:blip r:embed="rId238"/>
                <a:stretch>
                  <a:fillRect/>
                </a:stretch>
              </p:blipFill>
              <p:spPr>
                <a:xfrm>
                  <a:off x="9064592" y="1457358"/>
                  <a:ext cx="329040" cy="5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9">
            <p14:nvContentPartPr>
              <p14:cNvPr id="18" name="Рукописный ввод 17">
                <a:extLst>
                  <a:ext uri="{FF2B5EF4-FFF2-40B4-BE49-F238E27FC236}">
                    <a16:creationId xmlns:a16="http://schemas.microsoft.com/office/drawing/2014/main" id="{9F6C752B-C599-4075-9397-17628910E4F3}"/>
                  </a:ext>
                </a:extLst>
              </p14:cNvPr>
              <p14:cNvContentPartPr/>
              <p14:nvPr/>
            </p14:nvContentPartPr>
            <p14:xfrm>
              <a:off x="1610432" y="1622958"/>
              <a:ext cx="249480" cy="337320"/>
            </p14:xfrm>
          </p:contentPart>
        </mc:Choice>
        <mc:Fallback xmlns="">
          <p:pic>
            <p:nvPicPr>
              <p:cNvPr id="18" name="Рукописный ввод 17">
                <a:extLst>
                  <a:ext uri="{FF2B5EF4-FFF2-40B4-BE49-F238E27FC236}">
                    <a16:creationId xmlns:a16="http://schemas.microsoft.com/office/drawing/2014/main" id="{9F6C752B-C599-4075-9397-17628910E4F3}"/>
                  </a:ext>
                </a:extLst>
              </p:cNvPr>
              <p:cNvPicPr/>
              <p:nvPr/>
            </p:nvPicPr>
            <p:blipFill>
              <a:blip r:embed="rId240"/>
              <a:stretch>
                <a:fillRect/>
              </a:stretch>
            </p:blipFill>
            <p:spPr>
              <a:xfrm>
                <a:off x="1606112" y="1618638"/>
                <a:ext cx="2581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9" name="Рукописный ввод 18">
                <a:extLst>
                  <a:ext uri="{FF2B5EF4-FFF2-40B4-BE49-F238E27FC236}">
                    <a16:creationId xmlns:a16="http://schemas.microsoft.com/office/drawing/2014/main" id="{A3BD7924-49E7-4D67-A618-31AF8C822783}"/>
                  </a:ext>
                </a:extLst>
              </p14:cNvPr>
              <p14:cNvContentPartPr/>
              <p14:nvPr/>
            </p14:nvContentPartPr>
            <p14:xfrm>
              <a:off x="8125712" y="1676238"/>
              <a:ext cx="564480" cy="313920"/>
            </p14:xfrm>
          </p:contentPart>
        </mc:Choice>
        <mc:Fallback xmlns="">
          <p:pic>
            <p:nvPicPr>
              <p:cNvPr id="19" name="Рукописный ввод 18">
                <a:extLst>
                  <a:ext uri="{FF2B5EF4-FFF2-40B4-BE49-F238E27FC236}">
                    <a16:creationId xmlns:a16="http://schemas.microsoft.com/office/drawing/2014/main" id="{A3BD7924-49E7-4D67-A618-31AF8C822783}"/>
                  </a:ext>
                </a:extLst>
              </p:cNvPr>
              <p:cNvPicPr/>
              <p:nvPr/>
            </p:nvPicPr>
            <p:blipFill>
              <a:blip r:embed="rId242"/>
              <a:stretch>
                <a:fillRect/>
              </a:stretch>
            </p:blipFill>
            <p:spPr>
              <a:xfrm>
                <a:off x="8121392" y="1671918"/>
                <a:ext cx="5731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 name="Рукописный ввод 19">
                <a:extLst>
                  <a:ext uri="{FF2B5EF4-FFF2-40B4-BE49-F238E27FC236}">
                    <a16:creationId xmlns:a16="http://schemas.microsoft.com/office/drawing/2014/main" id="{7B7C4B4E-1790-4C34-8717-1E404C0300A3}"/>
                  </a:ext>
                </a:extLst>
              </p14:cNvPr>
              <p14:cNvContentPartPr/>
              <p14:nvPr/>
            </p14:nvContentPartPr>
            <p14:xfrm>
              <a:off x="5791112" y="1377438"/>
              <a:ext cx="318960" cy="198360"/>
            </p14:xfrm>
          </p:contentPart>
        </mc:Choice>
        <mc:Fallback xmlns="">
          <p:pic>
            <p:nvPicPr>
              <p:cNvPr id="20" name="Рукописный ввод 19">
                <a:extLst>
                  <a:ext uri="{FF2B5EF4-FFF2-40B4-BE49-F238E27FC236}">
                    <a16:creationId xmlns:a16="http://schemas.microsoft.com/office/drawing/2014/main" id="{7B7C4B4E-1790-4C34-8717-1E404C0300A3}"/>
                  </a:ext>
                </a:extLst>
              </p:cNvPr>
              <p:cNvPicPr/>
              <p:nvPr/>
            </p:nvPicPr>
            <p:blipFill>
              <a:blip r:embed="rId244"/>
              <a:stretch>
                <a:fillRect/>
              </a:stretch>
            </p:blipFill>
            <p:spPr>
              <a:xfrm>
                <a:off x="5786792" y="1373118"/>
                <a:ext cx="327600" cy="207000"/>
              </a:xfrm>
              <a:prstGeom prst="rect">
                <a:avLst/>
              </a:prstGeom>
            </p:spPr>
          </p:pic>
        </mc:Fallback>
      </mc:AlternateContent>
      <p:grpSp>
        <p:nvGrpSpPr>
          <p:cNvPr id="25" name="Группа 24">
            <a:extLst>
              <a:ext uri="{FF2B5EF4-FFF2-40B4-BE49-F238E27FC236}">
                <a16:creationId xmlns:a16="http://schemas.microsoft.com/office/drawing/2014/main" id="{A48F2DF9-ADF7-4430-9748-5CD67A115874}"/>
              </a:ext>
            </a:extLst>
          </p:cNvPr>
          <p:cNvGrpSpPr/>
          <p:nvPr/>
        </p:nvGrpSpPr>
        <p:grpSpPr>
          <a:xfrm>
            <a:off x="831392" y="3547878"/>
            <a:ext cx="973800" cy="588240"/>
            <a:chOff x="831392" y="3547878"/>
            <a:chExt cx="973800" cy="588240"/>
          </a:xfrm>
        </p:grpSpPr>
        <mc:AlternateContent xmlns:mc="http://schemas.openxmlformats.org/markup-compatibility/2006" xmlns:p14="http://schemas.microsoft.com/office/powerpoint/2010/main">
          <mc:Choice Requires="p14">
            <p:contentPart p14:bwMode="auto" r:id="rId245">
              <p14:nvContentPartPr>
                <p14:cNvPr id="21" name="Рукописный ввод 20">
                  <a:extLst>
                    <a:ext uri="{FF2B5EF4-FFF2-40B4-BE49-F238E27FC236}">
                      <a16:creationId xmlns:a16="http://schemas.microsoft.com/office/drawing/2014/main" id="{C1484943-45A4-43B4-B994-E6E2561F6FB0}"/>
                    </a:ext>
                  </a:extLst>
                </p14:cNvPr>
                <p14:cNvContentPartPr/>
                <p14:nvPr/>
              </p14:nvContentPartPr>
              <p14:xfrm>
                <a:off x="831392" y="3608358"/>
                <a:ext cx="203760" cy="527760"/>
              </p14:xfrm>
            </p:contentPart>
          </mc:Choice>
          <mc:Fallback xmlns="">
            <p:pic>
              <p:nvPicPr>
                <p:cNvPr id="21" name="Рукописный ввод 20">
                  <a:extLst>
                    <a:ext uri="{FF2B5EF4-FFF2-40B4-BE49-F238E27FC236}">
                      <a16:creationId xmlns:a16="http://schemas.microsoft.com/office/drawing/2014/main" id="{C1484943-45A4-43B4-B994-E6E2561F6FB0}"/>
                    </a:ext>
                  </a:extLst>
                </p:cNvPr>
                <p:cNvPicPr/>
                <p:nvPr/>
              </p:nvPicPr>
              <p:blipFill>
                <a:blip r:embed="rId246"/>
                <a:stretch>
                  <a:fillRect/>
                </a:stretch>
              </p:blipFill>
              <p:spPr>
                <a:xfrm>
                  <a:off x="827072" y="3604038"/>
                  <a:ext cx="21240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2" name="Рукописный ввод 21">
                  <a:extLst>
                    <a:ext uri="{FF2B5EF4-FFF2-40B4-BE49-F238E27FC236}">
                      <a16:creationId xmlns:a16="http://schemas.microsoft.com/office/drawing/2014/main" id="{DB46382C-FF3C-4FFA-B5C7-B388F063E774}"/>
                    </a:ext>
                  </a:extLst>
                </p14:cNvPr>
                <p14:cNvContentPartPr/>
                <p14:nvPr/>
              </p14:nvContentPartPr>
              <p14:xfrm>
                <a:off x="1202192" y="3696198"/>
                <a:ext cx="136800" cy="285480"/>
              </p14:xfrm>
            </p:contentPart>
          </mc:Choice>
          <mc:Fallback xmlns="">
            <p:pic>
              <p:nvPicPr>
                <p:cNvPr id="22" name="Рукописный ввод 21">
                  <a:extLst>
                    <a:ext uri="{FF2B5EF4-FFF2-40B4-BE49-F238E27FC236}">
                      <a16:creationId xmlns:a16="http://schemas.microsoft.com/office/drawing/2014/main" id="{DB46382C-FF3C-4FFA-B5C7-B388F063E774}"/>
                    </a:ext>
                  </a:extLst>
                </p:cNvPr>
                <p:cNvPicPr/>
                <p:nvPr/>
              </p:nvPicPr>
              <p:blipFill>
                <a:blip r:embed="rId248"/>
                <a:stretch>
                  <a:fillRect/>
                </a:stretch>
              </p:blipFill>
              <p:spPr>
                <a:xfrm>
                  <a:off x="1197872" y="3691878"/>
                  <a:ext cx="1454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3" name="Рукописный ввод 22">
                  <a:extLst>
                    <a:ext uri="{FF2B5EF4-FFF2-40B4-BE49-F238E27FC236}">
                      <a16:creationId xmlns:a16="http://schemas.microsoft.com/office/drawing/2014/main" id="{8D471F1D-2CD7-4E40-9721-EBE8C728EEE8}"/>
                    </a:ext>
                  </a:extLst>
                </p14:cNvPr>
                <p14:cNvContentPartPr/>
                <p14:nvPr/>
              </p14:nvContentPartPr>
              <p14:xfrm>
                <a:off x="1565072" y="3547878"/>
                <a:ext cx="240120" cy="503280"/>
              </p14:xfrm>
            </p:contentPart>
          </mc:Choice>
          <mc:Fallback xmlns="">
            <p:pic>
              <p:nvPicPr>
                <p:cNvPr id="23" name="Рукописный ввод 22">
                  <a:extLst>
                    <a:ext uri="{FF2B5EF4-FFF2-40B4-BE49-F238E27FC236}">
                      <a16:creationId xmlns:a16="http://schemas.microsoft.com/office/drawing/2014/main" id="{8D471F1D-2CD7-4E40-9721-EBE8C728EEE8}"/>
                    </a:ext>
                  </a:extLst>
                </p:cNvPr>
                <p:cNvPicPr/>
                <p:nvPr/>
              </p:nvPicPr>
              <p:blipFill>
                <a:blip r:embed="rId250"/>
                <a:stretch>
                  <a:fillRect/>
                </a:stretch>
              </p:blipFill>
              <p:spPr>
                <a:xfrm>
                  <a:off x="1560752" y="3543558"/>
                  <a:ext cx="24876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4" name="Рукописный ввод 23">
                  <a:extLst>
                    <a:ext uri="{FF2B5EF4-FFF2-40B4-BE49-F238E27FC236}">
                      <a16:creationId xmlns:a16="http://schemas.microsoft.com/office/drawing/2014/main" id="{FF5A0339-1278-490D-B205-65E6E292A553}"/>
                    </a:ext>
                  </a:extLst>
                </p14:cNvPr>
                <p14:cNvContentPartPr/>
                <p14:nvPr/>
              </p14:nvContentPartPr>
              <p14:xfrm>
                <a:off x="1534832" y="3805278"/>
                <a:ext cx="231120" cy="33120"/>
              </p14:xfrm>
            </p:contentPart>
          </mc:Choice>
          <mc:Fallback xmlns="">
            <p:pic>
              <p:nvPicPr>
                <p:cNvPr id="24" name="Рукописный ввод 23">
                  <a:extLst>
                    <a:ext uri="{FF2B5EF4-FFF2-40B4-BE49-F238E27FC236}">
                      <a16:creationId xmlns:a16="http://schemas.microsoft.com/office/drawing/2014/main" id="{FF5A0339-1278-490D-B205-65E6E292A553}"/>
                    </a:ext>
                  </a:extLst>
                </p:cNvPr>
                <p:cNvPicPr/>
                <p:nvPr/>
              </p:nvPicPr>
              <p:blipFill>
                <a:blip r:embed="rId252"/>
                <a:stretch>
                  <a:fillRect/>
                </a:stretch>
              </p:blipFill>
              <p:spPr>
                <a:xfrm>
                  <a:off x="1530512" y="3800958"/>
                  <a:ext cx="239760" cy="41760"/>
                </a:xfrm>
                <a:prstGeom prst="rect">
                  <a:avLst/>
                </a:prstGeom>
              </p:spPr>
            </p:pic>
          </mc:Fallback>
        </mc:AlternateContent>
      </p:grpSp>
      <p:grpSp>
        <p:nvGrpSpPr>
          <p:cNvPr id="29" name="Группа 28">
            <a:extLst>
              <a:ext uri="{FF2B5EF4-FFF2-40B4-BE49-F238E27FC236}">
                <a16:creationId xmlns:a16="http://schemas.microsoft.com/office/drawing/2014/main" id="{63AD3114-301D-43BC-8A36-E29C3082FBDB}"/>
              </a:ext>
            </a:extLst>
          </p:cNvPr>
          <p:cNvGrpSpPr/>
          <p:nvPr/>
        </p:nvGrpSpPr>
        <p:grpSpPr>
          <a:xfrm>
            <a:off x="830312" y="4294518"/>
            <a:ext cx="713160" cy="546480"/>
            <a:chOff x="830312" y="4294518"/>
            <a:chExt cx="713160" cy="546480"/>
          </a:xfrm>
        </p:grpSpPr>
        <mc:AlternateContent xmlns:mc="http://schemas.openxmlformats.org/markup-compatibility/2006" xmlns:p14="http://schemas.microsoft.com/office/powerpoint/2010/main">
          <mc:Choice Requires="p14">
            <p:contentPart p14:bwMode="auto" r:id="rId253">
              <p14:nvContentPartPr>
                <p14:cNvPr id="26" name="Рукописный ввод 25">
                  <a:extLst>
                    <a:ext uri="{FF2B5EF4-FFF2-40B4-BE49-F238E27FC236}">
                      <a16:creationId xmlns:a16="http://schemas.microsoft.com/office/drawing/2014/main" id="{971FDD07-F89A-489C-8659-AB2DB78DE098}"/>
                    </a:ext>
                  </a:extLst>
                </p14:cNvPr>
                <p14:cNvContentPartPr/>
                <p14:nvPr/>
              </p14:nvContentPartPr>
              <p14:xfrm>
                <a:off x="830312" y="4536798"/>
                <a:ext cx="300240" cy="117720"/>
              </p14:xfrm>
            </p:contentPart>
          </mc:Choice>
          <mc:Fallback xmlns="">
            <p:pic>
              <p:nvPicPr>
                <p:cNvPr id="26" name="Рукописный ввод 25">
                  <a:extLst>
                    <a:ext uri="{FF2B5EF4-FFF2-40B4-BE49-F238E27FC236}">
                      <a16:creationId xmlns:a16="http://schemas.microsoft.com/office/drawing/2014/main" id="{971FDD07-F89A-489C-8659-AB2DB78DE098}"/>
                    </a:ext>
                  </a:extLst>
                </p:cNvPr>
                <p:cNvPicPr/>
                <p:nvPr/>
              </p:nvPicPr>
              <p:blipFill>
                <a:blip r:embed="rId254"/>
                <a:stretch>
                  <a:fillRect/>
                </a:stretch>
              </p:blipFill>
              <p:spPr>
                <a:xfrm>
                  <a:off x="825992" y="4532478"/>
                  <a:ext cx="308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7" name="Рукописный ввод 26">
                  <a:extLst>
                    <a:ext uri="{FF2B5EF4-FFF2-40B4-BE49-F238E27FC236}">
                      <a16:creationId xmlns:a16="http://schemas.microsoft.com/office/drawing/2014/main" id="{BF357BC8-CB1B-4140-BD3A-712BD10F9618}"/>
                    </a:ext>
                  </a:extLst>
                </p14:cNvPr>
                <p14:cNvContentPartPr/>
                <p14:nvPr/>
              </p14:nvContentPartPr>
              <p14:xfrm>
                <a:off x="1260152" y="4330158"/>
                <a:ext cx="166680" cy="510840"/>
              </p14:xfrm>
            </p:contentPart>
          </mc:Choice>
          <mc:Fallback xmlns="">
            <p:pic>
              <p:nvPicPr>
                <p:cNvPr id="27" name="Рукописный ввод 26">
                  <a:extLst>
                    <a:ext uri="{FF2B5EF4-FFF2-40B4-BE49-F238E27FC236}">
                      <a16:creationId xmlns:a16="http://schemas.microsoft.com/office/drawing/2014/main" id="{BF357BC8-CB1B-4140-BD3A-712BD10F9618}"/>
                    </a:ext>
                  </a:extLst>
                </p:cNvPr>
                <p:cNvPicPr/>
                <p:nvPr/>
              </p:nvPicPr>
              <p:blipFill>
                <a:blip r:embed="rId256"/>
                <a:stretch>
                  <a:fillRect/>
                </a:stretch>
              </p:blipFill>
              <p:spPr>
                <a:xfrm>
                  <a:off x="1255832" y="4325838"/>
                  <a:ext cx="1753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8" name="Рукописный ввод 27">
                  <a:extLst>
                    <a:ext uri="{FF2B5EF4-FFF2-40B4-BE49-F238E27FC236}">
                      <a16:creationId xmlns:a16="http://schemas.microsoft.com/office/drawing/2014/main" id="{57EDC43A-AE77-4874-98A3-54DB7E573D21}"/>
                    </a:ext>
                  </a:extLst>
                </p14:cNvPr>
                <p14:cNvContentPartPr/>
                <p14:nvPr/>
              </p14:nvContentPartPr>
              <p14:xfrm>
                <a:off x="1319912" y="4294518"/>
                <a:ext cx="223560" cy="54720"/>
              </p14:xfrm>
            </p:contentPart>
          </mc:Choice>
          <mc:Fallback xmlns="">
            <p:pic>
              <p:nvPicPr>
                <p:cNvPr id="28" name="Рукописный ввод 27">
                  <a:extLst>
                    <a:ext uri="{FF2B5EF4-FFF2-40B4-BE49-F238E27FC236}">
                      <a16:creationId xmlns:a16="http://schemas.microsoft.com/office/drawing/2014/main" id="{57EDC43A-AE77-4874-98A3-54DB7E573D21}"/>
                    </a:ext>
                  </a:extLst>
                </p:cNvPr>
                <p:cNvPicPr/>
                <p:nvPr/>
              </p:nvPicPr>
              <p:blipFill>
                <a:blip r:embed="rId258"/>
                <a:stretch>
                  <a:fillRect/>
                </a:stretch>
              </p:blipFill>
              <p:spPr>
                <a:xfrm>
                  <a:off x="1315592" y="4290198"/>
                  <a:ext cx="232200" cy="63360"/>
                </a:xfrm>
                <a:prstGeom prst="rect">
                  <a:avLst/>
                </a:prstGeom>
              </p:spPr>
            </p:pic>
          </mc:Fallback>
        </mc:AlternateContent>
      </p:grpSp>
      <p:grpSp>
        <p:nvGrpSpPr>
          <p:cNvPr id="65" name="Группа 64">
            <a:extLst>
              <a:ext uri="{FF2B5EF4-FFF2-40B4-BE49-F238E27FC236}">
                <a16:creationId xmlns:a16="http://schemas.microsoft.com/office/drawing/2014/main" id="{5F1F5F49-3A95-47EE-844A-7995A46EBE49}"/>
              </a:ext>
            </a:extLst>
          </p:cNvPr>
          <p:cNvGrpSpPr/>
          <p:nvPr/>
        </p:nvGrpSpPr>
        <p:grpSpPr>
          <a:xfrm>
            <a:off x="788192" y="5054478"/>
            <a:ext cx="776160" cy="385920"/>
            <a:chOff x="788192" y="5054478"/>
            <a:chExt cx="776160" cy="385920"/>
          </a:xfrm>
        </p:grpSpPr>
        <mc:AlternateContent xmlns:mc="http://schemas.openxmlformats.org/markup-compatibility/2006" xmlns:p14="http://schemas.microsoft.com/office/powerpoint/2010/main">
          <mc:Choice Requires="p14">
            <p:contentPart p14:bwMode="auto" r:id="rId259">
              <p14:nvContentPartPr>
                <p14:cNvPr id="30" name="Рукописный ввод 29">
                  <a:extLst>
                    <a:ext uri="{FF2B5EF4-FFF2-40B4-BE49-F238E27FC236}">
                      <a16:creationId xmlns:a16="http://schemas.microsoft.com/office/drawing/2014/main" id="{80BB9BBB-7D62-4757-A38C-0AC5AB6D6939}"/>
                    </a:ext>
                  </a:extLst>
                </p14:cNvPr>
                <p14:cNvContentPartPr/>
                <p14:nvPr/>
              </p14:nvContentPartPr>
              <p14:xfrm>
                <a:off x="788192" y="5232678"/>
                <a:ext cx="371520" cy="148680"/>
              </p14:xfrm>
            </p:contentPart>
          </mc:Choice>
          <mc:Fallback xmlns="">
            <p:pic>
              <p:nvPicPr>
                <p:cNvPr id="30" name="Рукописный ввод 29">
                  <a:extLst>
                    <a:ext uri="{FF2B5EF4-FFF2-40B4-BE49-F238E27FC236}">
                      <a16:creationId xmlns:a16="http://schemas.microsoft.com/office/drawing/2014/main" id="{80BB9BBB-7D62-4757-A38C-0AC5AB6D6939}"/>
                    </a:ext>
                  </a:extLst>
                </p:cNvPr>
                <p:cNvPicPr/>
                <p:nvPr/>
              </p:nvPicPr>
              <p:blipFill>
                <a:blip r:embed="rId260"/>
                <a:stretch>
                  <a:fillRect/>
                </a:stretch>
              </p:blipFill>
              <p:spPr>
                <a:xfrm>
                  <a:off x="783872" y="5228358"/>
                  <a:ext cx="3801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31" name="Рукописный ввод 30">
                  <a:extLst>
                    <a:ext uri="{FF2B5EF4-FFF2-40B4-BE49-F238E27FC236}">
                      <a16:creationId xmlns:a16="http://schemas.microsoft.com/office/drawing/2014/main" id="{D1D9FB3F-4F6A-495B-A0F5-ED18E14BBC0D}"/>
                    </a:ext>
                  </a:extLst>
                </p14:cNvPr>
                <p14:cNvContentPartPr/>
                <p14:nvPr/>
              </p14:nvContentPartPr>
              <p14:xfrm>
                <a:off x="1302272" y="5054478"/>
                <a:ext cx="262080" cy="385920"/>
              </p14:xfrm>
            </p:contentPart>
          </mc:Choice>
          <mc:Fallback xmlns="">
            <p:pic>
              <p:nvPicPr>
                <p:cNvPr id="31" name="Рукописный ввод 30">
                  <a:extLst>
                    <a:ext uri="{FF2B5EF4-FFF2-40B4-BE49-F238E27FC236}">
                      <a16:creationId xmlns:a16="http://schemas.microsoft.com/office/drawing/2014/main" id="{D1D9FB3F-4F6A-495B-A0F5-ED18E14BBC0D}"/>
                    </a:ext>
                  </a:extLst>
                </p:cNvPr>
                <p:cNvPicPr/>
                <p:nvPr/>
              </p:nvPicPr>
              <p:blipFill>
                <a:blip r:embed="rId262"/>
                <a:stretch>
                  <a:fillRect/>
                </a:stretch>
              </p:blipFill>
              <p:spPr>
                <a:xfrm>
                  <a:off x="1297952" y="5050158"/>
                  <a:ext cx="2707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64" name="Рукописный ввод 63">
                  <a:extLst>
                    <a:ext uri="{FF2B5EF4-FFF2-40B4-BE49-F238E27FC236}">
                      <a16:creationId xmlns:a16="http://schemas.microsoft.com/office/drawing/2014/main" id="{CCE25358-8CBD-4427-B83C-E9B4E98631A1}"/>
                    </a:ext>
                  </a:extLst>
                </p14:cNvPr>
                <p14:cNvContentPartPr/>
                <p14:nvPr/>
              </p14:nvContentPartPr>
              <p14:xfrm>
                <a:off x="1261232" y="5239878"/>
                <a:ext cx="226800" cy="45000"/>
              </p14:xfrm>
            </p:contentPart>
          </mc:Choice>
          <mc:Fallback xmlns="">
            <p:pic>
              <p:nvPicPr>
                <p:cNvPr id="64" name="Рукописный ввод 63">
                  <a:extLst>
                    <a:ext uri="{FF2B5EF4-FFF2-40B4-BE49-F238E27FC236}">
                      <a16:creationId xmlns:a16="http://schemas.microsoft.com/office/drawing/2014/main" id="{CCE25358-8CBD-4427-B83C-E9B4E98631A1}"/>
                    </a:ext>
                  </a:extLst>
                </p:cNvPr>
                <p:cNvPicPr/>
                <p:nvPr/>
              </p:nvPicPr>
              <p:blipFill>
                <a:blip r:embed="rId264"/>
                <a:stretch>
                  <a:fillRect/>
                </a:stretch>
              </p:blipFill>
              <p:spPr>
                <a:xfrm>
                  <a:off x="1256912" y="5235558"/>
                  <a:ext cx="235440" cy="53640"/>
                </a:xfrm>
                <a:prstGeom prst="rect">
                  <a:avLst/>
                </a:prstGeom>
              </p:spPr>
            </p:pic>
          </mc:Fallback>
        </mc:AlternateContent>
      </p:grpSp>
      <p:grpSp>
        <p:nvGrpSpPr>
          <p:cNvPr id="69" name="Группа 68">
            <a:extLst>
              <a:ext uri="{FF2B5EF4-FFF2-40B4-BE49-F238E27FC236}">
                <a16:creationId xmlns:a16="http://schemas.microsoft.com/office/drawing/2014/main" id="{ABDCB3F5-9037-4ADF-9B43-A5564B3E7AEC}"/>
              </a:ext>
            </a:extLst>
          </p:cNvPr>
          <p:cNvGrpSpPr/>
          <p:nvPr/>
        </p:nvGrpSpPr>
        <p:grpSpPr>
          <a:xfrm>
            <a:off x="2308472" y="4077798"/>
            <a:ext cx="807480" cy="399600"/>
            <a:chOff x="2308472" y="4077798"/>
            <a:chExt cx="807480" cy="399600"/>
          </a:xfrm>
        </p:grpSpPr>
        <mc:AlternateContent xmlns:mc="http://schemas.openxmlformats.org/markup-compatibility/2006" xmlns:p14="http://schemas.microsoft.com/office/powerpoint/2010/main">
          <mc:Choice Requires="p14">
            <p:contentPart p14:bwMode="auto" r:id="rId265">
              <p14:nvContentPartPr>
                <p14:cNvPr id="66" name="Рукописный ввод 65">
                  <a:extLst>
                    <a:ext uri="{FF2B5EF4-FFF2-40B4-BE49-F238E27FC236}">
                      <a16:creationId xmlns:a16="http://schemas.microsoft.com/office/drawing/2014/main" id="{E4CF5971-0BCC-4FB2-9D9B-59FA54222912}"/>
                    </a:ext>
                  </a:extLst>
                </p14:cNvPr>
                <p14:cNvContentPartPr/>
                <p14:nvPr/>
              </p14:nvContentPartPr>
              <p14:xfrm>
                <a:off x="2308472" y="4225758"/>
                <a:ext cx="337320" cy="29160"/>
              </p14:xfrm>
            </p:contentPart>
          </mc:Choice>
          <mc:Fallback xmlns="">
            <p:pic>
              <p:nvPicPr>
                <p:cNvPr id="66" name="Рукописный ввод 65">
                  <a:extLst>
                    <a:ext uri="{FF2B5EF4-FFF2-40B4-BE49-F238E27FC236}">
                      <a16:creationId xmlns:a16="http://schemas.microsoft.com/office/drawing/2014/main" id="{E4CF5971-0BCC-4FB2-9D9B-59FA54222912}"/>
                    </a:ext>
                  </a:extLst>
                </p:cNvPr>
                <p:cNvPicPr/>
                <p:nvPr/>
              </p:nvPicPr>
              <p:blipFill>
                <a:blip r:embed="rId266"/>
                <a:stretch>
                  <a:fillRect/>
                </a:stretch>
              </p:blipFill>
              <p:spPr>
                <a:xfrm>
                  <a:off x="2304152" y="4221438"/>
                  <a:ext cx="345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67" name="Рукописный ввод 66">
                  <a:extLst>
                    <a:ext uri="{FF2B5EF4-FFF2-40B4-BE49-F238E27FC236}">
                      <a16:creationId xmlns:a16="http://schemas.microsoft.com/office/drawing/2014/main" id="{69151853-27DE-4B70-AB48-BD88208E5E9D}"/>
                    </a:ext>
                  </a:extLst>
                </p14:cNvPr>
                <p14:cNvContentPartPr/>
                <p14:nvPr/>
              </p14:nvContentPartPr>
              <p14:xfrm>
                <a:off x="2357792" y="4386678"/>
                <a:ext cx="283680" cy="11520"/>
              </p14:xfrm>
            </p:contentPart>
          </mc:Choice>
          <mc:Fallback xmlns="">
            <p:pic>
              <p:nvPicPr>
                <p:cNvPr id="67" name="Рукописный ввод 66">
                  <a:extLst>
                    <a:ext uri="{FF2B5EF4-FFF2-40B4-BE49-F238E27FC236}">
                      <a16:creationId xmlns:a16="http://schemas.microsoft.com/office/drawing/2014/main" id="{69151853-27DE-4B70-AB48-BD88208E5E9D}"/>
                    </a:ext>
                  </a:extLst>
                </p:cNvPr>
                <p:cNvPicPr/>
                <p:nvPr/>
              </p:nvPicPr>
              <p:blipFill>
                <a:blip r:embed="rId268"/>
                <a:stretch>
                  <a:fillRect/>
                </a:stretch>
              </p:blipFill>
              <p:spPr>
                <a:xfrm>
                  <a:off x="2353472" y="4382358"/>
                  <a:ext cx="292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68" name="Рукописный ввод 67">
                  <a:extLst>
                    <a:ext uri="{FF2B5EF4-FFF2-40B4-BE49-F238E27FC236}">
                      <a16:creationId xmlns:a16="http://schemas.microsoft.com/office/drawing/2014/main" id="{DB897ADF-EFF8-4B3B-8D60-64A5EB6C5CD7}"/>
                    </a:ext>
                  </a:extLst>
                </p14:cNvPr>
                <p14:cNvContentPartPr/>
                <p14:nvPr/>
              </p14:nvContentPartPr>
              <p14:xfrm>
                <a:off x="2715992" y="4077798"/>
                <a:ext cx="399960" cy="399600"/>
              </p14:xfrm>
            </p:contentPart>
          </mc:Choice>
          <mc:Fallback xmlns="">
            <p:pic>
              <p:nvPicPr>
                <p:cNvPr id="68" name="Рукописный ввод 67">
                  <a:extLst>
                    <a:ext uri="{FF2B5EF4-FFF2-40B4-BE49-F238E27FC236}">
                      <a16:creationId xmlns:a16="http://schemas.microsoft.com/office/drawing/2014/main" id="{DB897ADF-EFF8-4B3B-8D60-64A5EB6C5CD7}"/>
                    </a:ext>
                  </a:extLst>
                </p:cNvPr>
                <p:cNvPicPr/>
                <p:nvPr/>
              </p:nvPicPr>
              <p:blipFill>
                <a:blip r:embed="rId270"/>
                <a:stretch>
                  <a:fillRect/>
                </a:stretch>
              </p:blipFill>
              <p:spPr>
                <a:xfrm>
                  <a:off x="2711672" y="4073478"/>
                  <a:ext cx="408600" cy="408240"/>
                </a:xfrm>
                <a:prstGeom prst="rect">
                  <a:avLst/>
                </a:prstGeom>
              </p:spPr>
            </p:pic>
          </mc:Fallback>
        </mc:AlternateContent>
      </p:grpSp>
      <p:grpSp>
        <p:nvGrpSpPr>
          <p:cNvPr id="85" name="Группа 84">
            <a:extLst>
              <a:ext uri="{FF2B5EF4-FFF2-40B4-BE49-F238E27FC236}">
                <a16:creationId xmlns:a16="http://schemas.microsoft.com/office/drawing/2014/main" id="{B46DCF9E-BDE9-45F0-838A-C223CC33A0A2}"/>
              </a:ext>
            </a:extLst>
          </p:cNvPr>
          <p:cNvGrpSpPr/>
          <p:nvPr/>
        </p:nvGrpSpPr>
        <p:grpSpPr>
          <a:xfrm>
            <a:off x="3804992" y="3290118"/>
            <a:ext cx="3463200" cy="915480"/>
            <a:chOff x="3804992" y="3290118"/>
            <a:chExt cx="3463200" cy="915480"/>
          </a:xfrm>
        </p:grpSpPr>
        <mc:AlternateContent xmlns:mc="http://schemas.openxmlformats.org/markup-compatibility/2006" xmlns:p14="http://schemas.microsoft.com/office/powerpoint/2010/main">
          <mc:Choice Requires="p14">
            <p:contentPart p14:bwMode="auto" r:id="rId271">
              <p14:nvContentPartPr>
                <p14:cNvPr id="70" name="Рукописный ввод 69">
                  <a:extLst>
                    <a:ext uri="{FF2B5EF4-FFF2-40B4-BE49-F238E27FC236}">
                      <a16:creationId xmlns:a16="http://schemas.microsoft.com/office/drawing/2014/main" id="{648C3F7D-E5F8-41A9-8548-741A9082E75B}"/>
                    </a:ext>
                  </a:extLst>
                </p14:cNvPr>
                <p14:cNvContentPartPr/>
                <p14:nvPr/>
              </p14:nvContentPartPr>
              <p14:xfrm>
                <a:off x="3804992" y="3456078"/>
                <a:ext cx="201960" cy="654840"/>
              </p14:xfrm>
            </p:contentPart>
          </mc:Choice>
          <mc:Fallback xmlns="">
            <p:pic>
              <p:nvPicPr>
                <p:cNvPr id="70" name="Рукописный ввод 69">
                  <a:extLst>
                    <a:ext uri="{FF2B5EF4-FFF2-40B4-BE49-F238E27FC236}">
                      <a16:creationId xmlns:a16="http://schemas.microsoft.com/office/drawing/2014/main" id="{648C3F7D-E5F8-41A9-8548-741A9082E75B}"/>
                    </a:ext>
                  </a:extLst>
                </p:cNvPr>
                <p:cNvPicPr/>
                <p:nvPr/>
              </p:nvPicPr>
              <p:blipFill>
                <a:blip r:embed="rId272"/>
                <a:stretch>
                  <a:fillRect/>
                </a:stretch>
              </p:blipFill>
              <p:spPr>
                <a:xfrm>
                  <a:off x="3800672" y="3451758"/>
                  <a:ext cx="210600" cy="663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71" name="Рукописный ввод 70">
                  <a:extLst>
                    <a:ext uri="{FF2B5EF4-FFF2-40B4-BE49-F238E27FC236}">
                      <a16:creationId xmlns:a16="http://schemas.microsoft.com/office/drawing/2014/main" id="{91845671-8B65-4036-87A5-2244C0767AF8}"/>
                    </a:ext>
                  </a:extLst>
                </p14:cNvPr>
                <p14:cNvContentPartPr/>
                <p14:nvPr/>
              </p14:nvContentPartPr>
              <p14:xfrm>
                <a:off x="4306472" y="3605478"/>
                <a:ext cx="24120" cy="32760"/>
              </p14:xfrm>
            </p:contentPart>
          </mc:Choice>
          <mc:Fallback xmlns="">
            <p:pic>
              <p:nvPicPr>
                <p:cNvPr id="71" name="Рукописный ввод 70">
                  <a:extLst>
                    <a:ext uri="{FF2B5EF4-FFF2-40B4-BE49-F238E27FC236}">
                      <a16:creationId xmlns:a16="http://schemas.microsoft.com/office/drawing/2014/main" id="{91845671-8B65-4036-87A5-2244C0767AF8}"/>
                    </a:ext>
                  </a:extLst>
                </p:cNvPr>
                <p:cNvPicPr/>
                <p:nvPr/>
              </p:nvPicPr>
              <p:blipFill>
                <a:blip r:embed="rId274"/>
                <a:stretch>
                  <a:fillRect/>
                </a:stretch>
              </p:blipFill>
              <p:spPr>
                <a:xfrm>
                  <a:off x="4302152" y="3601158"/>
                  <a:ext cx="32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72" name="Рукописный ввод 71">
                  <a:extLst>
                    <a:ext uri="{FF2B5EF4-FFF2-40B4-BE49-F238E27FC236}">
                      <a16:creationId xmlns:a16="http://schemas.microsoft.com/office/drawing/2014/main" id="{F69C878A-D54C-4B47-B6E0-192E247423F2}"/>
                    </a:ext>
                  </a:extLst>
                </p14:cNvPr>
                <p14:cNvContentPartPr/>
                <p14:nvPr/>
              </p14:nvContentPartPr>
              <p14:xfrm>
                <a:off x="4184072" y="3622038"/>
                <a:ext cx="259920" cy="235440"/>
              </p14:xfrm>
            </p:contentPart>
          </mc:Choice>
          <mc:Fallback xmlns="">
            <p:pic>
              <p:nvPicPr>
                <p:cNvPr id="72" name="Рукописный ввод 71">
                  <a:extLst>
                    <a:ext uri="{FF2B5EF4-FFF2-40B4-BE49-F238E27FC236}">
                      <a16:creationId xmlns:a16="http://schemas.microsoft.com/office/drawing/2014/main" id="{F69C878A-D54C-4B47-B6E0-192E247423F2}"/>
                    </a:ext>
                  </a:extLst>
                </p:cNvPr>
                <p:cNvPicPr/>
                <p:nvPr/>
              </p:nvPicPr>
              <p:blipFill>
                <a:blip r:embed="rId276"/>
                <a:stretch>
                  <a:fillRect/>
                </a:stretch>
              </p:blipFill>
              <p:spPr>
                <a:xfrm>
                  <a:off x="4179752" y="3617718"/>
                  <a:ext cx="2685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73" name="Рукописный ввод 72">
                  <a:extLst>
                    <a:ext uri="{FF2B5EF4-FFF2-40B4-BE49-F238E27FC236}">
                      <a16:creationId xmlns:a16="http://schemas.microsoft.com/office/drawing/2014/main" id="{999ADEC1-268B-4839-A032-A0C0FB692A6A}"/>
                    </a:ext>
                  </a:extLst>
                </p14:cNvPr>
                <p14:cNvContentPartPr/>
                <p14:nvPr/>
              </p14:nvContentPartPr>
              <p14:xfrm>
                <a:off x="4715432" y="3488838"/>
                <a:ext cx="194400" cy="339840"/>
              </p14:xfrm>
            </p:contentPart>
          </mc:Choice>
          <mc:Fallback xmlns="">
            <p:pic>
              <p:nvPicPr>
                <p:cNvPr id="73" name="Рукописный ввод 72">
                  <a:extLst>
                    <a:ext uri="{FF2B5EF4-FFF2-40B4-BE49-F238E27FC236}">
                      <a16:creationId xmlns:a16="http://schemas.microsoft.com/office/drawing/2014/main" id="{999ADEC1-268B-4839-A032-A0C0FB692A6A}"/>
                    </a:ext>
                  </a:extLst>
                </p:cNvPr>
                <p:cNvPicPr/>
                <p:nvPr/>
              </p:nvPicPr>
              <p:blipFill>
                <a:blip r:embed="rId278"/>
                <a:stretch>
                  <a:fillRect/>
                </a:stretch>
              </p:blipFill>
              <p:spPr>
                <a:xfrm>
                  <a:off x="4711112" y="3484518"/>
                  <a:ext cx="2030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74" name="Рукописный ввод 73">
                  <a:extLst>
                    <a:ext uri="{FF2B5EF4-FFF2-40B4-BE49-F238E27FC236}">
                      <a16:creationId xmlns:a16="http://schemas.microsoft.com/office/drawing/2014/main" id="{B1878B07-1BF5-4878-BFD1-4D51933F8DA9}"/>
                    </a:ext>
                  </a:extLst>
                </p14:cNvPr>
                <p14:cNvContentPartPr/>
                <p14:nvPr/>
              </p14:nvContentPartPr>
              <p14:xfrm>
                <a:off x="4685192" y="3676398"/>
                <a:ext cx="192600" cy="42480"/>
              </p14:xfrm>
            </p:contentPart>
          </mc:Choice>
          <mc:Fallback xmlns="">
            <p:pic>
              <p:nvPicPr>
                <p:cNvPr id="74" name="Рукописный ввод 73">
                  <a:extLst>
                    <a:ext uri="{FF2B5EF4-FFF2-40B4-BE49-F238E27FC236}">
                      <a16:creationId xmlns:a16="http://schemas.microsoft.com/office/drawing/2014/main" id="{B1878B07-1BF5-4878-BFD1-4D51933F8DA9}"/>
                    </a:ext>
                  </a:extLst>
                </p:cNvPr>
                <p:cNvPicPr/>
                <p:nvPr/>
              </p:nvPicPr>
              <p:blipFill>
                <a:blip r:embed="rId280"/>
                <a:stretch>
                  <a:fillRect/>
                </a:stretch>
              </p:blipFill>
              <p:spPr>
                <a:xfrm>
                  <a:off x="4680872" y="3672078"/>
                  <a:ext cx="201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75" name="Рукописный ввод 74">
                  <a:extLst>
                    <a:ext uri="{FF2B5EF4-FFF2-40B4-BE49-F238E27FC236}">
                      <a16:creationId xmlns:a16="http://schemas.microsoft.com/office/drawing/2014/main" id="{8D5C43DC-3C42-4946-B05B-8120375D8EAC}"/>
                    </a:ext>
                  </a:extLst>
                </p14:cNvPr>
                <p14:cNvContentPartPr/>
                <p14:nvPr/>
              </p14:nvContentPartPr>
              <p14:xfrm>
                <a:off x="4908032" y="3290118"/>
                <a:ext cx="330840" cy="915480"/>
              </p14:xfrm>
            </p:contentPart>
          </mc:Choice>
          <mc:Fallback xmlns="">
            <p:pic>
              <p:nvPicPr>
                <p:cNvPr id="75" name="Рукописный ввод 74">
                  <a:extLst>
                    <a:ext uri="{FF2B5EF4-FFF2-40B4-BE49-F238E27FC236}">
                      <a16:creationId xmlns:a16="http://schemas.microsoft.com/office/drawing/2014/main" id="{8D5C43DC-3C42-4946-B05B-8120375D8EAC}"/>
                    </a:ext>
                  </a:extLst>
                </p:cNvPr>
                <p:cNvPicPr/>
                <p:nvPr/>
              </p:nvPicPr>
              <p:blipFill>
                <a:blip r:embed="rId282"/>
                <a:stretch>
                  <a:fillRect/>
                </a:stretch>
              </p:blipFill>
              <p:spPr>
                <a:xfrm>
                  <a:off x="4903712" y="3285798"/>
                  <a:ext cx="339480" cy="9241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77" name="Рукописный ввод 76">
                  <a:extLst>
                    <a:ext uri="{FF2B5EF4-FFF2-40B4-BE49-F238E27FC236}">
                      <a16:creationId xmlns:a16="http://schemas.microsoft.com/office/drawing/2014/main" id="{4503BED2-0A1E-4E40-8A9B-E932129B6393}"/>
                    </a:ext>
                  </a:extLst>
                </p14:cNvPr>
                <p14:cNvContentPartPr/>
                <p14:nvPr/>
              </p14:nvContentPartPr>
              <p14:xfrm>
                <a:off x="5245352" y="3690798"/>
                <a:ext cx="270360" cy="118800"/>
              </p14:xfrm>
            </p:contentPart>
          </mc:Choice>
          <mc:Fallback xmlns="">
            <p:pic>
              <p:nvPicPr>
                <p:cNvPr id="77" name="Рукописный ввод 76">
                  <a:extLst>
                    <a:ext uri="{FF2B5EF4-FFF2-40B4-BE49-F238E27FC236}">
                      <a16:creationId xmlns:a16="http://schemas.microsoft.com/office/drawing/2014/main" id="{4503BED2-0A1E-4E40-8A9B-E932129B6393}"/>
                    </a:ext>
                  </a:extLst>
                </p:cNvPr>
                <p:cNvPicPr/>
                <p:nvPr/>
              </p:nvPicPr>
              <p:blipFill>
                <a:blip r:embed="rId284"/>
                <a:stretch>
                  <a:fillRect/>
                </a:stretch>
              </p:blipFill>
              <p:spPr>
                <a:xfrm>
                  <a:off x="5241032" y="3686478"/>
                  <a:ext cx="279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78" name="Рукописный ввод 77">
                  <a:extLst>
                    <a:ext uri="{FF2B5EF4-FFF2-40B4-BE49-F238E27FC236}">
                      <a16:creationId xmlns:a16="http://schemas.microsoft.com/office/drawing/2014/main" id="{559E103F-E8E7-4C62-B7B8-84EF3B37C83F}"/>
                    </a:ext>
                  </a:extLst>
                </p14:cNvPr>
                <p14:cNvContentPartPr/>
                <p14:nvPr/>
              </p14:nvContentPartPr>
              <p14:xfrm>
                <a:off x="5641352" y="3393798"/>
                <a:ext cx="163800" cy="652680"/>
              </p14:xfrm>
            </p:contentPart>
          </mc:Choice>
          <mc:Fallback xmlns="">
            <p:pic>
              <p:nvPicPr>
                <p:cNvPr id="78" name="Рукописный ввод 77">
                  <a:extLst>
                    <a:ext uri="{FF2B5EF4-FFF2-40B4-BE49-F238E27FC236}">
                      <a16:creationId xmlns:a16="http://schemas.microsoft.com/office/drawing/2014/main" id="{559E103F-E8E7-4C62-B7B8-84EF3B37C83F}"/>
                    </a:ext>
                  </a:extLst>
                </p:cNvPr>
                <p:cNvPicPr/>
                <p:nvPr/>
              </p:nvPicPr>
              <p:blipFill>
                <a:blip r:embed="rId286"/>
                <a:stretch>
                  <a:fillRect/>
                </a:stretch>
              </p:blipFill>
              <p:spPr>
                <a:xfrm>
                  <a:off x="5637032" y="3389478"/>
                  <a:ext cx="172440" cy="6613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79" name="Рукописный ввод 78">
                  <a:extLst>
                    <a:ext uri="{FF2B5EF4-FFF2-40B4-BE49-F238E27FC236}">
                      <a16:creationId xmlns:a16="http://schemas.microsoft.com/office/drawing/2014/main" id="{97180B9D-B73A-4EA9-8128-9682715A126F}"/>
                    </a:ext>
                  </a:extLst>
                </p14:cNvPr>
                <p14:cNvContentPartPr/>
                <p14:nvPr/>
              </p14:nvContentPartPr>
              <p14:xfrm>
                <a:off x="6043832" y="3308478"/>
                <a:ext cx="216360" cy="693720"/>
              </p14:xfrm>
            </p:contentPart>
          </mc:Choice>
          <mc:Fallback xmlns="">
            <p:pic>
              <p:nvPicPr>
                <p:cNvPr id="79" name="Рукописный ввод 78">
                  <a:extLst>
                    <a:ext uri="{FF2B5EF4-FFF2-40B4-BE49-F238E27FC236}">
                      <a16:creationId xmlns:a16="http://schemas.microsoft.com/office/drawing/2014/main" id="{97180B9D-B73A-4EA9-8128-9682715A126F}"/>
                    </a:ext>
                  </a:extLst>
                </p:cNvPr>
                <p:cNvPicPr/>
                <p:nvPr/>
              </p:nvPicPr>
              <p:blipFill>
                <a:blip r:embed="rId288"/>
                <a:stretch>
                  <a:fillRect/>
                </a:stretch>
              </p:blipFill>
              <p:spPr>
                <a:xfrm>
                  <a:off x="6039512" y="3304158"/>
                  <a:ext cx="22500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80" name="Рукописный ввод 79">
                  <a:extLst>
                    <a:ext uri="{FF2B5EF4-FFF2-40B4-BE49-F238E27FC236}">
                      <a16:creationId xmlns:a16="http://schemas.microsoft.com/office/drawing/2014/main" id="{E4AD6DF7-48E2-4500-A138-F7F743358923}"/>
                    </a:ext>
                  </a:extLst>
                </p14:cNvPr>
                <p14:cNvContentPartPr/>
                <p14:nvPr/>
              </p14:nvContentPartPr>
              <p14:xfrm>
                <a:off x="6127712" y="3303438"/>
                <a:ext cx="277560" cy="788760"/>
              </p14:xfrm>
            </p:contentPart>
          </mc:Choice>
          <mc:Fallback xmlns="">
            <p:pic>
              <p:nvPicPr>
                <p:cNvPr id="80" name="Рукописный ввод 79">
                  <a:extLst>
                    <a:ext uri="{FF2B5EF4-FFF2-40B4-BE49-F238E27FC236}">
                      <a16:creationId xmlns:a16="http://schemas.microsoft.com/office/drawing/2014/main" id="{E4AD6DF7-48E2-4500-A138-F7F743358923}"/>
                    </a:ext>
                  </a:extLst>
                </p:cNvPr>
                <p:cNvPicPr/>
                <p:nvPr/>
              </p:nvPicPr>
              <p:blipFill>
                <a:blip r:embed="rId290"/>
                <a:stretch>
                  <a:fillRect/>
                </a:stretch>
              </p:blipFill>
              <p:spPr>
                <a:xfrm>
                  <a:off x="6123392" y="3299118"/>
                  <a:ext cx="286200" cy="7974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82" name="Рукописный ввод 81">
                  <a:extLst>
                    <a:ext uri="{FF2B5EF4-FFF2-40B4-BE49-F238E27FC236}">
                      <a16:creationId xmlns:a16="http://schemas.microsoft.com/office/drawing/2014/main" id="{C5B61E1E-9A5D-45F9-8766-C12B9480E2F3}"/>
                    </a:ext>
                  </a:extLst>
                </p14:cNvPr>
                <p14:cNvContentPartPr/>
                <p14:nvPr/>
              </p14:nvContentPartPr>
              <p14:xfrm>
                <a:off x="6472232" y="3696918"/>
                <a:ext cx="307440" cy="125640"/>
              </p14:xfrm>
            </p:contentPart>
          </mc:Choice>
          <mc:Fallback xmlns="">
            <p:pic>
              <p:nvPicPr>
                <p:cNvPr id="82" name="Рукописный ввод 81">
                  <a:extLst>
                    <a:ext uri="{FF2B5EF4-FFF2-40B4-BE49-F238E27FC236}">
                      <a16:creationId xmlns:a16="http://schemas.microsoft.com/office/drawing/2014/main" id="{C5B61E1E-9A5D-45F9-8766-C12B9480E2F3}"/>
                    </a:ext>
                  </a:extLst>
                </p:cNvPr>
                <p:cNvPicPr/>
                <p:nvPr/>
              </p:nvPicPr>
              <p:blipFill>
                <a:blip r:embed="rId292"/>
                <a:stretch>
                  <a:fillRect/>
                </a:stretch>
              </p:blipFill>
              <p:spPr>
                <a:xfrm>
                  <a:off x="6467912" y="3692598"/>
                  <a:ext cx="3160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83" name="Рукописный ввод 82">
                  <a:extLst>
                    <a:ext uri="{FF2B5EF4-FFF2-40B4-BE49-F238E27FC236}">
                      <a16:creationId xmlns:a16="http://schemas.microsoft.com/office/drawing/2014/main" id="{186491B2-6FD0-49A5-8DD4-6DD306082DAF}"/>
                    </a:ext>
                  </a:extLst>
                </p14:cNvPr>
                <p14:cNvContentPartPr/>
                <p14:nvPr/>
              </p14:nvContentPartPr>
              <p14:xfrm>
                <a:off x="6997112" y="3478758"/>
                <a:ext cx="271080" cy="396720"/>
              </p14:xfrm>
            </p:contentPart>
          </mc:Choice>
          <mc:Fallback xmlns="">
            <p:pic>
              <p:nvPicPr>
                <p:cNvPr id="83" name="Рукописный ввод 82">
                  <a:extLst>
                    <a:ext uri="{FF2B5EF4-FFF2-40B4-BE49-F238E27FC236}">
                      <a16:creationId xmlns:a16="http://schemas.microsoft.com/office/drawing/2014/main" id="{186491B2-6FD0-49A5-8DD4-6DD306082DAF}"/>
                    </a:ext>
                  </a:extLst>
                </p:cNvPr>
                <p:cNvPicPr/>
                <p:nvPr/>
              </p:nvPicPr>
              <p:blipFill>
                <a:blip r:embed="rId294"/>
                <a:stretch>
                  <a:fillRect/>
                </a:stretch>
              </p:blipFill>
              <p:spPr>
                <a:xfrm>
                  <a:off x="6992792" y="3474438"/>
                  <a:ext cx="2797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84" name="Рукописный ввод 83">
                  <a:extLst>
                    <a:ext uri="{FF2B5EF4-FFF2-40B4-BE49-F238E27FC236}">
                      <a16:creationId xmlns:a16="http://schemas.microsoft.com/office/drawing/2014/main" id="{AB246E20-F883-4788-A4F9-A7E9B0BC6E66}"/>
                    </a:ext>
                  </a:extLst>
                </p14:cNvPr>
                <p14:cNvContentPartPr/>
                <p14:nvPr/>
              </p14:nvContentPartPr>
              <p14:xfrm>
                <a:off x="7001072" y="3660198"/>
                <a:ext cx="262800" cy="45720"/>
              </p14:xfrm>
            </p:contentPart>
          </mc:Choice>
          <mc:Fallback xmlns="">
            <p:pic>
              <p:nvPicPr>
                <p:cNvPr id="84" name="Рукописный ввод 83">
                  <a:extLst>
                    <a:ext uri="{FF2B5EF4-FFF2-40B4-BE49-F238E27FC236}">
                      <a16:creationId xmlns:a16="http://schemas.microsoft.com/office/drawing/2014/main" id="{AB246E20-F883-4788-A4F9-A7E9B0BC6E66}"/>
                    </a:ext>
                  </a:extLst>
                </p:cNvPr>
                <p:cNvPicPr/>
                <p:nvPr/>
              </p:nvPicPr>
              <p:blipFill>
                <a:blip r:embed="rId296"/>
                <a:stretch>
                  <a:fillRect/>
                </a:stretch>
              </p:blipFill>
              <p:spPr>
                <a:xfrm>
                  <a:off x="6996752" y="3655878"/>
                  <a:ext cx="271440" cy="5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7">
            <p14:nvContentPartPr>
              <p14:cNvPr id="86" name="Рукописный ввод 85">
                <a:extLst>
                  <a:ext uri="{FF2B5EF4-FFF2-40B4-BE49-F238E27FC236}">
                    <a16:creationId xmlns:a16="http://schemas.microsoft.com/office/drawing/2014/main" id="{7B115FE8-5418-44B5-BCA1-4199D5BA5D57}"/>
                  </a:ext>
                </a:extLst>
              </p14:cNvPr>
              <p14:cNvContentPartPr/>
              <p14:nvPr/>
            </p14:nvContentPartPr>
            <p14:xfrm>
              <a:off x="4015592" y="4431678"/>
              <a:ext cx="1891440" cy="231120"/>
            </p14:xfrm>
          </p:contentPart>
        </mc:Choice>
        <mc:Fallback xmlns="">
          <p:pic>
            <p:nvPicPr>
              <p:cNvPr id="86" name="Рукописный ввод 85">
                <a:extLst>
                  <a:ext uri="{FF2B5EF4-FFF2-40B4-BE49-F238E27FC236}">
                    <a16:creationId xmlns:a16="http://schemas.microsoft.com/office/drawing/2014/main" id="{7B115FE8-5418-44B5-BCA1-4199D5BA5D57}"/>
                  </a:ext>
                </a:extLst>
              </p:cNvPr>
              <p:cNvPicPr/>
              <p:nvPr/>
            </p:nvPicPr>
            <p:blipFill>
              <a:blip r:embed="rId298"/>
              <a:stretch>
                <a:fillRect/>
              </a:stretch>
            </p:blipFill>
            <p:spPr>
              <a:xfrm>
                <a:off x="4011272" y="4427358"/>
                <a:ext cx="1900080" cy="239760"/>
              </a:xfrm>
              <a:prstGeom prst="rect">
                <a:avLst/>
              </a:prstGeom>
            </p:spPr>
          </p:pic>
        </mc:Fallback>
      </mc:AlternateContent>
      <p:grpSp>
        <p:nvGrpSpPr>
          <p:cNvPr id="128" name="Группа 127">
            <a:extLst>
              <a:ext uri="{FF2B5EF4-FFF2-40B4-BE49-F238E27FC236}">
                <a16:creationId xmlns:a16="http://schemas.microsoft.com/office/drawing/2014/main" id="{D4606142-8A20-4B27-BDEF-C1D52A62D475}"/>
              </a:ext>
            </a:extLst>
          </p:cNvPr>
          <p:cNvGrpSpPr/>
          <p:nvPr/>
        </p:nvGrpSpPr>
        <p:grpSpPr>
          <a:xfrm>
            <a:off x="8790992" y="3447078"/>
            <a:ext cx="837720" cy="391320"/>
            <a:chOff x="8790992" y="3447078"/>
            <a:chExt cx="837720" cy="391320"/>
          </a:xfrm>
        </p:grpSpPr>
        <mc:AlternateContent xmlns:mc="http://schemas.openxmlformats.org/markup-compatibility/2006" xmlns:p14="http://schemas.microsoft.com/office/powerpoint/2010/main">
          <mc:Choice Requires="p14">
            <p:contentPart p14:bwMode="auto" r:id="rId299">
              <p14:nvContentPartPr>
                <p14:cNvPr id="87" name="Рукописный ввод 86">
                  <a:extLst>
                    <a:ext uri="{FF2B5EF4-FFF2-40B4-BE49-F238E27FC236}">
                      <a16:creationId xmlns:a16="http://schemas.microsoft.com/office/drawing/2014/main" id="{6B962A9C-86D3-42D6-AB21-B27220615B84}"/>
                    </a:ext>
                  </a:extLst>
                </p14:cNvPr>
                <p14:cNvContentPartPr/>
                <p14:nvPr/>
              </p14:nvContentPartPr>
              <p14:xfrm>
                <a:off x="8790992" y="3447078"/>
                <a:ext cx="248040" cy="391320"/>
              </p14:xfrm>
            </p:contentPart>
          </mc:Choice>
          <mc:Fallback xmlns="">
            <p:pic>
              <p:nvPicPr>
                <p:cNvPr id="87" name="Рукописный ввод 86">
                  <a:extLst>
                    <a:ext uri="{FF2B5EF4-FFF2-40B4-BE49-F238E27FC236}">
                      <a16:creationId xmlns:a16="http://schemas.microsoft.com/office/drawing/2014/main" id="{6B962A9C-86D3-42D6-AB21-B27220615B84}"/>
                    </a:ext>
                  </a:extLst>
                </p:cNvPr>
                <p:cNvPicPr/>
                <p:nvPr/>
              </p:nvPicPr>
              <p:blipFill>
                <a:blip r:embed="rId300"/>
                <a:stretch>
                  <a:fillRect/>
                </a:stretch>
              </p:blipFill>
              <p:spPr>
                <a:xfrm>
                  <a:off x="8786672" y="3442758"/>
                  <a:ext cx="25668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88" name="Рукописный ввод 87">
                  <a:extLst>
                    <a:ext uri="{FF2B5EF4-FFF2-40B4-BE49-F238E27FC236}">
                      <a16:creationId xmlns:a16="http://schemas.microsoft.com/office/drawing/2014/main" id="{B6422854-045C-4305-A6BE-6A6D01203ACF}"/>
                    </a:ext>
                  </a:extLst>
                </p14:cNvPr>
                <p14:cNvContentPartPr/>
                <p14:nvPr/>
              </p14:nvContentPartPr>
              <p14:xfrm>
                <a:off x="9271592" y="3609798"/>
                <a:ext cx="159840" cy="54360"/>
              </p14:xfrm>
            </p:contentPart>
          </mc:Choice>
          <mc:Fallback xmlns="">
            <p:pic>
              <p:nvPicPr>
                <p:cNvPr id="88" name="Рукописный ввод 87">
                  <a:extLst>
                    <a:ext uri="{FF2B5EF4-FFF2-40B4-BE49-F238E27FC236}">
                      <a16:creationId xmlns:a16="http://schemas.microsoft.com/office/drawing/2014/main" id="{B6422854-045C-4305-A6BE-6A6D01203ACF}"/>
                    </a:ext>
                  </a:extLst>
                </p:cNvPr>
                <p:cNvPicPr/>
                <p:nvPr/>
              </p:nvPicPr>
              <p:blipFill>
                <a:blip r:embed="rId302"/>
                <a:stretch>
                  <a:fillRect/>
                </a:stretch>
              </p:blipFill>
              <p:spPr>
                <a:xfrm>
                  <a:off x="9267272" y="3605478"/>
                  <a:ext cx="1684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89" name="Рукописный ввод 88">
                  <a:extLst>
                    <a:ext uri="{FF2B5EF4-FFF2-40B4-BE49-F238E27FC236}">
                      <a16:creationId xmlns:a16="http://schemas.microsoft.com/office/drawing/2014/main" id="{DB07E815-98F4-4457-9158-325FAFC65705}"/>
                    </a:ext>
                  </a:extLst>
                </p14:cNvPr>
                <p14:cNvContentPartPr/>
                <p14:nvPr/>
              </p14:nvContentPartPr>
              <p14:xfrm>
                <a:off x="9451232" y="3517278"/>
                <a:ext cx="177480" cy="184320"/>
              </p14:xfrm>
            </p:contentPart>
          </mc:Choice>
          <mc:Fallback xmlns="">
            <p:pic>
              <p:nvPicPr>
                <p:cNvPr id="89" name="Рукописный ввод 88">
                  <a:extLst>
                    <a:ext uri="{FF2B5EF4-FFF2-40B4-BE49-F238E27FC236}">
                      <a16:creationId xmlns:a16="http://schemas.microsoft.com/office/drawing/2014/main" id="{DB07E815-98F4-4457-9158-325FAFC65705}"/>
                    </a:ext>
                  </a:extLst>
                </p:cNvPr>
                <p:cNvPicPr/>
                <p:nvPr/>
              </p:nvPicPr>
              <p:blipFill>
                <a:blip r:embed="rId304"/>
                <a:stretch>
                  <a:fillRect/>
                </a:stretch>
              </p:blipFill>
              <p:spPr>
                <a:xfrm>
                  <a:off x="9446912" y="3512958"/>
                  <a:ext cx="186120" cy="192960"/>
                </a:xfrm>
                <a:prstGeom prst="rect">
                  <a:avLst/>
                </a:prstGeom>
              </p:spPr>
            </p:pic>
          </mc:Fallback>
        </mc:AlternateContent>
      </p:grpSp>
      <p:grpSp>
        <p:nvGrpSpPr>
          <p:cNvPr id="94" name="Группа 93">
            <a:extLst>
              <a:ext uri="{FF2B5EF4-FFF2-40B4-BE49-F238E27FC236}">
                <a16:creationId xmlns:a16="http://schemas.microsoft.com/office/drawing/2014/main" id="{0D0609C5-853A-4A78-9968-BE5C350A9755}"/>
              </a:ext>
            </a:extLst>
          </p:cNvPr>
          <p:cNvGrpSpPr/>
          <p:nvPr/>
        </p:nvGrpSpPr>
        <p:grpSpPr>
          <a:xfrm>
            <a:off x="9941912" y="3165918"/>
            <a:ext cx="1018800" cy="516600"/>
            <a:chOff x="9941912" y="3165918"/>
            <a:chExt cx="1018800" cy="516600"/>
          </a:xfrm>
        </p:grpSpPr>
        <mc:AlternateContent xmlns:mc="http://schemas.openxmlformats.org/markup-compatibility/2006" xmlns:p14="http://schemas.microsoft.com/office/powerpoint/2010/main">
          <mc:Choice Requires="p14">
            <p:contentPart p14:bwMode="auto" r:id="rId305">
              <p14:nvContentPartPr>
                <p14:cNvPr id="90" name="Рукописный ввод 89">
                  <a:extLst>
                    <a:ext uri="{FF2B5EF4-FFF2-40B4-BE49-F238E27FC236}">
                      <a16:creationId xmlns:a16="http://schemas.microsoft.com/office/drawing/2014/main" id="{E617C7A8-BC3F-4EF8-A251-08AA42C5A96D}"/>
                    </a:ext>
                  </a:extLst>
                </p14:cNvPr>
                <p14:cNvContentPartPr/>
                <p14:nvPr/>
              </p14:nvContentPartPr>
              <p14:xfrm>
                <a:off x="9941912" y="3268518"/>
                <a:ext cx="185760" cy="376200"/>
              </p14:xfrm>
            </p:contentPart>
          </mc:Choice>
          <mc:Fallback xmlns="">
            <p:pic>
              <p:nvPicPr>
                <p:cNvPr id="90" name="Рукописный ввод 89">
                  <a:extLst>
                    <a:ext uri="{FF2B5EF4-FFF2-40B4-BE49-F238E27FC236}">
                      <a16:creationId xmlns:a16="http://schemas.microsoft.com/office/drawing/2014/main" id="{E617C7A8-BC3F-4EF8-A251-08AA42C5A96D}"/>
                    </a:ext>
                  </a:extLst>
                </p:cNvPr>
                <p:cNvPicPr/>
                <p:nvPr/>
              </p:nvPicPr>
              <p:blipFill>
                <a:blip r:embed="rId306"/>
                <a:stretch>
                  <a:fillRect/>
                </a:stretch>
              </p:blipFill>
              <p:spPr>
                <a:xfrm>
                  <a:off x="9937592" y="3264198"/>
                  <a:ext cx="1944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91" name="Рукописный ввод 90">
                  <a:extLst>
                    <a:ext uri="{FF2B5EF4-FFF2-40B4-BE49-F238E27FC236}">
                      <a16:creationId xmlns:a16="http://schemas.microsoft.com/office/drawing/2014/main" id="{406CD6B1-A332-44AA-91D6-0E07BE0097A3}"/>
                    </a:ext>
                  </a:extLst>
                </p14:cNvPr>
                <p14:cNvContentPartPr/>
                <p14:nvPr/>
              </p14:nvContentPartPr>
              <p14:xfrm>
                <a:off x="10284272" y="3415398"/>
                <a:ext cx="168840" cy="68040"/>
              </p14:xfrm>
            </p:contentPart>
          </mc:Choice>
          <mc:Fallback xmlns="">
            <p:pic>
              <p:nvPicPr>
                <p:cNvPr id="91" name="Рукописный ввод 90">
                  <a:extLst>
                    <a:ext uri="{FF2B5EF4-FFF2-40B4-BE49-F238E27FC236}">
                      <a16:creationId xmlns:a16="http://schemas.microsoft.com/office/drawing/2014/main" id="{406CD6B1-A332-44AA-91D6-0E07BE0097A3}"/>
                    </a:ext>
                  </a:extLst>
                </p:cNvPr>
                <p:cNvPicPr/>
                <p:nvPr/>
              </p:nvPicPr>
              <p:blipFill>
                <a:blip r:embed="rId308"/>
                <a:stretch>
                  <a:fillRect/>
                </a:stretch>
              </p:blipFill>
              <p:spPr>
                <a:xfrm>
                  <a:off x="10279952" y="3411078"/>
                  <a:ext cx="1774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92" name="Рукописный ввод 91">
                  <a:extLst>
                    <a:ext uri="{FF2B5EF4-FFF2-40B4-BE49-F238E27FC236}">
                      <a16:creationId xmlns:a16="http://schemas.microsoft.com/office/drawing/2014/main" id="{5E2A6AF6-4840-4620-9574-578415F14218}"/>
                    </a:ext>
                  </a:extLst>
                </p14:cNvPr>
                <p14:cNvContentPartPr/>
                <p14:nvPr/>
              </p14:nvContentPartPr>
              <p14:xfrm>
                <a:off x="10698992" y="3165918"/>
                <a:ext cx="214200" cy="306000"/>
              </p14:xfrm>
            </p:contentPart>
          </mc:Choice>
          <mc:Fallback xmlns="">
            <p:pic>
              <p:nvPicPr>
                <p:cNvPr id="92" name="Рукописный ввод 91">
                  <a:extLst>
                    <a:ext uri="{FF2B5EF4-FFF2-40B4-BE49-F238E27FC236}">
                      <a16:creationId xmlns:a16="http://schemas.microsoft.com/office/drawing/2014/main" id="{5E2A6AF6-4840-4620-9574-578415F14218}"/>
                    </a:ext>
                  </a:extLst>
                </p:cNvPr>
                <p:cNvPicPr/>
                <p:nvPr/>
              </p:nvPicPr>
              <p:blipFill>
                <a:blip r:embed="rId310"/>
                <a:stretch>
                  <a:fillRect/>
                </a:stretch>
              </p:blipFill>
              <p:spPr>
                <a:xfrm>
                  <a:off x="10694672" y="3161598"/>
                  <a:ext cx="2228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93" name="Рукописный ввод 92">
                  <a:extLst>
                    <a:ext uri="{FF2B5EF4-FFF2-40B4-BE49-F238E27FC236}">
                      <a16:creationId xmlns:a16="http://schemas.microsoft.com/office/drawing/2014/main" id="{6BD9B681-4631-43CC-B2F4-C049AB49A50B}"/>
                    </a:ext>
                  </a:extLst>
                </p14:cNvPr>
                <p14:cNvContentPartPr/>
                <p14:nvPr/>
              </p14:nvContentPartPr>
              <p14:xfrm>
                <a:off x="10923992" y="3372558"/>
                <a:ext cx="36720" cy="309960"/>
              </p14:xfrm>
            </p:contentPart>
          </mc:Choice>
          <mc:Fallback xmlns="">
            <p:pic>
              <p:nvPicPr>
                <p:cNvPr id="93" name="Рукописный ввод 92">
                  <a:extLst>
                    <a:ext uri="{FF2B5EF4-FFF2-40B4-BE49-F238E27FC236}">
                      <a16:creationId xmlns:a16="http://schemas.microsoft.com/office/drawing/2014/main" id="{6BD9B681-4631-43CC-B2F4-C049AB49A50B}"/>
                    </a:ext>
                  </a:extLst>
                </p:cNvPr>
                <p:cNvPicPr/>
                <p:nvPr/>
              </p:nvPicPr>
              <p:blipFill>
                <a:blip r:embed="rId312"/>
                <a:stretch>
                  <a:fillRect/>
                </a:stretch>
              </p:blipFill>
              <p:spPr>
                <a:xfrm>
                  <a:off x="10919672" y="3368238"/>
                  <a:ext cx="45360" cy="31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3">
            <p14:nvContentPartPr>
              <p14:cNvPr id="129" name="Рукописный ввод 128">
                <a:extLst>
                  <a:ext uri="{FF2B5EF4-FFF2-40B4-BE49-F238E27FC236}">
                    <a16:creationId xmlns:a16="http://schemas.microsoft.com/office/drawing/2014/main" id="{6FB65839-F892-4F02-A303-82D03FFFAE10}"/>
                  </a:ext>
                </a:extLst>
              </p14:cNvPr>
              <p14:cNvContentPartPr/>
              <p14:nvPr/>
            </p14:nvContentPartPr>
            <p14:xfrm>
              <a:off x="175112" y="2208318"/>
              <a:ext cx="130320" cy="315360"/>
            </p14:xfrm>
          </p:contentPart>
        </mc:Choice>
        <mc:Fallback xmlns="">
          <p:pic>
            <p:nvPicPr>
              <p:cNvPr id="129" name="Рукописный ввод 128">
                <a:extLst>
                  <a:ext uri="{FF2B5EF4-FFF2-40B4-BE49-F238E27FC236}">
                    <a16:creationId xmlns:a16="http://schemas.microsoft.com/office/drawing/2014/main" id="{6FB65839-F892-4F02-A303-82D03FFFAE10}"/>
                  </a:ext>
                </a:extLst>
              </p:cNvPr>
              <p:cNvPicPr/>
              <p:nvPr/>
            </p:nvPicPr>
            <p:blipFill>
              <a:blip r:embed="rId314"/>
              <a:stretch>
                <a:fillRect/>
              </a:stretch>
            </p:blipFill>
            <p:spPr>
              <a:xfrm>
                <a:off x="157472" y="2190318"/>
                <a:ext cx="16596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30" name="Рукописный ввод 129">
                <a:extLst>
                  <a:ext uri="{FF2B5EF4-FFF2-40B4-BE49-F238E27FC236}">
                    <a16:creationId xmlns:a16="http://schemas.microsoft.com/office/drawing/2014/main" id="{86184376-96E9-490D-80DB-2F4CA41C5864}"/>
                  </a:ext>
                </a:extLst>
              </p14:cNvPr>
              <p14:cNvContentPartPr/>
              <p14:nvPr/>
            </p14:nvContentPartPr>
            <p14:xfrm>
              <a:off x="223352" y="4318638"/>
              <a:ext cx="239760" cy="329040"/>
            </p14:xfrm>
          </p:contentPart>
        </mc:Choice>
        <mc:Fallback xmlns="">
          <p:pic>
            <p:nvPicPr>
              <p:cNvPr id="130" name="Рукописный ввод 129">
                <a:extLst>
                  <a:ext uri="{FF2B5EF4-FFF2-40B4-BE49-F238E27FC236}">
                    <a16:creationId xmlns:a16="http://schemas.microsoft.com/office/drawing/2014/main" id="{86184376-96E9-490D-80DB-2F4CA41C5864}"/>
                  </a:ext>
                </a:extLst>
              </p:cNvPr>
              <p:cNvPicPr/>
              <p:nvPr/>
            </p:nvPicPr>
            <p:blipFill>
              <a:blip r:embed="rId316"/>
              <a:stretch>
                <a:fillRect/>
              </a:stretch>
            </p:blipFill>
            <p:spPr>
              <a:xfrm>
                <a:off x="205352" y="4300998"/>
                <a:ext cx="2754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45" name="Рукописный ввод 144">
                <a:extLst>
                  <a:ext uri="{FF2B5EF4-FFF2-40B4-BE49-F238E27FC236}">
                    <a16:creationId xmlns:a16="http://schemas.microsoft.com/office/drawing/2014/main" id="{BB4CEEDE-F187-4318-82AE-57CA6814BC0D}"/>
                  </a:ext>
                </a:extLst>
              </p14:cNvPr>
              <p14:cNvContentPartPr/>
              <p14:nvPr/>
            </p14:nvContentPartPr>
            <p14:xfrm>
              <a:off x="3096152" y="3560478"/>
              <a:ext cx="268560" cy="390960"/>
            </p14:xfrm>
          </p:contentPart>
        </mc:Choice>
        <mc:Fallback xmlns="">
          <p:pic>
            <p:nvPicPr>
              <p:cNvPr id="145" name="Рукописный ввод 144">
                <a:extLst>
                  <a:ext uri="{FF2B5EF4-FFF2-40B4-BE49-F238E27FC236}">
                    <a16:creationId xmlns:a16="http://schemas.microsoft.com/office/drawing/2014/main" id="{BB4CEEDE-F187-4318-82AE-57CA6814BC0D}"/>
                  </a:ext>
                </a:extLst>
              </p:cNvPr>
              <p:cNvPicPr/>
              <p:nvPr/>
            </p:nvPicPr>
            <p:blipFill>
              <a:blip r:embed="rId318"/>
              <a:stretch>
                <a:fillRect/>
              </a:stretch>
            </p:blipFill>
            <p:spPr>
              <a:xfrm>
                <a:off x="3078512" y="3542838"/>
                <a:ext cx="304200" cy="426600"/>
              </a:xfrm>
              <a:prstGeom prst="rect">
                <a:avLst/>
              </a:prstGeom>
            </p:spPr>
          </p:pic>
        </mc:Fallback>
      </mc:AlternateContent>
    </p:spTree>
    <p:extLst>
      <p:ext uri="{BB962C8B-B14F-4D97-AF65-F5344CB8AC3E}">
        <p14:creationId xmlns:p14="http://schemas.microsoft.com/office/powerpoint/2010/main" val="396583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79EA5502-6C25-4079-AE75-083373CFD75D}"/>
                  </a:ext>
                </a:extLst>
              </p14:cNvPr>
              <p14:cNvContentPartPr/>
              <p14:nvPr/>
            </p14:nvContentPartPr>
            <p14:xfrm>
              <a:off x="528272" y="792798"/>
              <a:ext cx="10440" cy="24840"/>
            </p14:xfrm>
          </p:contentPart>
        </mc:Choice>
        <mc:Fallback xmlns="">
          <p:pic>
            <p:nvPicPr>
              <p:cNvPr id="2" name="Рукописный ввод 1">
                <a:extLst>
                  <a:ext uri="{FF2B5EF4-FFF2-40B4-BE49-F238E27FC236}">
                    <a16:creationId xmlns:a16="http://schemas.microsoft.com/office/drawing/2014/main" id="{79EA5502-6C25-4079-AE75-083373CFD75D}"/>
                  </a:ext>
                </a:extLst>
              </p:cNvPr>
              <p:cNvPicPr/>
              <p:nvPr/>
            </p:nvPicPr>
            <p:blipFill>
              <a:blip r:embed="rId3"/>
              <a:stretch>
                <a:fillRect/>
              </a:stretch>
            </p:blipFill>
            <p:spPr>
              <a:xfrm>
                <a:off x="510272" y="774798"/>
                <a:ext cx="46080" cy="60480"/>
              </a:xfrm>
              <a:prstGeom prst="rect">
                <a:avLst/>
              </a:prstGeom>
            </p:spPr>
          </p:pic>
        </mc:Fallback>
      </mc:AlternateContent>
      <p:grpSp>
        <p:nvGrpSpPr>
          <p:cNvPr id="19" name="Группа 18">
            <a:extLst>
              <a:ext uri="{FF2B5EF4-FFF2-40B4-BE49-F238E27FC236}">
                <a16:creationId xmlns:a16="http://schemas.microsoft.com/office/drawing/2014/main" id="{2EB517A1-0C5A-462E-AE8A-744807FFD093}"/>
              </a:ext>
            </a:extLst>
          </p:cNvPr>
          <p:cNvGrpSpPr/>
          <p:nvPr/>
        </p:nvGrpSpPr>
        <p:grpSpPr>
          <a:xfrm>
            <a:off x="490832" y="405438"/>
            <a:ext cx="894240" cy="544680"/>
            <a:chOff x="490832" y="405438"/>
            <a:chExt cx="894240" cy="544680"/>
          </a:xfrm>
        </p:grpSpPr>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2762B60D-805E-4E9B-952D-FCA0283813DF}"/>
                    </a:ext>
                  </a:extLst>
                </p14:cNvPr>
                <p14:cNvContentPartPr/>
                <p14:nvPr/>
              </p14:nvContentPartPr>
              <p14:xfrm>
                <a:off x="490832" y="405438"/>
                <a:ext cx="152280" cy="544680"/>
              </p14:xfrm>
            </p:contentPart>
          </mc:Choice>
          <mc:Fallback xmlns="">
            <p:pic>
              <p:nvPicPr>
                <p:cNvPr id="3" name="Рукописный ввод 2">
                  <a:extLst>
                    <a:ext uri="{FF2B5EF4-FFF2-40B4-BE49-F238E27FC236}">
                      <a16:creationId xmlns:a16="http://schemas.microsoft.com/office/drawing/2014/main" id="{2762B60D-805E-4E9B-952D-FCA0283813DF}"/>
                    </a:ext>
                  </a:extLst>
                </p:cNvPr>
                <p:cNvPicPr/>
                <p:nvPr/>
              </p:nvPicPr>
              <p:blipFill>
                <a:blip r:embed="rId5"/>
                <a:stretch>
                  <a:fillRect/>
                </a:stretch>
              </p:blipFill>
              <p:spPr>
                <a:xfrm>
                  <a:off x="472832" y="387438"/>
                  <a:ext cx="187920" cy="58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86EF1184-68BB-470D-88AF-613FF7FD8A89}"/>
                    </a:ext>
                  </a:extLst>
                </p14:cNvPr>
                <p14:cNvContentPartPr/>
                <p14:nvPr/>
              </p14:nvContentPartPr>
              <p14:xfrm>
                <a:off x="757592" y="568518"/>
                <a:ext cx="188640" cy="163440"/>
              </p14:xfrm>
            </p:contentPart>
          </mc:Choice>
          <mc:Fallback xmlns="">
            <p:pic>
              <p:nvPicPr>
                <p:cNvPr id="4" name="Рукописный ввод 3">
                  <a:extLst>
                    <a:ext uri="{FF2B5EF4-FFF2-40B4-BE49-F238E27FC236}">
                      <a16:creationId xmlns:a16="http://schemas.microsoft.com/office/drawing/2014/main" id="{86EF1184-68BB-470D-88AF-613FF7FD8A89}"/>
                    </a:ext>
                  </a:extLst>
                </p:cNvPr>
                <p:cNvPicPr/>
                <p:nvPr/>
              </p:nvPicPr>
              <p:blipFill>
                <a:blip r:embed="rId7"/>
                <a:stretch>
                  <a:fillRect/>
                </a:stretch>
              </p:blipFill>
              <p:spPr>
                <a:xfrm>
                  <a:off x="739952" y="550518"/>
                  <a:ext cx="22428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47FB92A4-60DE-4273-87B7-9C82C4E0C4F9}"/>
                    </a:ext>
                  </a:extLst>
                </p14:cNvPr>
                <p14:cNvContentPartPr/>
                <p14:nvPr/>
              </p14:nvContentPartPr>
              <p14:xfrm>
                <a:off x="1154312" y="428118"/>
                <a:ext cx="230760" cy="278280"/>
              </p14:xfrm>
            </p:contentPart>
          </mc:Choice>
          <mc:Fallback xmlns="">
            <p:pic>
              <p:nvPicPr>
                <p:cNvPr id="5" name="Рукописный ввод 4">
                  <a:extLst>
                    <a:ext uri="{FF2B5EF4-FFF2-40B4-BE49-F238E27FC236}">
                      <a16:creationId xmlns:a16="http://schemas.microsoft.com/office/drawing/2014/main" id="{47FB92A4-60DE-4273-87B7-9C82C4E0C4F9}"/>
                    </a:ext>
                  </a:extLst>
                </p:cNvPr>
                <p:cNvPicPr/>
                <p:nvPr/>
              </p:nvPicPr>
              <p:blipFill>
                <a:blip r:embed="rId9"/>
                <a:stretch>
                  <a:fillRect/>
                </a:stretch>
              </p:blipFill>
              <p:spPr>
                <a:xfrm>
                  <a:off x="1136672" y="410478"/>
                  <a:ext cx="2664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EE529AAA-34B4-44EC-85F4-835FEBA49D44}"/>
                    </a:ext>
                  </a:extLst>
                </p14:cNvPr>
                <p14:cNvContentPartPr/>
                <p14:nvPr/>
              </p14:nvContentPartPr>
              <p14:xfrm>
                <a:off x="1151432" y="582558"/>
                <a:ext cx="156600" cy="12960"/>
              </p14:xfrm>
            </p:contentPart>
          </mc:Choice>
          <mc:Fallback xmlns="">
            <p:pic>
              <p:nvPicPr>
                <p:cNvPr id="6" name="Рукописный ввод 5">
                  <a:extLst>
                    <a:ext uri="{FF2B5EF4-FFF2-40B4-BE49-F238E27FC236}">
                      <a16:creationId xmlns:a16="http://schemas.microsoft.com/office/drawing/2014/main" id="{EE529AAA-34B4-44EC-85F4-835FEBA49D44}"/>
                    </a:ext>
                  </a:extLst>
                </p:cNvPr>
                <p:cNvPicPr/>
                <p:nvPr/>
              </p:nvPicPr>
              <p:blipFill>
                <a:blip r:embed="rId11"/>
                <a:stretch>
                  <a:fillRect/>
                </a:stretch>
              </p:blipFill>
              <p:spPr>
                <a:xfrm>
                  <a:off x="1133432" y="564558"/>
                  <a:ext cx="192240" cy="48600"/>
                </a:xfrm>
                <a:prstGeom prst="rect">
                  <a:avLst/>
                </a:prstGeom>
              </p:spPr>
            </p:pic>
          </mc:Fallback>
        </mc:AlternateContent>
      </p:grpSp>
      <p:grpSp>
        <p:nvGrpSpPr>
          <p:cNvPr id="18" name="Группа 17">
            <a:extLst>
              <a:ext uri="{FF2B5EF4-FFF2-40B4-BE49-F238E27FC236}">
                <a16:creationId xmlns:a16="http://schemas.microsoft.com/office/drawing/2014/main" id="{052CA751-85C3-4ACC-9BCE-4F7C68D8564C}"/>
              </a:ext>
            </a:extLst>
          </p:cNvPr>
          <p:cNvGrpSpPr/>
          <p:nvPr/>
        </p:nvGrpSpPr>
        <p:grpSpPr>
          <a:xfrm>
            <a:off x="1614032" y="296358"/>
            <a:ext cx="852120" cy="567000"/>
            <a:chOff x="1614032" y="296358"/>
            <a:chExt cx="852120" cy="567000"/>
          </a:xfrm>
        </p:grpSpPr>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90F43A8D-42E1-4961-B2DC-D82BF7D2F8F1}"/>
                    </a:ext>
                  </a:extLst>
                </p14:cNvPr>
                <p14:cNvContentPartPr/>
                <p14:nvPr/>
              </p14:nvContentPartPr>
              <p14:xfrm>
                <a:off x="1614032" y="296358"/>
                <a:ext cx="90720" cy="567000"/>
              </p14:xfrm>
            </p:contentPart>
          </mc:Choice>
          <mc:Fallback xmlns="">
            <p:pic>
              <p:nvPicPr>
                <p:cNvPr id="7" name="Рукописный ввод 6">
                  <a:extLst>
                    <a:ext uri="{FF2B5EF4-FFF2-40B4-BE49-F238E27FC236}">
                      <a16:creationId xmlns:a16="http://schemas.microsoft.com/office/drawing/2014/main" id="{90F43A8D-42E1-4961-B2DC-D82BF7D2F8F1}"/>
                    </a:ext>
                  </a:extLst>
                </p:cNvPr>
                <p:cNvPicPr/>
                <p:nvPr/>
              </p:nvPicPr>
              <p:blipFill>
                <a:blip r:embed="rId13"/>
                <a:stretch>
                  <a:fillRect/>
                </a:stretch>
              </p:blipFill>
              <p:spPr>
                <a:xfrm>
                  <a:off x="1596392" y="278358"/>
                  <a:ext cx="1263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Рукописный ввод 7">
                  <a:extLst>
                    <a:ext uri="{FF2B5EF4-FFF2-40B4-BE49-F238E27FC236}">
                      <a16:creationId xmlns:a16="http://schemas.microsoft.com/office/drawing/2014/main" id="{66D3C791-E048-4682-96AB-7E54723642F1}"/>
                    </a:ext>
                  </a:extLst>
                </p14:cNvPr>
                <p14:cNvContentPartPr/>
                <p14:nvPr/>
              </p14:nvContentPartPr>
              <p14:xfrm>
                <a:off x="1818872" y="579678"/>
                <a:ext cx="272880" cy="132840"/>
              </p14:xfrm>
            </p:contentPart>
          </mc:Choice>
          <mc:Fallback xmlns="">
            <p:pic>
              <p:nvPicPr>
                <p:cNvPr id="8" name="Рукописный ввод 7">
                  <a:extLst>
                    <a:ext uri="{FF2B5EF4-FFF2-40B4-BE49-F238E27FC236}">
                      <a16:creationId xmlns:a16="http://schemas.microsoft.com/office/drawing/2014/main" id="{66D3C791-E048-4682-96AB-7E54723642F1}"/>
                    </a:ext>
                  </a:extLst>
                </p:cNvPr>
                <p:cNvPicPr/>
                <p:nvPr/>
              </p:nvPicPr>
              <p:blipFill>
                <a:blip r:embed="rId15"/>
                <a:stretch>
                  <a:fillRect/>
                </a:stretch>
              </p:blipFill>
              <p:spPr>
                <a:xfrm>
                  <a:off x="1800872" y="562038"/>
                  <a:ext cx="3085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Рукописный ввод 8">
                  <a:extLst>
                    <a:ext uri="{FF2B5EF4-FFF2-40B4-BE49-F238E27FC236}">
                      <a16:creationId xmlns:a16="http://schemas.microsoft.com/office/drawing/2014/main" id="{1C931E12-30D2-4C19-B3DF-616B901C79DF}"/>
                    </a:ext>
                  </a:extLst>
                </p14:cNvPr>
                <p14:cNvContentPartPr/>
                <p14:nvPr/>
              </p14:nvContentPartPr>
              <p14:xfrm>
                <a:off x="2274632" y="470958"/>
                <a:ext cx="191520" cy="355320"/>
              </p14:xfrm>
            </p:contentPart>
          </mc:Choice>
          <mc:Fallback xmlns="">
            <p:pic>
              <p:nvPicPr>
                <p:cNvPr id="9" name="Рукописный ввод 8">
                  <a:extLst>
                    <a:ext uri="{FF2B5EF4-FFF2-40B4-BE49-F238E27FC236}">
                      <a16:creationId xmlns:a16="http://schemas.microsoft.com/office/drawing/2014/main" id="{1C931E12-30D2-4C19-B3DF-616B901C79DF}"/>
                    </a:ext>
                  </a:extLst>
                </p:cNvPr>
                <p:cNvPicPr/>
                <p:nvPr/>
              </p:nvPicPr>
              <p:blipFill>
                <a:blip r:embed="rId17"/>
                <a:stretch>
                  <a:fillRect/>
                </a:stretch>
              </p:blipFill>
              <p:spPr>
                <a:xfrm>
                  <a:off x="2256632" y="453318"/>
                  <a:ext cx="2271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Рукописный ввод 9">
                  <a:extLst>
                    <a:ext uri="{FF2B5EF4-FFF2-40B4-BE49-F238E27FC236}">
                      <a16:creationId xmlns:a16="http://schemas.microsoft.com/office/drawing/2014/main" id="{FDAE59F2-3677-4897-BA6A-6594183AE8E6}"/>
                    </a:ext>
                  </a:extLst>
                </p14:cNvPr>
                <p14:cNvContentPartPr/>
                <p14:nvPr/>
              </p14:nvContentPartPr>
              <p14:xfrm>
                <a:off x="2218112" y="451518"/>
                <a:ext cx="147240" cy="11520"/>
              </p14:xfrm>
            </p:contentPart>
          </mc:Choice>
          <mc:Fallback xmlns="">
            <p:pic>
              <p:nvPicPr>
                <p:cNvPr id="10" name="Рукописный ввод 9">
                  <a:extLst>
                    <a:ext uri="{FF2B5EF4-FFF2-40B4-BE49-F238E27FC236}">
                      <a16:creationId xmlns:a16="http://schemas.microsoft.com/office/drawing/2014/main" id="{FDAE59F2-3677-4897-BA6A-6594183AE8E6}"/>
                    </a:ext>
                  </a:extLst>
                </p:cNvPr>
                <p:cNvPicPr/>
                <p:nvPr/>
              </p:nvPicPr>
              <p:blipFill>
                <a:blip r:embed="rId19"/>
                <a:stretch>
                  <a:fillRect/>
                </a:stretch>
              </p:blipFill>
              <p:spPr>
                <a:xfrm>
                  <a:off x="2200472" y="433878"/>
                  <a:ext cx="182880" cy="47160"/>
                </a:xfrm>
                <a:prstGeom prst="rect">
                  <a:avLst/>
                </a:prstGeom>
              </p:spPr>
            </p:pic>
          </mc:Fallback>
        </mc:AlternateContent>
      </p:grpSp>
      <p:grpSp>
        <p:nvGrpSpPr>
          <p:cNvPr id="17" name="Группа 16">
            <a:extLst>
              <a:ext uri="{FF2B5EF4-FFF2-40B4-BE49-F238E27FC236}">
                <a16:creationId xmlns:a16="http://schemas.microsoft.com/office/drawing/2014/main" id="{81192D4D-997D-4A01-8B51-E923C30344D2}"/>
              </a:ext>
            </a:extLst>
          </p:cNvPr>
          <p:cNvGrpSpPr/>
          <p:nvPr/>
        </p:nvGrpSpPr>
        <p:grpSpPr>
          <a:xfrm>
            <a:off x="2692232" y="214278"/>
            <a:ext cx="139320" cy="458640"/>
            <a:chOff x="2692232" y="214278"/>
            <a:chExt cx="139320" cy="458640"/>
          </a:xfrm>
        </p:grpSpPr>
        <mc:AlternateContent xmlns:mc="http://schemas.openxmlformats.org/markup-compatibility/2006" xmlns:p14="http://schemas.microsoft.com/office/powerpoint/2010/main">
          <mc:Choice Requires="p14">
            <p:contentPart p14:bwMode="auto" r:id="rId20">
              <p14:nvContentPartPr>
                <p14:cNvPr id="11" name="Рукописный ввод 10">
                  <a:extLst>
                    <a:ext uri="{FF2B5EF4-FFF2-40B4-BE49-F238E27FC236}">
                      <a16:creationId xmlns:a16="http://schemas.microsoft.com/office/drawing/2014/main" id="{55F40AB7-A7D3-4FFA-A58F-15E2064E0FBF}"/>
                    </a:ext>
                  </a:extLst>
                </p14:cNvPr>
                <p14:cNvContentPartPr/>
                <p14:nvPr/>
              </p14:nvContentPartPr>
              <p14:xfrm>
                <a:off x="2692232" y="240918"/>
                <a:ext cx="37800" cy="429480"/>
              </p14:xfrm>
            </p:contentPart>
          </mc:Choice>
          <mc:Fallback xmlns="">
            <p:pic>
              <p:nvPicPr>
                <p:cNvPr id="11" name="Рукописный ввод 10">
                  <a:extLst>
                    <a:ext uri="{FF2B5EF4-FFF2-40B4-BE49-F238E27FC236}">
                      <a16:creationId xmlns:a16="http://schemas.microsoft.com/office/drawing/2014/main" id="{55F40AB7-A7D3-4FFA-A58F-15E2064E0FBF}"/>
                    </a:ext>
                  </a:extLst>
                </p:cNvPr>
                <p:cNvPicPr/>
                <p:nvPr/>
              </p:nvPicPr>
              <p:blipFill>
                <a:blip r:embed="rId21"/>
                <a:stretch>
                  <a:fillRect/>
                </a:stretch>
              </p:blipFill>
              <p:spPr>
                <a:xfrm>
                  <a:off x="2674232" y="222918"/>
                  <a:ext cx="7344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Рукописный ввод 11">
                  <a:extLst>
                    <a:ext uri="{FF2B5EF4-FFF2-40B4-BE49-F238E27FC236}">
                      <a16:creationId xmlns:a16="http://schemas.microsoft.com/office/drawing/2014/main" id="{D4C3A865-DE62-48C0-AB31-752A8B57D551}"/>
                    </a:ext>
                  </a:extLst>
                </p14:cNvPr>
                <p14:cNvContentPartPr/>
                <p14:nvPr/>
              </p14:nvContentPartPr>
              <p14:xfrm>
                <a:off x="2808152" y="214278"/>
                <a:ext cx="23400" cy="458640"/>
              </p14:xfrm>
            </p:contentPart>
          </mc:Choice>
          <mc:Fallback xmlns="">
            <p:pic>
              <p:nvPicPr>
                <p:cNvPr id="12" name="Рукописный ввод 11">
                  <a:extLst>
                    <a:ext uri="{FF2B5EF4-FFF2-40B4-BE49-F238E27FC236}">
                      <a16:creationId xmlns:a16="http://schemas.microsoft.com/office/drawing/2014/main" id="{D4C3A865-DE62-48C0-AB31-752A8B57D551}"/>
                    </a:ext>
                  </a:extLst>
                </p:cNvPr>
                <p:cNvPicPr/>
                <p:nvPr/>
              </p:nvPicPr>
              <p:blipFill>
                <a:blip r:embed="rId23"/>
                <a:stretch>
                  <a:fillRect/>
                </a:stretch>
              </p:blipFill>
              <p:spPr>
                <a:xfrm>
                  <a:off x="2790152" y="196638"/>
                  <a:ext cx="59040" cy="494280"/>
                </a:xfrm>
                <a:prstGeom prst="rect">
                  <a:avLst/>
                </a:prstGeom>
              </p:spPr>
            </p:pic>
          </mc:Fallback>
        </mc:AlternateContent>
      </p:grpSp>
      <p:grpSp>
        <p:nvGrpSpPr>
          <p:cNvPr id="16" name="Группа 15">
            <a:extLst>
              <a:ext uri="{FF2B5EF4-FFF2-40B4-BE49-F238E27FC236}">
                <a16:creationId xmlns:a16="http://schemas.microsoft.com/office/drawing/2014/main" id="{6E16FECD-3B69-4378-85A7-6DACDE68851F}"/>
              </a:ext>
            </a:extLst>
          </p:cNvPr>
          <p:cNvGrpSpPr/>
          <p:nvPr/>
        </p:nvGrpSpPr>
        <p:grpSpPr>
          <a:xfrm>
            <a:off x="3106232" y="194118"/>
            <a:ext cx="710640" cy="402120"/>
            <a:chOff x="3106232" y="194118"/>
            <a:chExt cx="710640" cy="402120"/>
          </a:xfrm>
        </p:grpSpPr>
        <mc:AlternateContent xmlns:mc="http://schemas.openxmlformats.org/markup-compatibility/2006" xmlns:p14="http://schemas.microsoft.com/office/powerpoint/2010/main">
          <mc:Choice Requires="p14">
            <p:contentPart p14:bwMode="auto" r:id="rId24">
              <p14:nvContentPartPr>
                <p14:cNvPr id="13" name="Рукописный ввод 12">
                  <a:extLst>
                    <a:ext uri="{FF2B5EF4-FFF2-40B4-BE49-F238E27FC236}">
                      <a16:creationId xmlns:a16="http://schemas.microsoft.com/office/drawing/2014/main" id="{44A80D5A-E602-4098-B7AA-3A34F02A55DE}"/>
                    </a:ext>
                  </a:extLst>
                </p14:cNvPr>
                <p14:cNvContentPartPr/>
                <p14:nvPr/>
              </p14:nvContentPartPr>
              <p14:xfrm>
                <a:off x="3106232" y="461958"/>
                <a:ext cx="269640" cy="131040"/>
              </p14:xfrm>
            </p:contentPart>
          </mc:Choice>
          <mc:Fallback xmlns="">
            <p:pic>
              <p:nvPicPr>
                <p:cNvPr id="13" name="Рукописный ввод 12">
                  <a:extLst>
                    <a:ext uri="{FF2B5EF4-FFF2-40B4-BE49-F238E27FC236}">
                      <a16:creationId xmlns:a16="http://schemas.microsoft.com/office/drawing/2014/main" id="{44A80D5A-E602-4098-B7AA-3A34F02A55DE}"/>
                    </a:ext>
                  </a:extLst>
                </p:cNvPr>
                <p:cNvPicPr/>
                <p:nvPr/>
              </p:nvPicPr>
              <p:blipFill>
                <a:blip r:embed="rId25"/>
                <a:stretch>
                  <a:fillRect/>
                </a:stretch>
              </p:blipFill>
              <p:spPr>
                <a:xfrm>
                  <a:off x="3088232" y="443958"/>
                  <a:ext cx="305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Рукописный ввод 13">
                  <a:extLst>
                    <a:ext uri="{FF2B5EF4-FFF2-40B4-BE49-F238E27FC236}">
                      <a16:creationId xmlns:a16="http://schemas.microsoft.com/office/drawing/2014/main" id="{43684E0D-1F10-430D-A968-36901D32E897}"/>
                    </a:ext>
                  </a:extLst>
                </p14:cNvPr>
                <p14:cNvContentPartPr/>
                <p14:nvPr/>
              </p14:nvContentPartPr>
              <p14:xfrm>
                <a:off x="3557672" y="194118"/>
                <a:ext cx="259200" cy="402120"/>
              </p14:xfrm>
            </p:contentPart>
          </mc:Choice>
          <mc:Fallback xmlns="">
            <p:pic>
              <p:nvPicPr>
                <p:cNvPr id="14" name="Рукописный ввод 13">
                  <a:extLst>
                    <a:ext uri="{FF2B5EF4-FFF2-40B4-BE49-F238E27FC236}">
                      <a16:creationId xmlns:a16="http://schemas.microsoft.com/office/drawing/2014/main" id="{43684E0D-1F10-430D-A968-36901D32E897}"/>
                    </a:ext>
                  </a:extLst>
                </p:cNvPr>
                <p:cNvPicPr/>
                <p:nvPr/>
              </p:nvPicPr>
              <p:blipFill>
                <a:blip r:embed="rId27"/>
                <a:stretch>
                  <a:fillRect/>
                </a:stretch>
              </p:blipFill>
              <p:spPr>
                <a:xfrm>
                  <a:off x="3539672" y="176118"/>
                  <a:ext cx="29484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Рукописный ввод 14">
                  <a:extLst>
                    <a:ext uri="{FF2B5EF4-FFF2-40B4-BE49-F238E27FC236}">
                      <a16:creationId xmlns:a16="http://schemas.microsoft.com/office/drawing/2014/main" id="{11761768-5D94-4534-9C9D-6CD487EE66AC}"/>
                    </a:ext>
                  </a:extLst>
                </p14:cNvPr>
                <p14:cNvContentPartPr/>
                <p14:nvPr/>
              </p14:nvContentPartPr>
              <p14:xfrm>
                <a:off x="3532472" y="409758"/>
                <a:ext cx="168120" cy="19800"/>
              </p14:xfrm>
            </p:contentPart>
          </mc:Choice>
          <mc:Fallback xmlns="">
            <p:pic>
              <p:nvPicPr>
                <p:cNvPr id="15" name="Рукописный ввод 14">
                  <a:extLst>
                    <a:ext uri="{FF2B5EF4-FFF2-40B4-BE49-F238E27FC236}">
                      <a16:creationId xmlns:a16="http://schemas.microsoft.com/office/drawing/2014/main" id="{11761768-5D94-4534-9C9D-6CD487EE66AC}"/>
                    </a:ext>
                  </a:extLst>
                </p:cNvPr>
                <p:cNvPicPr/>
                <p:nvPr/>
              </p:nvPicPr>
              <p:blipFill>
                <a:blip r:embed="rId29"/>
                <a:stretch>
                  <a:fillRect/>
                </a:stretch>
              </p:blipFill>
              <p:spPr>
                <a:xfrm>
                  <a:off x="3514832" y="392118"/>
                  <a:ext cx="203760" cy="55440"/>
                </a:xfrm>
                <a:prstGeom prst="rect">
                  <a:avLst/>
                </a:prstGeom>
              </p:spPr>
            </p:pic>
          </mc:Fallback>
        </mc:AlternateContent>
      </p:grpSp>
      <p:sp>
        <p:nvSpPr>
          <p:cNvPr id="21" name="TextBox 4">
            <a:extLst>
              <a:ext uri="{FF2B5EF4-FFF2-40B4-BE49-F238E27FC236}">
                <a16:creationId xmlns:a16="http://schemas.microsoft.com/office/drawing/2014/main" id="{1262EE65-ACF6-4B23-913D-08FF91762038}"/>
              </a:ext>
            </a:extLst>
          </p:cNvPr>
          <p:cNvSpPr txBox="1"/>
          <p:nvPr/>
        </p:nvSpPr>
        <p:spPr>
          <a:xfrm>
            <a:off x="214853" y="6279765"/>
            <a:ext cx="69522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Arial" panose="020B0604020202020204" pitchFamily="34" charset="0"/>
                <a:cs typeface="Arial" panose="020B0604020202020204" pitchFamily="34" charset="0"/>
              </a:rPr>
              <a:t>9</a:t>
            </a:r>
            <a:endParaRPr lang="en-GB" dirty="0"/>
          </a:p>
        </p:txBody>
      </p:sp>
      <p:grpSp>
        <p:nvGrpSpPr>
          <p:cNvPr id="34" name="Группа 33">
            <a:extLst>
              <a:ext uri="{FF2B5EF4-FFF2-40B4-BE49-F238E27FC236}">
                <a16:creationId xmlns:a16="http://schemas.microsoft.com/office/drawing/2014/main" id="{8DDD34D9-78E3-4517-A528-01DFBC480858}"/>
              </a:ext>
            </a:extLst>
          </p:cNvPr>
          <p:cNvGrpSpPr/>
          <p:nvPr/>
        </p:nvGrpSpPr>
        <p:grpSpPr>
          <a:xfrm>
            <a:off x="414872" y="1132638"/>
            <a:ext cx="263880" cy="405720"/>
            <a:chOff x="414872" y="1132638"/>
            <a:chExt cx="263880" cy="405720"/>
          </a:xfrm>
        </p:grpSpPr>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9092D798-E9CC-40BE-A189-7E8CE6DADC3A}"/>
                    </a:ext>
                  </a:extLst>
                </p14:cNvPr>
                <p14:cNvContentPartPr/>
                <p14:nvPr/>
              </p14:nvContentPartPr>
              <p14:xfrm>
                <a:off x="534752" y="1193838"/>
                <a:ext cx="19440" cy="344520"/>
              </p14:xfrm>
            </p:contentPart>
          </mc:Choice>
          <mc:Fallback xmlns="">
            <p:pic>
              <p:nvPicPr>
                <p:cNvPr id="20" name="Рукописный ввод 19">
                  <a:extLst>
                    <a:ext uri="{FF2B5EF4-FFF2-40B4-BE49-F238E27FC236}">
                      <a16:creationId xmlns:a16="http://schemas.microsoft.com/office/drawing/2014/main" id="{9092D798-E9CC-40BE-A189-7E8CE6DADC3A}"/>
                    </a:ext>
                  </a:extLst>
                </p:cNvPr>
                <p:cNvPicPr/>
                <p:nvPr/>
              </p:nvPicPr>
              <p:blipFill>
                <a:blip r:embed="rId31"/>
                <a:stretch>
                  <a:fillRect/>
                </a:stretch>
              </p:blipFill>
              <p:spPr>
                <a:xfrm>
                  <a:off x="530432" y="1189518"/>
                  <a:ext cx="280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Рукописный ввод 21">
                  <a:extLst>
                    <a:ext uri="{FF2B5EF4-FFF2-40B4-BE49-F238E27FC236}">
                      <a16:creationId xmlns:a16="http://schemas.microsoft.com/office/drawing/2014/main" id="{ADBF346B-C80F-413D-8022-6710A47C65F4}"/>
                    </a:ext>
                  </a:extLst>
                </p14:cNvPr>
                <p14:cNvContentPartPr/>
                <p14:nvPr/>
              </p14:nvContentPartPr>
              <p14:xfrm>
                <a:off x="414872" y="1132638"/>
                <a:ext cx="263880" cy="26640"/>
              </p14:xfrm>
            </p:contentPart>
          </mc:Choice>
          <mc:Fallback xmlns="">
            <p:pic>
              <p:nvPicPr>
                <p:cNvPr id="22" name="Рукописный ввод 21">
                  <a:extLst>
                    <a:ext uri="{FF2B5EF4-FFF2-40B4-BE49-F238E27FC236}">
                      <a16:creationId xmlns:a16="http://schemas.microsoft.com/office/drawing/2014/main" id="{ADBF346B-C80F-413D-8022-6710A47C65F4}"/>
                    </a:ext>
                  </a:extLst>
                </p:cNvPr>
                <p:cNvPicPr/>
                <p:nvPr/>
              </p:nvPicPr>
              <p:blipFill>
                <a:blip r:embed="rId33"/>
                <a:stretch>
                  <a:fillRect/>
                </a:stretch>
              </p:blipFill>
              <p:spPr>
                <a:xfrm>
                  <a:off x="410552" y="1128318"/>
                  <a:ext cx="272520" cy="35280"/>
                </a:xfrm>
                <a:prstGeom prst="rect">
                  <a:avLst/>
                </a:prstGeom>
              </p:spPr>
            </p:pic>
          </mc:Fallback>
        </mc:AlternateContent>
      </p:grpSp>
      <p:grpSp>
        <p:nvGrpSpPr>
          <p:cNvPr id="33" name="Группа 32">
            <a:extLst>
              <a:ext uri="{FF2B5EF4-FFF2-40B4-BE49-F238E27FC236}">
                <a16:creationId xmlns:a16="http://schemas.microsoft.com/office/drawing/2014/main" id="{949AA91E-98A5-4C8A-80B4-AC9BBC913063}"/>
              </a:ext>
            </a:extLst>
          </p:cNvPr>
          <p:cNvGrpSpPr/>
          <p:nvPr/>
        </p:nvGrpSpPr>
        <p:grpSpPr>
          <a:xfrm>
            <a:off x="449072" y="1692438"/>
            <a:ext cx="183960" cy="397440"/>
            <a:chOff x="449072" y="1692438"/>
            <a:chExt cx="183960" cy="397440"/>
          </a:xfrm>
        </p:grpSpPr>
        <mc:AlternateContent xmlns:mc="http://schemas.openxmlformats.org/markup-compatibility/2006" xmlns:p14="http://schemas.microsoft.com/office/powerpoint/2010/main">
          <mc:Choice Requires="p14">
            <p:contentPart p14:bwMode="auto" r:id="rId34">
              <p14:nvContentPartPr>
                <p14:cNvPr id="23" name="Рукописный ввод 22">
                  <a:extLst>
                    <a:ext uri="{FF2B5EF4-FFF2-40B4-BE49-F238E27FC236}">
                      <a16:creationId xmlns:a16="http://schemas.microsoft.com/office/drawing/2014/main" id="{B80DF31F-DFAA-47B1-8D9D-0875511D22BA}"/>
                    </a:ext>
                  </a:extLst>
                </p14:cNvPr>
                <p14:cNvContentPartPr/>
                <p14:nvPr/>
              </p14:nvContentPartPr>
              <p14:xfrm>
                <a:off x="515672" y="1800078"/>
                <a:ext cx="29520" cy="289800"/>
              </p14:xfrm>
            </p:contentPart>
          </mc:Choice>
          <mc:Fallback xmlns="">
            <p:pic>
              <p:nvPicPr>
                <p:cNvPr id="23" name="Рукописный ввод 22">
                  <a:extLst>
                    <a:ext uri="{FF2B5EF4-FFF2-40B4-BE49-F238E27FC236}">
                      <a16:creationId xmlns:a16="http://schemas.microsoft.com/office/drawing/2014/main" id="{B80DF31F-DFAA-47B1-8D9D-0875511D22BA}"/>
                    </a:ext>
                  </a:extLst>
                </p:cNvPr>
                <p:cNvPicPr/>
                <p:nvPr/>
              </p:nvPicPr>
              <p:blipFill>
                <a:blip r:embed="rId35"/>
                <a:stretch>
                  <a:fillRect/>
                </a:stretch>
              </p:blipFill>
              <p:spPr>
                <a:xfrm>
                  <a:off x="511352" y="1795758"/>
                  <a:ext cx="381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Рукописный ввод 23">
                  <a:extLst>
                    <a:ext uri="{FF2B5EF4-FFF2-40B4-BE49-F238E27FC236}">
                      <a16:creationId xmlns:a16="http://schemas.microsoft.com/office/drawing/2014/main" id="{84762ADA-6ADF-45B3-B9B2-05C60C12D4C0}"/>
                    </a:ext>
                  </a:extLst>
                </p14:cNvPr>
                <p14:cNvContentPartPr/>
                <p14:nvPr/>
              </p14:nvContentPartPr>
              <p14:xfrm>
                <a:off x="449072" y="1692438"/>
                <a:ext cx="183960" cy="40320"/>
              </p14:xfrm>
            </p:contentPart>
          </mc:Choice>
          <mc:Fallback xmlns="">
            <p:pic>
              <p:nvPicPr>
                <p:cNvPr id="24" name="Рукописный ввод 23">
                  <a:extLst>
                    <a:ext uri="{FF2B5EF4-FFF2-40B4-BE49-F238E27FC236}">
                      <a16:creationId xmlns:a16="http://schemas.microsoft.com/office/drawing/2014/main" id="{84762ADA-6ADF-45B3-B9B2-05C60C12D4C0}"/>
                    </a:ext>
                  </a:extLst>
                </p:cNvPr>
                <p:cNvPicPr/>
                <p:nvPr/>
              </p:nvPicPr>
              <p:blipFill>
                <a:blip r:embed="rId37"/>
                <a:stretch>
                  <a:fillRect/>
                </a:stretch>
              </p:blipFill>
              <p:spPr>
                <a:xfrm>
                  <a:off x="444752" y="1688118"/>
                  <a:ext cx="192600" cy="48960"/>
                </a:xfrm>
                <a:prstGeom prst="rect">
                  <a:avLst/>
                </a:prstGeom>
              </p:spPr>
            </p:pic>
          </mc:Fallback>
        </mc:AlternateContent>
      </p:grpSp>
      <p:grpSp>
        <p:nvGrpSpPr>
          <p:cNvPr id="32" name="Группа 31">
            <a:extLst>
              <a:ext uri="{FF2B5EF4-FFF2-40B4-BE49-F238E27FC236}">
                <a16:creationId xmlns:a16="http://schemas.microsoft.com/office/drawing/2014/main" id="{9553DFAA-B53E-45CC-A84E-9A69E31061E2}"/>
              </a:ext>
            </a:extLst>
          </p:cNvPr>
          <p:cNvGrpSpPr/>
          <p:nvPr/>
        </p:nvGrpSpPr>
        <p:grpSpPr>
          <a:xfrm>
            <a:off x="349352" y="2323518"/>
            <a:ext cx="313560" cy="382320"/>
            <a:chOff x="349352" y="2323518"/>
            <a:chExt cx="313560" cy="382320"/>
          </a:xfrm>
        </p:grpSpPr>
        <mc:AlternateContent xmlns:mc="http://schemas.openxmlformats.org/markup-compatibility/2006" xmlns:p14="http://schemas.microsoft.com/office/powerpoint/2010/main">
          <mc:Choice Requires="p14">
            <p:contentPart p14:bwMode="auto" r:id="rId38">
              <p14:nvContentPartPr>
                <p14:cNvPr id="25" name="Рукописный ввод 24">
                  <a:extLst>
                    <a:ext uri="{FF2B5EF4-FFF2-40B4-BE49-F238E27FC236}">
                      <a16:creationId xmlns:a16="http://schemas.microsoft.com/office/drawing/2014/main" id="{B0962055-4841-485B-8765-31FC9D46EFFC}"/>
                    </a:ext>
                  </a:extLst>
                </p14:cNvPr>
                <p14:cNvContentPartPr/>
                <p14:nvPr/>
              </p14:nvContentPartPr>
              <p14:xfrm>
                <a:off x="461312" y="2427558"/>
                <a:ext cx="11160" cy="278280"/>
              </p14:xfrm>
            </p:contentPart>
          </mc:Choice>
          <mc:Fallback xmlns="">
            <p:pic>
              <p:nvPicPr>
                <p:cNvPr id="25" name="Рукописный ввод 24">
                  <a:extLst>
                    <a:ext uri="{FF2B5EF4-FFF2-40B4-BE49-F238E27FC236}">
                      <a16:creationId xmlns:a16="http://schemas.microsoft.com/office/drawing/2014/main" id="{B0962055-4841-485B-8765-31FC9D46EFFC}"/>
                    </a:ext>
                  </a:extLst>
                </p:cNvPr>
                <p:cNvPicPr/>
                <p:nvPr/>
              </p:nvPicPr>
              <p:blipFill>
                <a:blip r:embed="rId39"/>
                <a:stretch>
                  <a:fillRect/>
                </a:stretch>
              </p:blipFill>
              <p:spPr>
                <a:xfrm>
                  <a:off x="456992" y="2423238"/>
                  <a:ext cx="19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Рукописный ввод 25">
                  <a:extLst>
                    <a:ext uri="{FF2B5EF4-FFF2-40B4-BE49-F238E27FC236}">
                      <a16:creationId xmlns:a16="http://schemas.microsoft.com/office/drawing/2014/main" id="{7D499891-A935-4B75-B9D1-434F0D3B8D7D}"/>
                    </a:ext>
                  </a:extLst>
                </p14:cNvPr>
                <p14:cNvContentPartPr/>
                <p14:nvPr/>
              </p14:nvContentPartPr>
              <p14:xfrm>
                <a:off x="445472" y="2323518"/>
                <a:ext cx="217440" cy="44640"/>
              </p14:xfrm>
            </p:contentPart>
          </mc:Choice>
          <mc:Fallback xmlns="">
            <p:pic>
              <p:nvPicPr>
                <p:cNvPr id="26" name="Рукописный ввод 25">
                  <a:extLst>
                    <a:ext uri="{FF2B5EF4-FFF2-40B4-BE49-F238E27FC236}">
                      <a16:creationId xmlns:a16="http://schemas.microsoft.com/office/drawing/2014/main" id="{7D499891-A935-4B75-B9D1-434F0D3B8D7D}"/>
                    </a:ext>
                  </a:extLst>
                </p:cNvPr>
                <p:cNvPicPr/>
                <p:nvPr/>
              </p:nvPicPr>
              <p:blipFill>
                <a:blip r:embed="rId41"/>
                <a:stretch>
                  <a:fillRect/>
                </a:stretch>
              </p:blipFill>
              <p:spPr>
                <a:xfrm>
                  <a:off x="441152" y="2319198"/>
                  <a:ext cx="2260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Рукописный ввод 26">
                  <a:extLst>
                    <a:ext uri="{FF2B5EF4-FFF2-40B4-BE49-F238E27FC236}">
                      <a16:creationId xmlns:a16="http://schemas.microsoft.com/office/drawing/2014/main" id="{C128D9EC-54E1-4E93-A597-931AB8A01239}"/>
                    </a:ext>
                  </a:extLst>
                </p14:cNvPr>
                <p14:cNvContentPartPr/>
                <p14:nvPr/>
              </p14:nvContentPartPr>
              <p14:xfrm>
                <a:off x="349352" y="2551758"/>
                <a:ext cx="201600" cy="75600"/>
              </p14:xfrm>
            </p:contentPart>
          </mc:Choice>
          <mc:Fallback xmlns="">
            <p:pic>
              <p:nvPicPr>
                <p:cNvPr id="27" name="Рукописный ввод 26">
                  <a:extLst>
                    <a:ext uri="{FF2B5EF4-FFF2-40B4-BE49-F238E27FC236}">
                      <a16:creationId xmlns:a16="http://schemas.microsoft.com/office/drawing/2014/main" id="{C128D9EC-54E1-4E93-A597-931AB8A01239}"/>
                    </a:ext>
                  </a:extLst>
                </p:cNvPr>
                <p:cNvPicPr/>
                <p:nvPr/>
              </p:nvPicPr>
              <p:blipFill>
                <a:blip r:embed="rId43"/>
                <a:stretch>
                  <a:fillRect/>
                </a:stretch>
              </p:blipFill>
              <p:spPr>
                <a:xfrm>
                  <a:off x="345032" y="2547438"/>
                  <a:ext cx="210240" cy="84240"/>
                </a:xfrm>
                <a:prstGeom prst="rect">
                  <a:avLst/>
                </a:prstGeom>
              </p:spPr>
            </p:pic>
          </mc:Fallback>
        </mc:AlternateContent>
      </p:grpSp>
      <p:grpSp>
        <p:nvGrpSpPr>
          <p:cNvPr id="31" name="Группа 30">
            <a:extLst>
              <a:ext uri="{FF2B5EF4-FFF2-40B4-BE49-F238E27FC236}">
                <a16:creationId xmlns:a16="http://schemas.microsoft.com/office/drawing/2014/main" id="{C250CA40-E85D-4379-9F7C-8D3351B29432}"/>
              </a:ext>
            </a:extLst>
          </p:cNvPr>
          <p:cNvGrpSpPr/>
          <p:nvPr/>
        </p:nvGrpSpPr>
        <p:grpSpPr>
          <a:xfrm>
            <a:off x="311912" y="2926878"/>
            <a:ext cx="348840" cy="469440"/>
            <a:chOff x="311912" y="2926878"/>
            <a:chExt cx="348840" cy="469440"/>
          </a:xfrm>
        </p:grpSpPr>
        <mc:AlternateContent xmlns:mc="http://schemas.openxmlformats.org/markup-compatibility/2006" xmlns:p14="http://schemas.microsoft.com/office/powerpoint/2010/main">
          <mc:Choice Requires="p14">
            <p:contentPart p14:bwMode="auto" r:id="rId44">
              <p14:nvContentPartPr>
                <p14:cNvPr id="28" name="Рукописный ввод 27">
                  <a:extLst>
                    <a:ext uri="{FF2B5EF4-FFF2-40B4-BE49-F238E27FC236}">
                      <a16:creationId xmlns:a16="http://schemas.microsoft.com/office/drawing/2014/main" id="{A6C95507-0B6F-4E5E-A077-A9F45996A51C}"/>
                    </a:ext>
                  </a:extLst>
                </p14:cNvPr>
                <p14:cNvContentPartPr/>
                <p14:nvPr/>
              </p14:nvContentPartPr>
              <p14:xfrm>
                <a:off x="472112" y="3048918"/>
                <a:ext cx="29520" cy="347400"/>
              </p14:xfrm>
            </p:contentPart>
          </mc:Choice>
          <mc:Fallback xmlns="">
            <p:pic>
              <p:nvPicPr>
                <p:cNvPr id="28" name="Рукописный ввод 27">
                  <a:extLst>
                    <a:ext uri="{FF2B5EF4-FFF2-40B4-BE49-F238E27FC236}">
                      <a16:creationId xmlns:a16="http://schemas.microsoft.com/office/drawing/2014/main" id="{A6C95507-0B6F-4E5E-A077-A9F45996A51C}"/>
                    </a:ext>
                  </a:extLst>
                </p:cNvPr>
                <p:cNvPicPr/>
                <p:nvPr/>
              </p:nvPicPr>
              <p:blipFill>
                <a:blip r:embed="rId45"/>
                <a:stretch>
                  <a:fillRect/>
                </a:stretch>
              </p:blipFill>
              <p:spPr>
                <a:xfrm>
                  <a:off x="467792" y="3044598"/>
                  <a:ext cx="3816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Рукописный ввод 28">
                  <a:extLst>
                    <a:ext uri="{FF2B5EF4-FFF2-40B4-BE49-F238E27FC236}">
                      <a16:creationId xmlns:a16="http://schemas.microsoft.com/office/drawing/2014/main" id="{35F942D8-E855-4620-9094-5B66D13204FB}"/>
                    </a:ext>
                  </a:extLst>
                </p14:cNvPr>
                <p14:cNvContentPartPr/>
                <p14:nvPr/>
              </p14:nvContentPartPr>
              <p14:xfrm>
                <a:off x="429632" y="2926878"/>
                <a:ext cx="231120" cy="39960"/>
              </p14:xfrm>
            </p:contentPart>
          </mc:Choice>
          <mc:Fallback xmlns="">
            <p:pic>
              <p:nvPicPr>
                <p:cNvPr id="29" name="Рукописный ввод 28">
                  <a:extLst>
                    <a:ext uri="{FF2B5EF4-FFF2-40B4-BE49-F238E27FC236}">
                      <a16:creationId xmlns:a16="http://schemas.microsoft.com/office/drawing/2014/main" id="{35F942D8-E855-4620-9094-5B66D13204FB}"/>
                    </a:ext>
                  </a:extLst>
                </p:cNvPr>
                <p:cNvPicPr/>
                <p:nvPr/>
              </p:nvPicPr>
              <p:blipFill>
                <a:blip r:embed="rId47"/>
                <a:stretch>
                  <a:fillRect/>
                </a:stretch>
              </p:blipFill>
              <p:spPr>
                <a:xfrm>
                  <a:off x="425312" y="2922558"/>
                  <a:ext cx="239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Рукописный ввод 29">
                  <a:extLst>
                    <a:ext uri="{FF2B5EF4-FFF2-40B4-BE49-F238E27FC236}">
                      <a16:creationId xmlns:a16="http://schemas.microsoft.com/office/drawing/2014/main" id="{30C7A619-3A6A-418B-A018-4888B112D214}"/>
                    </a:ext>
                  </a:extLst>
                </p14:cNvPr>
                <p14:cNvContentPartPr/>
                <p14:nvPr/>
              </p14:nvContentPartPr>
              <p14:xfrm>
                <a:off x="311912" y="3078438"/>
                <a:ext cx="286560" cy="75600"/>
              </p14:xfrm>
            </p:contentPart>
          </mc:Choice>
          <mc:Fallback xmlns="">
            <p:pic>
              <p:nvPicPr>
                <p:cNvPr id="30" name="Рукописный ввод 29">
                  <a:extLst>
                    <a:ext uri="{FF2B5EF4-FFF2-40B4-BE49-F238E27FC236}">
                      <a16:creationId xmlns:a16="http://schemas.microsoft.com/office/drawing/2014/main" id="{30C7A619-3A6A-418B-A018-4888B112D214}"/>
                    </a:ext>
                  </a:extLst>
                </p:cNvPr>
                <p:cNvPicPr/>
                <p:nvPr/>
              </p:nvPicPr>
              <p:blipFill>
                <a:blip r:embed="rId49"/>
                <a:stretch>
                  <a:fillRect/>
                </a:stretch>
              </p:blipFill>
              <p:spPr>
                <a:xfrm>
                  <a:off x="307592" y="3074118"/>
                  <a:ext cx="295200" cy="84240"/>
                </a:xfrm>
                <a:prstGeom prst="rect">
                  <a:avLst/>
                </a:prstGeom>
              </p:spPr>
            </p:pic>
          </mc:Fallback>
        </mc:AlternateContent>
      </p:grpSp>
      <p:grpSp>
        <p:nvGrpSpPr>
          <p:cNvPr id="48" name="Группа 47">
            <a:extLst>
              <a:ext uri="{FF2B5EF4-FFF2-40B4-BE49-F238E27FC236}">
                <a16:creationId xmlns:a16="http://schemas.microsoft.com/office/drawing/2014/main" id="{6D3F0EC8-9815-4229-8E67-754EAC31C590}"/>
              </a:ext>
            </a:extLst>
          </p:cNvPr>
          <p:cNvGrpSpPr/>
          <p:nvPr/>
        </p:nvGrpSpPr>
        <p:grpSpPr>
          <a:xfrm>
            <a:off x="1124072" y="1022838"/>
            <a:ext cx="262800" cy="354600"/>
            <a:chOff x="1124072" y="1022838"/>
            <a:chExt cx="262800" cy="354600"/>
          </a:xfrm>
        </p:grpSpPr>
        <mc:AlternateContent xmlns:mc="http://schemas.openxmlformats.org/markup-compatibility/2006" xmlns:p14="http://schemas.microsoft.com/office/powerpoint/2010/main">
          <mc:Choice Requires="p14">
            <p:contentPart p14:bwMode="auto" r:id="rId50">
              <p14:nvContentPartPr>
                <p14:cNvPr id="35" name="Рукописный ввод 34">
                  <a:extLst>
                    <a:ext uri="{FF2B5EF4-FFF2-40B4-BE49-F238E27FC236}">
                      <a16:creationId xmlns:a16="http://schemas.microsoft.com/office/drawing/2014/main" id="{D316EFA8-CF0D-4E2A-8D4C-DFB35884865A}"/>
                    </a:ext>
                  </a:extLst>
                </p14:cNvPr>
                <p14:cNvContentPartPr/>
                <p14:nvPr/>
              </p14:nvContentPartPr>
              <p14:xfrm>
                <a:off x="1232792" y="1052358"/>
                <a:ext cx="25200" cy="325080"/>
              </p14:xfrm>
            </p:contentPart>
          </mc:Choice>
          <mc:Fallback xmlns="">
            <p:pic>
              <p:nvPicPr>
                <p:cNvPr id="35" name="Рукописный ввод 34">
                  <a:extLst>
                    <a:ext uri="{FF2B5EF4-FFF2-40B4-BE49-F238E27FC236}">
                      <a16:creationId xmlns:a16="http://schemas.microsoft.com/office/drawing/2014/main" id="{D316EFA8-CF0D-4E2A-8D4C-DFB35884865A}"/>
                    </a:ext>
                  </a:extLst>
                </p:cNvPr>
                <p:cNvPicPr/>
                <p:nvPr/>
              </p:nvPicPr>
              <p:blipFill>
                <a:blip r:embed="rId51"/>
                <a:stretch>
                  <a:fillRect/>
                </a:stretch>
              </p:blipFill>
              <p:spPr>
                <a:xfrm>
                  <a:off x="1228472" y="1048038"/>
                  <a:ext cx="338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Рукописный ввод 35">
                  <a:extLst>
                    <a:ext uri="{FF2B5EF4-FFF2-40B4-BE49-F238E27FC236}">
                      <a16:creationId xmlns:a16="http://schemas.microsoft.com/office/drawing/2014/main" id="{907E086F-7C88-485B-BD22-2961E0E5C43E}"/>
                    </a:ext>
                  </a:extLst>
                </p14:cNvPr>
                <p14:cNvContentPartPr/>
                <p14:nvPr/>
              </p14:nvContentPartPr>
              <p14:xfrm>
                <a:off x="1124072" y="1022838"/>
                <a:ext cx="262800" cy="68400"/>
              </p14:xfrm>
            </p:contentPart>
          </mc:Choice>
          <mc:Fallback xmlns="">
            <p:pic>
              <p:nvPicPr>
                <p:cNvPr id="36" name="Рукописный ввод 35">
                  <a:extLst>
                    <a:ext uri="{FF2B5EF4-FFF2-40B4-BE49-F238E27FC236}">
                      <a16:creationId xmlns:a16="http://schemas.microsoft.com/office/drawing/2014/main" id="{907E086F-7C88-485B-BD22-2961E0E5C43E}"/>
                    </a:ext>
                  </a:extLst>
                </p:cNvPr>
                <p:cNvPicPr/>
                <p:nvPr/>
              </p:nvPicPr>
              <p:blipFill>
                <a:blip r:embed="rId53"/>
                <a:stretch>
                  <a:fillRect/>
                </a:stretch>
              </p:blipFill>
              <p:spPr>
                <a:xfrm>
                  <a:off x="1119752" y="1018518"/>
                  <a:ext cx="271440" cy="77040"/>
                </a:xfrm>
                <a:prstGeom prst="rect">
                  <a:avLst/>
                </a:prstGeom>
              </p:spPr>
            </p:pic>
          </mc:Fallback>
        </mc:AlternateContent>
      </p:grpSp>
      <p:grpSp>
        <p:nvGrpSpPr>
          <p:cNvPr id="47" name="Группа 46">
            <a:extLst>
              <a:ext uri="{FF2B5EF4-FFF2-40B4-BE49-F238E27FC236}">
                <a16:creationId xmlns:a16="http://schemas.microsoft.com/office/drawing/2014/main" id="{BBEB0A2E-CDEE-423B-B664-C8FAF66AD7C7}"/>
              </a:ext>
            </a:extLst>
          </p:cNvPr>
          <p:cNvGrpSpPr/>
          <p:nvPr/>
        </p:nvGrpSpPr>
        <p:grpSpPr>
          <a:xfrm>
            <a:off x="1133432" y="1586958"/>
            <a:ext cx="242280" cy="380160"/>
            <a:chOff x="1133432" y="1586958"/>
            <a:chExt cx="242280" cy="380160"/>
          </a:xfrm>
        </p:grpSpPr>
        <mc:AlternateContent xmlns:mc="http://schemas.openxmlformats.org/markup-compatibility/2006" xmlns:p14="http://schemas.microsoft.com/office/powerpoint/2010/main">
          <mc:Choice Requires="p14">
            <p:contentPart p14:bwMode="auto" r:id="rId54">
              <p14:nvContentPartPr>
                <p14:cNvPr id="37" name="Рукописный ввод 36">
                  <a:extLst>
                    <a:ext uri="{FF2B5EF4-FFF2-40B4-BE49-F238E27FC236}">
                      <a16:creationId xmlns:a16="http://schemas.microsoft.com/office/drawing/2014/main" id="{56098821-687A-4470-B366-475E868F6C09}"/>
                    </a:ext>
                  </a:extLst>
                </p14:cNvPr>
                <p14:cNvContentPartPr/>
                <p14:nvPr/>
              </p14:nvContentPartPr>
              <p14:xfrm>
                <a:off x="1223792" y="1615398"/>
                <a:ext cx="9360" cy="351720"/>
              </p14:xfrm>
            </p:contentPart>
          </mc:Choice>
          <mc:Fallback xmlns="">
            <p:pic>
              <p:nvPicPr>
                <p:cNvPr id="37" name="Рукописный ввод 36">
                  <a:extLst>
                    <a:ext uri="{FF2B5EF4-FFF2-40B4-BE49-F238E27FC236}">
                      <a16:creationId xmlns:a16="http://schemas.microsoft.com/office/drawing/2014/main" id="{56098821-687A-4470-B366-475E868F6C09}"/>
                    </a:ext>
                  </a:extLst>
                </p:cNvPr>
                <p:cNvPicPr/>
                <p:nvPr/>
              </p:nvPicPr>
              <p:blipFill>
                <a:blip r:embed="rId55"/>
                <a:stretch>
                  <a:fillRect/>
                </a:stretch>
              </p:blipFill>
              <p:spPr>
                <a:xfrm>
                  <a:off x="1219472" y="1611078"/>
                  <a:ext cx="1800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Рукописный ввод 37">
                  <a:extLst>
                    <a:ext uri="{FF2B5EF4-FFF2-40B4-BE49-F238E27FC236}">
                      <a16:creationId xmlns:a16="http://schemas.microsoft.com/office/drawing/2014/main" id="{7284A81C-0CD0-455A-BBE9-07724F718DD2}"/>
                    </a:ext>
                  </a:extLst>
                </p14:cNvPr>
                <p14:cNvContentPartPr/>
                <p14:nvPr/>
              </p14:nvContentPartPr>
              <p14:xfrm>
                <a:off x="1133432" y="1586958"/>
                <a:ext cx="242280" cy="57240"/>
              </p14:xfrm>
            </p:contentPart>
          </mc:Choice>
          <mc:Fallback xmlns="">
            <p:pic>
              <p:nvPicPr>
                <p:cNvPr id="38" name="Рукописный ввод 37">
                  <a:extLst>
                    <a:ext uri="{FF2B5EF4-FFF2-40B4-BE49-F238E27FC236}">
                      <a16:creationId xmlns:a16="http://schemas.microsoft.com/office/drawing/2014/main" id="{7284A81C-0CD0-455A-BBE9-07724F718DD2}"/>
                    </a:ext>
                  </a:extLst>
                </p:cNvPr>
                <p:cNvPicPr/>
                <p:nvPr/>
              </p:nvPicPr>
              <p:blipFill>
                <a:blip r:embed="rId57"/>
                <a:stretch>
                  <a:fillRect/>
                </a:stretch>
              </p:blipFill>
              <p:spPr>
                <a:xfrm>
                  <a:off x="1129112" y="1582638"/>
                  <a:ext cx="2509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Рукописный ввод 38">
                  <a:extLst>
                    <a:ext uri="{FF2B5EF4-FFF2-40B4-BE49-F238E27FC236}">
                      <a16:creationId xmlns:a16="http://schemas.microsoft.com/office/drawing/2014/main" id="{95E24209-E7D7-4F81-AD16-2D1ED5F08AFC}"/>
                    </a:ext>
                  </a:extLst>
                </p14:cNvPr>
                <p14:cNvContentPartPr/>
                <p14:nvPr/>
              </p14:nvContentPartPr>
              <p14:xfrm>
                <a:off x="1167272" y="1774158"/>
                <a:ext cx="183600" cy="68400"/>
              </p14:xfrm>
            </p:contentPart>
          </mc:Choice>
          <mc:Fallback xmlns="">
            <p:pic>
              <p:nvPicPr>
                <p:cNvPr id="39" name="Рукописный ввод 38">
                  <a:extLst>
                    <a:ext uri="{FF2B5EF4-FFF2-40B4-BE49-F238E27FC236}">
                      <a16:creationId xmlns:a16="http://schemas.microsoft.com/office/drawing/2014/main" id="{95E24209-E7D7-4F81-AD16-2D1ED5F08AFC}"/>
                    </a:ext>
                  </a:extLst>
                </p:cNvPr>
                <p:cNvPicPr/>
                <p:nvPr/>
              </p:nvPicPr>
              <p:blipFill>
                <a:blip r:embed="rId59"/>
                <a:stretch>
                  <a:fillRect/>
                </a:stretch>
              </p:blipFill>
              <p:spPr>
                <a:xfrm>
                  <a:off x="1162952" y="1769838"/>
                  <a:ext cx="192240" cy="77040"/>
                </a:xfrm>
                <a:prstGeom prst="rect">
                  <a:avLst/>
                </a:prstGeom>
              </p:spPr>
            </p:pic>
          </mc:Fallback>
        </mc:AlternateContent>
      </p:grpSp>
      <p:grpSp>
        <p:nvGrpSpPr>
          <p:cNvPr id="46" name="Группа 45">
            <a:extLst>
              <a:ext uri="{FF2B5EF4-FFF2-40B4-BE49-F238E27FC236}">
                <a16:creationId xmlns:a16="http://schemas.microsoft.com/office/drawing/2014/main" id="{F08027C4-D480-48C6-B7EE-6A52FE481535}"/>
              </a:ext>
            </a:extLst>
          </p:cNvPr>
          <p:cNvGrpSpPr/>
          <p:nvPr/>
        </p:nvGrpSpPr>
        <p:grpSpPr>
          <a:xfrm>
            <a:off x="1073312" y="2325318"/>
            <a:ext cx="236160" cy="353520"/>
            <a:chOff x="1073312" y="2325318"/>
            <a:chExt cx="236160" cy="353520"/>
          </a:xfrm>
        </p:grpSpPr>
        <mc:AlternateContent xmlns:mc="http://schemas.openxmlformats.org/markup-compatibility/2006" xmlns:p14="http://schemas.microsoft.com/office/powerpoint/2010/main">
          <mc:Choice Requires="p14">
            <p:contentPart p14:bwMode="auto" r:id="rId60">
              <p14:nvContentPartPr>
                <p14:cNvPr id="40" name="Рукописный ввод 39">
                  <a:extLst>
                    <a:ext uri="{FF2B5EF4-FFF2-40B4-BE49-F238E27FC236}">
                      <a16:creationId xmlns:a16="http://schemas.microsoft.com/office/drawing/2014/main" id="{104B09CF-5216-47BC-BA81-9711E7A6457B}"/>
                    </a:ext>
                  </a:extLst>
                </p14:cNvPr>
                <p14:cNvContentPartPr/>
                <p14:nvPr/>
              </p14:nvContentPartPr>
              <p14:xfrm>
                <a:off x="1201112" y="2398038"/>
                <a:ext cx="19440" cy="280800"/>
              </p14:xfrm>
            </p:contentPart>
          </mc:Choice>
          <mc:Fallback xmlns="">
            <p:pic>
              <p:nvPicPr>
                <p:cNvPr id="40" name="Рукописный ввод 39">
                  <a:extLst>
                    <a:ext uri="{FF2B5EF4-FFF2-40B4-BE49-F238E27FC236}">
                      <a16:creationId xmlns:a16="http://schemas.microsoft.com/office/drawing/2014/main" id="{104B09CF-5216-47BC-BA81-9711E7A6457B}"/>
                    </a:ext>
                  </a:extLst>
                </p:cNvPr>
                <p:cNvPicPr/>
                <p:nvPr/>
              </p:nvPicPr>
              <p:blipFill>
                <a:blip r:embed="rId61"/>
                <a:stretch>
                  <a:fillRect/>
                </a:stretch>
              </p:blipFill>
              <p:spPr>
                <a:xfrm>
                  <a:off x="1196792" y="2393718"/>
                  <a:ext cx="280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Рукописный ввод 40">
                  <a:extLst>
                    <a:ext uri="{FF2B5EF4-FFF2-40B4-BE49-F238E27FC236}">
                      <a16:creationId xmlns:a16="http://schemas.microsoft.com/office/drawing/2014/main" id="{2877C58A-BDE1-438E-805F-4E2F757510AB}"/>
                    </a:ext>
                  </a:extLst>
                </p14:cNvPr>
                <p14:cNvContentPartPr/>
                <p14:nvPr/>
              </p14:nvContentPartPr>
              <p14:xfrm>
                <a:off x="1073312" y="2325318"/>
                <a:ext cx="236160" cy="62280"/>
              </p14:xfrm>
            </p:contentPart>
          </mc:Choice>
          <mc:Fallback xmlns="">
            <p:pic>
              <p:nvPicPr>
                <p:cNvPr id="41" name="Рукописный ввод 40">
                  <a:extLst>
                    <a:ext uri="{FF2B5EF4-FFF2-40B4-BE49-F238E27FC236}">
                      <a16:creationId xmlns:a16="http://schemas.microsoft.com/office/drawing/2014/main" id="{2877C58A-BDE1-438E-805F-4E2F757510AB}"/>
                    </a:ext>
                  </a:extLst>
                </p:cNvPr>
                <p:cNvPicPr/>
                <p:nvPr/>
              </p:nvPicPr>
              <p:blipFill>
                <a:blip r:embed="rId63"/>
                <a:stretch>
                  <a:fillRect/>
                </a:stretch>
              </p:blipFill>
              <p:spPr>
                <a:xfrm>
                  <a:off x="1068992" y="2320998"/>
                  <a:ext cx="244800" cy="70920"/>
                </a:xfrm>
                <a:prstGeom prst="rect">
                  <a:avLst/>
                </a:prstGeom>
              </p:spPr>
            </p:pic>
          </mc:Fallback>
        </mc:AlternateContent>
      </p:grpSp>
      <p:grpSp>
        <p:nvGrpSpPr>
          <p:cNvPr id="45" name="Группа 44">
            <a:extLst>
              <a:ext uri="{FF2B5EF4-FFF2-40B4-BE49-F238E27FC236}">
                <a16:creationId xmlns:a16="http://schemas.microsoft.com/office/drawing/2014/main" id="{288CE4FB-A5F4-496A-BF97-B4B1EB6D8C8B}"/>
              </a:ext>
            </a:extLst>
          </p:cNvPr>
          <p:cNvGrpSpPr/>
          <p:nvPr/>
        </p:nvGrpSpPr>
        <p:grpSpPr>
          <a:xfrm>
            <a:off x="1059632" y="2837238"/>
            <a:ext cx="280080" cy="430560"/>
            <a:chOff x="1059632" y="2837238"/>
            <a:chExt cx="280080" cy="430560"/>
          </a:xfrm>
        </p:grpSpPr>
        <mc:AlternateContent xmlns:mc="http://schemas.openxmlformats.org/markup-compatibility/2006" xmlns:p14="http://schemas.microsoft.com/office/powerpoint/2010/main">
          <mc:Choice Requires="p14">
            <p:contentPart p14:bwMode="auto" r:id="rId64">
              <p14:nvContentPartPr>
                <p14:cNvPr id="42" name="Рукописный ввод 41">
                  <a:extLst>
                    <a:ext uri="{FF2B5EF4-FFF2-40B4-BE49-F238E27FC236}">
                      <a16:creationId xmlns:a16="http://schemas.microsoft.com/office/drawing/2014/main" id="{55251B06-FCC5-498E-B89C-B2BF4C896279}"/>
                    </a:ext>
                  </a:extLst>
                </p14:cNvPr>
                <p14:cNvContentPartPr/>
                <p14:nvPr/>
              </p14:nvContentPartPr>
              <p14:xfrm>
                <a:off x="1205792" y="2925438"/>
                <a:ext cx="23040" cy="342360"/>
              </p14:xfrm>
            </p:contentPart>
          </mc:Choice>
          <mc:Fallback xmlns="">
            <p:pic>
              <p:nvPicPr>
                <p:cNvPr id="42" name="Рукописный ввод 41">
                  <a:extLst>
                    <a:ext uri="{FF2B5EF4-FFF2-40B4-BE49-F238E27FC236}">
                      <a16:creationId xmlns:a16="http://schemas.microsoft.com/office/drawing/2014/main" id="{55251B06-FCC5-498E-B89C-B2BF4C896279}"/>
                    </a:ext>
                  </a:extLst>
                </p:cNvPr>
                <p:cNvPicPr/>
                <p:nvPr/>
              </p:nvPicPr>
              <p:blipFill>
                <a:blip r:embed="rId65"/>
                <a:stretch>
                  <a:fillRect/>
                </a:stretch>
              </p:blipFill>
              <p:spPr>
                <a:xfrm>
                  <a:off x="1201472" y="2921118"/>
                  <a:ext cx="316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Рукописный ввод 42">
                  <a:extLst>
                    <a:ext uri="{FF2B5EF4-FFF2-40B4-BE49-F238E27FC236}">
                      <a16:creationId xmlns:a16="http://schemas.microsoft.com/office/drawing/2014/main" id="{C62A3844-D77C-4F10-8031-B1A3EFA0BF8A}"/>
                    </a:ext>
                  </a:extLst>
                </p14:cNvPr>
                <p14:cNvContentPartPr/>
                <p14:nvPr/>
              </p14:nvContentPartPr>
              <p14:xfrm>
                <a:off x="1152512" y="2837238"/>
                <a:ext cx="187200" cy="45000"/>
              </p14:xfrm>
            </p:contentPart>
          </mc:Choice>
          <mc:Fallback xmlns="">
            <p:pic>
              <p:nvPicPr>
                <p:cNvPr id="43" name="Рукописный ввод 42">
                  <a:extLst>
                    <a:ext uri="{FF2B5EF4-FFF2-40B4-BE49-F238E27FC236}">
                      <a16:creationId xmlns:a16="http://schemas.microsoft.com/office/drawing/2014/main" id="{C62A3844-D77C-4F10-8031-B1A3EFA0BF8A}"/>
                    </a:ext>
                  </a:extLst>
                </p:cNvPr>
                <p:cNvPicPr/>
                <p:nvPr/>
              </p:nvPicPr>
              <p:blipFill>
                <a:blip r:embed="rId67"/>
                <a:stretch>
                  <a:fillRect/>
                </a:stretch>
              </p:blipFill>
              <p:spPr>
                <a:xfrm>
                  <a:off x="1148192" y="2832918"/>
                  <a:ext cx="1958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Рукописный ввод 43">
                  <a:extLst>
                    <a:ext uri="{FF2B5EF4-FFF2-40B4-BE49-F238E27FC236}">
                      <a16:creationId xmlns:a16="http://schemas.microsoft.com/office/drawing/2014/main" id="{24171474-B5DB-4151-8B96-D0E618625502}"/>
                    </a:ext>
                  </a:extLst>
                </p14:cNvPr>
                <p14:cNvContentPartPr/>
                <p14:nvPr/>
              </p14:nvContentPartPr>
              <p14:xfrm>
                <a:off x="1059632" y="2997798"/>
                <a:ext cx="253080" cy="38160"/>
              </p14:xfrm>
            </p:contentPart>
          </mc:Choice>
          <mc:Fallback xmlns="">
            <p:pic>
              <p:nvPicPr>
                <p:cNvPr id="44" name="Рукописный ввод 43">
                  <a:extLst>
                    <a:ext uri="{FF2B5EF4-FFF2-40B4-BE49-F238E27FC236}">
                      <a16:creationId xmlns:a16="http://schemas.microsoft.com/office/drawing/2014/main" id="{24171474-B5DB-4151-8B96-D0E618625502}"/>
                    </a:ext>
                  </a:extLst>
                </p:cNvPr>
                <p:cNvPicPr/>
                <p:nvPr/>
              </p:nvPicPr>
              <p:blipFill>
                <a:blip r:embed="rId69"/>
                <a:stretch>
                  <a:fillRect/>
                </a:stretch>
              </p:blipFill>
              <p:spPr>
                <a:xfrm>
                  <a:off x="1055312" y="2993478"/>
                  <a:ext cx="261720" cy="46800"/>
                </a:xfrm>
                <a:prstGeom prst="rect">
                  <a:avLst/>
                </a:prstGeom>
              </p:spPr>
            </p:pic>
          </mc:Fallback>
        </mc:AlternateContent>
      </p:grpSp>
      <p:grpSp>
        <p:nvGrpSpPr>
          <p:cNvPr id="61" name="Группа 60">
            <a:extLst>
              <a:ext uri="{FF2B5EF4-FFF2-40B4-BE49-F238E27FC236}">
                <a16:creationId xmlns:a16="http://schemas.microsoft.com/office/drawing/2014/main" id="{97FF509B-6251-4B4C-8D13-D7D1038CF122}"/>
              </a:ext>
            </a:extLst>
          </p:cNvPr>
          <p:cNvGrpSpPr/>
          <p:nvPr/>
        </p:nvGrpSpPr>
        <p:grpSpPr>
          <a:xfrm>
            <a:off x="2166272" y="1011678"/>
            <a:ext cx="270720" cy="253440"/>
            <a:chOff x="2166272" y="1011678"/>
            <a:chExt cx="270720" cy="253440"/>
          </a:xfrm>
        </p:grpSpPr>
        <mc:AlternateContent xmlns:mc="http://schemas.openxmlformats.org/markup-compatibility/2006" xmlns:p14="http://schemas.microsoft.com/office/powerpoint/2010/main">
          <mc:Choice Requires="p14">
            <p:contentPart p14:bwMode="auto" r:id="rId70">
              <p14:nvContentPartPr>
                <p14:cNvPr id="49" name="Рукописный ввод 48">
                  <a:extLst>
                    <a:ext uri="{FF2B5EF4-FFF2-40B4-BE49-F238E27FC236}">
                      <a16:creationId xmlns:a16="http://schemas.microsoft.com/office/drawing/2014/main" id="{48E62961-4CEE-44EB-9344-254611CFF6AA}"/>
                    </a:ext>
                  </a:extLst>
                </p14:cNvPr>
                <p14:cNvContentPartPr/>
                <p14:nvPr/>
              </p14:nvContentPartPr>
              <p14:xfrm>
                <a:off x="2262392" y="1065318"/>
                <a:ext cx="15120" cy="199800"/>
              </p14:xfrm>
            </p:contentPart>
          </mc:Choice>
          <mc:Fallback xmlns="">
            <p:pic>
              <p:nvPicPr>
                <p:cNvPr id="49" name="Рукописный ввод 48">
                  <a:extLst>
                    <a:ext uri="{FF2B5EF4-FFF2-40B4-BE49-F238E27FC236}">
                      <a16:creationId xmlns:a16="http://schemas.microsoft.com/office/drawing/2014/main" id="{48E62961-4CEE-44EB-9344-254611CFF6AA}"/>
                    </a:ext>
                  </a:extLst>
                </p:cNvPr>
                <p:cNvPicPr/>
                <p:nvPr/>
              </p:nvPicPr>
              <p:blipFill>
                <a:blip r:embed="rId71"/>
                <a:stretch>
                  <a:fillRect/>
                </a:stretch>
              </p:blipFill>
              <p:spPr>
                <a:xfrm>
                  <a:off x="2258072" y="1060998"/>
                  <a:ext cx="237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Рукописный ввод 49">
                  <a:extLst>
                    <a:ext uri="{FF2B5EF4-FFF2-40B4-BE49-F238E27FC236}">
                      <a16:creationId xmlns:a16="http://schemas.microsoft.com/office/drawing/2014/main" id="{1237C5F8-2474-4F48-B5BD-5A5472F15B3D}"/>
                    </a:ext>
                  </a:extLst>
                </p14:cNvPr>
                <p14:cNvContentPartPr/>
                <p14:nvPr/>
              </p14:nvContentPartPr>
              <p14:xfrm>
                <a:off x="2166272" y="1011678"/>
                <a:ext cx="270720" cy="23760"/>
              </p14:xfrm>
            </p:contentPart>
          </mc:Choice>
          <mc:Fallback xmlns="">
            <p:pic>
              <p:nvPicPr>
                <p:cNvPr id="50" name="Рукописный ввод 49">
                  <a:extLst>
                    <a:ext uri="{FF2B5EF4-FFF2-40B4-BE49-F238E27FC236}">
                      <a16:creationId xmlns:a16="http://schemas.microsoft.com/office/drawing/2014/main" id="{1237C5F8-2474-4F48-B5BD-5A5472F15B3D}"/>
                    </a:ext>
                  </a:extLst>
                </p:cNvPr>
                <p:cNvPicPr/>
                <p:nvPr/>
              </p:nvPicPr>
              <p:blipFill>
                <a:blip r:embed="rId73"/>
                <a:stretch>
                  <a:fillRect/>
                </a:stretch>
              </p:blipFill>
              <p:spPr>
                <a:xfrm>
                  <a:off x="2161952" y="1007358"/>
                  <a:ext cx="279360" cy="32400"/>
                </a:xfrm>
                <a:prstGeom prst="rect">
                  <a:avLst/>
                </a:prstGeom>
              </p:spPr>
            </p:pic>
          </mc:Fallback>
        </mc:AlternateContent>
      </p:grpSp>
      <p:grpSp>
        <p:nvGrpSpPr>
          <p:cNvPr id="60" name="Группа 59">
            <a:extLst>
              <a:ext uri="{FF2B5EF4-FFF2-40B4-BE49-F238E27FC236}">
                <a16:creationId xmlns:a16="http://schemas.microsoft.com/office/drawing/2014/main" id="{EBFD77CC-3C3A-48E3-BC2F-BBFD176A87CF}"/>
              </a:ext>
            </a:extLst>
          </p:cNvPr>
          <p:cNvGrpSpPr/>
          <p:nvPr/>
        </p:nvGrpSpPr>
        <p:grpSpPr>
          <a:xfrm>
            <a:off x="2183192" y="1499118"/>
            <a:ext cx="251640" cy="324360"/>
            <a:chOff x="2183192" y="1499118"/>
            <a:chExt cx="251640" cy="324360"/>
          </a:xfrm>
        </p:grpSpPr>
        <mc:AlternateContent xmlns:mc="http://schemas.openxmlformats.org/markup-compatibility/2006" xmlns:p14="http://schemas.microsoft.com/office/powerpoint/2010/main">
          <mc:Choice Requires="p14">
            <p:contentPart p14:bwMode="auto" r:id="rId74">
              <p14:nvContentPartPr>
                <p14:cNvPr id="51" name="Рукописный ввод 50">
                  <a:extLst>
                    <a:ext uri="{FF2B5EF4-FFF2-40B4-BE49-F238E27FC236}">
                      <a16:creationId xmlns:a16="http://schemas.microsoft.com/office/drawing/2014/main" id="{CA5FB5AA-C935-413D-9D75-070ADA231518}"/>
                    </a:ext>
                  </a:extLst>
                </p14:cNvPr>
                <p14:cNvContentPartPr/>
                <p14:nvPr/>
              </p14:nvContentPartPr>
              <p14:xfrm>
                <a:off x="2275712" y="1499118"/>
                <a:ext cx="22320" cy="324360"/>
              </p14:xfrm>
            </p:contentPart>
          </mc:Choice>
          <mc:Fallback xmlns="">
            <p:pic>
              <p:nvPicPr>
                <p:cNvPr id="51" name="Рукописный ввод 50">
                  <a:extLst>
                    <a:ext uri="{FF2B5EF4-FFF2-40B4-BE49-F238E27FC236}">
                      <a16:creationId xmlns:a16="http://schemas.microsoft.com/office/drawing/2014/main" id="{CA5FB5AA-C935-413D-9D75-070ADA231518}"/>
                    </a:ext>
                  </a:extLst>
                </p:cNvPr>
                <p:cNvPicPr/>
                <p:nvPr/>
              </p:nvPicPr>
              <p:blipFill>
                <a:blip r:embed="rId75"/>
                <a:stretch>
                  <a:fillRect/>
                </a:stretch>
              </p:blipFill>
              <p:spPr>
                <a:xfrm>
                  <a:off x="2271392" y="1494798"/>
                  <a:ext cx="3096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Рукописный ввод 51">
                  <a:extLst>
                    <a:ext uri="{FF2B5EF4-FFF2-40B4-BE49-F238E27FC236}">
                      <a16:creationId xmlns:a16="http://schemas.microsoft.com/office/drawing/2014/main" id="{7380FB10-B8C6-4683-A422-21019884E21B}"/>
                    </a:ext>
                  </a:extLst>
                </p14:cNvPr>
                <p14:cNvContentPartPr/>
                <p14:nvPr/>
              </p14:nvContentPartPr>
              <p14:xfrm>
                <a:off x="2183192" y="1508478"/>
                <a:ext cx="251640" cy="44280"/>
              </p14:xfrm>
            </p:contentPart>
          </mc:Choice>
          <mc:Fallback xmlns="">
            <p:pic>
              <p:nvPicPr>
                <p:cNvPr id="52" name="Рукописный ввод 51">
                  <a:extLst>
                    <a:ext uri="{FF2B5EF4-FFF2-40B4-BE49-F238E27FC236}">
                      <a16:creationId xmlns:a16="http://schemas.microsoft.com/office/drawing/2014/main" id="{7380FB10-B8C6-4683-A422-21019884E21B}"/>
                    </a:ext>
                  </a:extLst>
                </p:cNvPr>
                <p:cNvPicPr/>
                <p:nvPr/>
              </p:nvPicPr>
              <p:blipFill>
                <a:blip r:embed="rId77"/>
                <a:stretch>
                  <a:fillRect/>
                </a:stretch>
              </p:blipFill>
              <p:spPr>
                <a:xfrm>
                  <a:off x="2178872" y="1504158"/>
                  <a:ext cx="260280" cy="52920"/>
                </a:xfrm>
                <a:prstGeom prst="rect">
                  <a:avLst/>
                </a:prstGeom>
              </p:spPr>
            </p:pic>
          </mc:Fallback>
        </mc:AlternateContent>
      </p:grpSp>
      <p:grpSp>
        <p:nvGrpSpPr>
          <p:cNvPr id="59" name="Группа 58">
            <a:extLst>
              <a:ext uri="{FF2B5EF4-FFF2-40B4-BE49-F238E27FC236}">
                <a16:creationId xmlns:a16="http://schemas.microsoft.com/office/drawing/2014/main" id="{68C69222-BE92-4CA4-8BAD-80BD1F667D0D}"/>
              </a:ext>
            </a:extLst>
          </p:cNvPr>
          <p:cNvGrpSpPr/>
          <p:nvPr/>
        </p:nvGrpSpPr>
        <p:grpSpPr>
          <a:xfrm>
            <a:off x="2083472" y="2205078"/>
            <a:ext cx="314280" cy="376560"/>
            <a:chOff x="2083472" y="2205078"/>
            <a:chExt cx="314280" cy="376560"/>
          </a:xfrm>
        </p:grpSpPr>
        <mc:AlternateContent xmlns:mc="http://schemas.openxmlformats.org/markup-compatibility/2006" xmlns:p14="http://schemas.microsoft.com/office/powerpoint/2010/main">
          <mc:Choice Requires="p14">
            <p:contentPart p14:bwMode="auto" r:id="rId78">
              <p14:nvContentPartPr>
                <p14:cNvPr id="53" name="Рукописный ввод 52">
                  <a:extLst>
                    <a:ext uri="{FF2B5EF4-FFF2-40B4-BE49-F238E27FC236}">
                      <a16:creationId xmlns:a16="http://schemas.microsoft.com/office/drawing/2014/main" id="{B9746469-ECCD-48F0-A7D5-8DD57A189088}"/>
                    </a:ext>
                  </a:extLst>
                </p14:cNvPr>
                <p14:cNvContentPartPr/>
                <p14:nvPr/>
              </p14:nvContentPartPr>
              <p14:xfrm>
                <a:off x="2192192" y="2311638"/>
                <a:ext cx="15480" cy="270000"/>
              </p14:xfrm>
            </p:contentPart>
          </mc:Choice>
          <mc:Fallback xmlns="">
            <p:pic>
              <p:nvPicPr>
                <p:cNvPr id="53" name="Рукописный ввод 52">
                  <a:extLst>
                    <a:ext uri="{FF2B5EF4-FFF2-40B4-BE49-F238E27FC236}">
                      <a16:creationId xmlns:a16="http://schemas.microsoft.com/office/drawing/2014/main" id="{B9746469-ECCD-48F0-A7D5-8DD57A189088}"/>
                    </a:ext>
                  </a:extLst>
                </p:cNvPr>
                <p:cNvPicPr/>
                <p:nvPr/>
              </p:nvPicPr>
              <p:blipFill>
                <a:blip r:embed="rId79"/>
                <a:stretch>
                  <a:fillRect/>
                </a:stretch>
              </p:blipFill>
              <p:spPr>
                <a:xfrm>
                  <a:off x="2187872" y="2307318"/>
                  <a:ext cx="241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Рукописный ввод 53">
                  <a:extLst>
                    <a:ext uri="{FF2B5EF4-FFF2-40B4-BE49-F238E27FC236}">
                      <a16:creationId xmlns:a16="http://schemas.microsoft.com/office/drawing/2014/main" id="{13B3D9B8-9C02-4542-827D-FB9239AB559E}"/>
                    </a:ext>
                  </a:extLst>
                </p14:cNvPr>
                <p14:cNvContentPartPr/>
                <p14:nvPr/>
              </p14:nvContentPartPr>
              <p14:xfrm>
                <a:off x="2159432" y="2205078"/>
                <a:ext cx="238320" cy="53280"/>
              </p14:xfrm>
            </p:contentPart>
          </mc:Choice>
          <mc:Fallback xmlns="">
            <p:pic>
              <p:nvPicPr>
                <p:cNvPr id="54" name="Рукописный ввод 53">
                  <a:extLst>
                    <a:ext uri="{FF2B5EF4-FFF2-40B4-BE49-F238E27FC236}">
                      <a16:creationId xmlns:a16="http://schemas.microsoft.com/office/drawing/2014/main" id="{13B3D9B8-9C02-4542-827D-FB9239AB559E}"/>
                    </a:ext>
                  </a:extLst>
                </p:cNvPr>
                <p:cNvPicPr/>
                <p:nvPr/>
              </p:nvPicPr>
              <p:blipFill>
                <a:blip r:embed="rId81"/>
                <a:stretch>
                  <a:fillRect/>
                </a:stretch>
              </p:blipFill>
              <p:spPr>
                <a:xfrm>
                  <a:off x="2155112" y="2200758"/>
                  <a:ext cx="2469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Рукописный ввод 54">
                  <a:extLst>
                    <a:ext uri="{FF2B5EF4-FFF2-40B4-BE49-F238E27FC236}">
                      <a16:creationId xmlns:a16="http://schemas.microsoft.com/office/drawing/2014/main" id="{7FB04D7C-8AFE-49AE-A47F-98D5D1650712}"/>
                    </a:ext>
                  </a:extLst>
                </p14:cNvPr>
                <p14:cNvContentPartPr/>
                <p14:nvPr/>
              </p14:nvContentPartPr>
              <p14:xfrm>
                <a:off x="2083472" y="2397678"/>
                <a:ext cx="210600" cy="72000"/>
              </p14:xfrm>
            </p:contentPart>
          </mc:Choice>
          <mc:Fallback xmlns="">
            <p:pic>
              <p:nvPicPr>
                <p:cNvPr id="55" name="Рукописный ввод 54">
                  <a:extLst>
                    <a:ext uri="{FF2B5EF4-FFF2-40B4-BE49-F238E27FC236}">
                      <a16:creationId xmlns:a16="http://schemas.microsoft.com/office/drawing/2014/main" id="{7FB04D7C-8AFE-49AE-A47F-98D5D1650712}"/>
                    </a:ext>
                  </a:extLst>
                </p:cNvPr>
                <p:cNvPicPr/>
                <p:nvPr/>
              </p:nvPicPr>
              <p:blipFill>
                <a:blip r:embed="rId83"/>
                <a:stretch>
                  <a:fillRect/>
                </a:stretch>
              </p:blipFill>
              <p:spPr>
                <a:xfrm>
                  <a:off x="2079152" y="2393358"/>
                  <a:ext cx="219240" cy="80640"/>
                </a:xfrm>
                <a:prstGeom prst="rect">
                  <a:avLst/>
                </a:prstGeom>
              </p:spPr>
            </p:pic>
          </mc:Fallback>
        </mc:AlternateContent>
      </p:grpSp>
      <p:grpSp>
        <p:nvGrpSpPr>
          <p:cNvPr id="58" name="Группа 57">
            <a:extLst>
              <a:ext uri="{FF2B5EF4-FFF2-40B4-BE49-F238E27FC236}">
                <a16:creationId xmlns:a16="http://schemas.microsoft.com/office/drawing/2014/main" id="{8D3312ED-C3DC-4823-9808-9FE31E2C62F8}"/>
              </a:ext>
            </a:extLst>
          </p:cNvPr>
          <p:cNvGrpSpPr/>
          <p:nvPr/>
        </p:nvGrpSpPr>
        <p:grpSpPr>
          <a:xfrm>
            <a:off x="2058632" y="2866038"/>
            <a:ext cx="317880" cy="429840"/>
            <a:chOff x="2058632" y="2866038"/>
            <a:chExt cx="317880" cy="429840"/>
          </a:xfrm>
        </p:grpSpPr>
        <mc:AlternateContent xmlns:mc="http://schemas.openxmlformats.org/markup-compatibility/2006" xmlns:p14="http://schemas.microsoft.com/office/powerpoint/2010/main">
          <mc:Choice Requires="p14">
            <p:contentPart p14:bwMode="auto" r:id="rId84">
              <p14:nvContentPartPr>
                <p14:cNvPr id="56" name="Рукописный ввод 55">
                  <a:extLst>
                    <a:ext uri="{FF2B5EF4-FFF2-40B4-BE49-F238E27FC236}">
                      <a16:creationId xmlns:a16="http://schemas.microsoft.com/office/drawing/2014/main" id="{E4EF8E3A-03D5-4A1E-9D21-2181D690D87A}"/>
                    </a:ext>
                  </a:extLst>
                </p14:cNvPr>
                <p14:cNvContentPartPr/>
                <p14:nvPr/>
              </p14:nvContentPartPr>
              <p14:xfrm>
                <a:off x="2161232" y="2938758"/>
                <a:ext cx="36000" cy="357120"/>
              </p14:xfrm>
            </p:contentPart>
          </mc:Choice>
          <mc:Fallback xmlns="">
            <p:pic>
              <p:nvPicPr>
                <p:cNvPr id="56" name="Рукописный ввод 55">
                  <a:extLst>
                    <a:ext uri="{FF2B5EF4-FFF2-40B4-BE49-F238E27FC236}">
                      <a16:creationId xmlns:a16="http://schemas.microsoft.com/office/drawing/2014/main" id="{E4EF8E3A-03D5-4A1E-9D21-2181D690D87A}"/>
                    </a:ext>
                  </a:extLst>
                </p:cNvPr>
                <p:cNvPicPr/>
                <p:nvPr/>
              </p:nvPicPr>
              <p:blipFill>
                <a:blip r:embed="rId85"/>
                <a:stretch>
                  <a:fillRect/>
                </a:stretch>
              </p:blipFill>
              <p:spPr>
                <a:xfrm>
                  <a:off x="2156912" y="2934438"/>
                  <a:ext cx="4464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Рукописный ввод 56">
                  <a:extLst>
                    <a:ext uri="{FF2B5EF4-FFF2-40B4-BE49-F238E27FC236}">
                      <a16:creationId xmlns:a16="http://schemas.microsoft.com/office/drawing/2014/main" id="{74CDA552-E8B7-404A-9503-20FE45EB3544}"/>
                    </a:ext>
                  </a:extLst>
                </p14:cNvPr>
                <p14:cNvContentPartPr/>
                <p14:nvPr/>
              </p14:nvContentPartPr>
              <p14:xfrm>
                <a:off x="2058632" y="2866038"/>
                <a:ext cx="317880" cy="182880"/>
              </p14:xfrm>
            </p:contentPart>
          </mc:Choice>
          <mc:Fallback xmlns="">
            <p:pic>
              <p:nvPicPr>
                <p:cNvPr id="57" name="Рукописный ввод 56">
                  <a:extLst>
                    <a:ext uri="{FF2B5EF4-FFF2-40B4-BE49-F238E27FC236}">
                      <a16:creationId xmlns:a16="http://schemas.microsoft.com/office/drawing/2014/main" id="{74CDA552-E8B7-404A-9503-20FE45EB3544}"/>
                    </a:ext>
                  </a:extLst>
                </p:cNvPr>
                <p:cNvPicPr/>
                <p:nvPr/>
              </p:nvPicPr>
              <p:blipFill>
                <a:blip r:embed="rId87"/>
                <a:stretch>
                  <a:fillRect/>
                </a:stretch>
              </p:blipFill>
              <p:spPr>
                <a:xfrm>
                  <a:off x="2054312" y="2861718"/>
                  <a:ext cx="326520" cy="191520"/>
                </a:xfrm>
                <a:prstGeom prst="rect">
                  <a:avLst/>
                </a:prstGeom>
              </p:spPr>
            </p:pic>
          </mc:Fallback>
        </mc:AlternateContent>
      </p:grpSp>
      <p:grpSp>
        <p:nvGrpSpPr>
          <p:cNvPr id="75" name="Группа 74">
            <a:extLst>
              <a:ext uri="{FF2B5EF4-FFF2-40B4-BE49-F238E27FC236}">
                <a16:creationId xmlns:a16="http://schemas.microsoft.com/office/drawing/2014/main" id="{17E73805-8F66-408D-AA64-D1BF7C63BDFC}"/>
              </a:ext>
            </a:extLst>
          </p:cNvPr>
          <p:cNvGrpSpPr/>
          <p:nvPr/>
        </p:nvGrpSpPr>
        <p:grpSpPr>
          <a:xfrm>
            <a:off x="3464792" y="955878"/>
            <a:ext cx="331560" cy="261360"/>
            <a:chOff x="3464792" y="955878"/>
            <a:chExt cx="331560" cy="261360"/>
          </a:xfrm>
        </p:grpSpPr>
        <mc:AlternateContent xmlns:mc="http://schemas.openxmlformats.org/markup-compatibility/2006" xmlns:p14="http://schemas.microsoft.com/office/powerpoint/2010/main">
          <mc:Choice Requires="p14">
            <p:contentPart p14:bwMode="auto" r:id="rId88">
              <p14:nvContentPartPr>
                <p14:cNvPr id="62" name="Рукописный ввод 61">
                  <a:extLst>
                    <a:ext uri="{FF2B5EF4-FFF2-40B4-BE49-F238E27FC236}">
                      <a16:creationId xmlns:a16="http://schemas.microsoft.com/office/drawing/2014/main" id="{0D0F6F9F-9610-4267-8C87-0B680259FFD9}"/>
                    </a:ext>
                  </a:extLst>
                </p14:cNvPr>
                <p14:cNvContentPartPr/>
                <p14:nvPr/>
              </p14:nvContentPartPr>
              <p14:xfrm>
                <a:off x="3622112" y="967398"/>
                <a:ext cx="23040" cy="249840"/>
              </p14:xfrm>
            </p:contentPart>
          </mc:Choice>
          <mc:Fallback xmlns="">
            <p:pic>
              <p:nvPicPr>
                <p:cNvPr id="62" name="Рукописный ввод 61">
                  <a:extLst>
                    <a:ext uri="{FF2B5EF4-FFF2-40B4-BE49-F238E27FC236}">
                      <a16:creationId xmlns:a16="http://schemas.microsoft.com/office/drawing/2014/main" id="{0D0F6F9F-9610-4267-8C87-0B680259FFD9}"/>
                    </a:ext>
                  </a:extLst>
                </p:cNvPr>
                <p:cNvPicPr/>
                <p:nvPr/>
              </p:nvPicPr>
              <p:blipFill>
                <a:blip r:embed="rId89"/>
                <a:stretch>
                  <a:fillRect/>
                </a:stretch>
              </p:blipFill>
              <p:spPr>
                <a:xfrm>
                  <a:off x="3617792" y="963078"/>
                  <a:ext cx="316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Рукописный ввод 62">
                  <a:extLst>
                    <a:ext uri="{FF2B5EF4-FFF2-40B4-BE49-F238E27FC236}">
                      <a16:creationId xmlns:a16="http://schemas.microsoft.com/office/drawing/2014/main" id="{0B3A2369-D57B-43C8-8366-28C353AD3278}"/>
                    </a:ext>
                  </a:extLst>
                </p14:cNvPr>
                <p14:cNvContentPartPr/>
                <p14:nvPr/>
              </p14:nvContentPartPr>
              <p14:xfrm>
                <a:off x="3464792" y="955878"/>
                <a:ext cx="331560" cy="66240"/>
              </p14:xfrm>
            </p:contentPart>
          </mc:Choice>
          <mc:Fallback xmlns="">
            <p:pic>
              <p:nvPicPr>
                <p:cNvPr id="63" name="Рукописный ввод 62">
                  <a:extLst>
                    <a:ext uri="{FF2B5EF4-FFF2-40B4-BE49-F238E27FC236}">
                      <a16:creationId xmlns:a16="http://schemas.microsoft.com/office/drawing/2014/main" id="{0B3A2369-D57B-43C8-8366-28C353AD3278}"/>
                    </a:ext>
                  </a:extLst>
                </p:cNvPr>
                <p:cNvPicPr/>
                <p:nvPr/>
              </p:nvPicPr>
              <p:blipFill>
                <a:blip r:embed="rId91"/>
                <a:stretch>
                  <a:fillRect/>
                </a:stretch>
              </p:blipFill>
              <p:spPr>
                <a:xfrm>
                  <a:off x="3460472" y="951558"/>
                  <a:ext cx="340200" cy="74880"/>
                </a:xfrm>
                <a:prstGeom prst="rect">
                  <a:avLst/>
                </a:prstGeom>
              </p:spPr>
            </p:pic>
          </mc:Fallback>
        </mc:AlternateContent>
      </p:grpSp>
      <p:grpSp>
        <p:nvGrpSpPr>
          <p:cNvPr id="74" name="Группа 73">
            <a:extLst>
              <a:ext uri="{FF2B5EF4-FFF2-40B4-BE49-F238E27FC236}">
                <a16:creationId xmlns:a16="http://schemas.microsoft.com/office/drawing/2014/main" id="{FB88F214-68CF-4310-BC3F-924DCA041F90}"/>
              </a:ext>
            </a:extLst>
          </p:cNvPr>
          <p:cNvGrpSpPr/>
          <p:nvPr/>
        </p:nvGrpSpPr>
        <p:grpSpPr>
          <a:xfrm>
            <a:off x="3473792" y="1427838"/>
            <a:ext cx="257400" cy="351360"/>
            <a:chOff x="3473792" y="1427838"/>
            <a:chExt cx="257400" cy="351360"/>
          </a:xfrm>
        </p:grpSpPr>
        <mc:AlternateContent xmlns:mc="http://schemas.openxmlformats.org/markup-compatibility/2006" xmlns:p14="http://schemas.microsoft.com/office/powerpoint/2010/main">
          <mc:Choice Requires="p14">
            <p:contentPart p14:bwMode="auto" r:id="rId92">
              <p14:nvContentPartPr>
                <p14:cNvPr id="64" name="Рукописный ввод 63">
                  <a:extLst>
                    <a:ext uri="{FF2B5EF4-FFF2-40B4-BE49-F238E27FC236}">
                      <a16:creationId xmlns:a16="http://schemas.microsoft.com/office/drawing/2014/main" id="{7124F772-B577-4427-BDE9-80622A78F308}"/>
                    </a:ext>
                  </a:extLst>
                </p14:cNvPr>
                <p14:cNvContentPartPr/>
                <p14:nvPr/>
              </p14:nvContentPartPr>
              <p14:xfrm>
                <a:off x="3603032" y="1473558"/>
                <a:ext cx="25560" cy="305640"/>
              </p14:xfrm>
            </p:contentPart>
          </mc:Choice>
          <mc:Fallback xmlns="">
            <p:pic>
              <p:nvPicPr>
                <p:cNvPr id="64" name="Рукописный ввод 63">
                  <a:extLst>
                    <a:ext uri="{FF2B5EF4-FFF2-40B4-BE49-F238E27FC236}">
                      <a16:creationId xmlns:a16="http://schemas.microsoft.com/office/drawing/2014/main" id="{7124F772-B577-4427-BDE9-80622A78F308}"/>
                    </a:ext>
                  </a:extLst>
                </p:cNvPr>
                <p:cNvPicPr/>
                <p:nvPr/>
              </p:nvPicPr>
              <p:blipFill>
                <a:blip r:embed="rId93"/>
                <a:stretch>
                  <a:fillRect/>
                </a:stretch>
              </p:blipFill>
              <p:spPr>
                <a:xfrm>
                  <a:off x="3598712" y="1469238"/>
                  <a:ext cx="342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Рукописный ввод 64">
                  <a:extLst>
                    <a:ext uri="{FF2B5EF4-FFF2-40B4-BE49-F238E27FC236}">
                      <a16:creationId xmlns:a16="http://schemas.microsoft.com/office/drawing/2014/main" id="{019AFFAF-B548-475A-BD49-8AB4824FA80F}"/>
                    </a:ext>
                  </a:extLst>
                </p14:cNvPr>
                <p14:cNvContentPartPr/>
                <p14:nvPr/>
              </p14:nvContentPartPr>
              <p14:xfrm>
                <a:off x="3550832" y="1427838"/>
                <a:ext cx="180360" cy="21600"/>
              </p14:xfrm>
            </p:contentPart>
          </mc:Choice>
          <mc:Fallback xmlns="">
            <p:pic>
              <p:nvPicPr>
                <p:cNvPr id="65" name="Рукописный ввод 64">
                  <a:extLst>
                    <a:ext uri="{FF2B5EF4-FFF2-40B4-BE49-F238E27FC236}">
                      <a16:creationId xmlns:a16="http://schemas.microsoft.com/office/drawing/2014/main" id="{019AFFAF-B548-475A-BD49-8AB4824FA80F}"/>
                    </a:ext>
                  </a:extLst>
                </p:cNvPr>
                <p:cNvPicPr/>
                <p:nvPr/>
              </p:nvPicPr>
              <p:blipFill>
                <a:blip r:embed="rId95"/>
                <a:stretch>
                  <a:fillRect/>
                </a:stretch>
              </p:blipFill>
              <p:spPr>
                <a:xfrm>
                  <a:off x="3546512" y="1423518"/>
                  <a:ext cx="1890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Рукописный ввод 65">
                  <a:extLst>
                    <a:ext uri="{FF2B5EF4-FFF2-40B4-BE49-F238E27FC236}">
                      <a16:creationId xmlns:a16="http://schemas.microsoft.com/office/drawing/2014/main" id="{1D31A187-4A86-4718-AC66-FE413855ECCD}"/>
                    </a:ext>
                  </a:extLst>
                </p14:cNvPr>
                <p14:cNvContentPartPr/>
                <p14:nvPr/>
              </p14:nvContentPartPr>
              <p14:xfrm>
                <a:off x="3473792" y="1681278"/>
                <a:ext cx="245880" cy="77760"/>
              </p14:xfrm>
            </p:contentPart>
          </mc:Choice>
          <mc:Fallback xmlns="">
            <p:pic>
              <p:nvPicPr>
                <p:cNvPr id="66" name="Рукописный ввод 65">
                  <a:extLst>
                    <a:ext uri="{FF2B5EF4-FFF2-40B4-BE49-F238E27FC236}">
                      <a16:creationId xmlns:a16="http://schemas.microsoft.com/office/drawing/2014/main" id="{1D31A187-4A86-4718-AC66-FE413855ECCD}"/>
                    </a:ext>
                  </a:extLst>
                </p:cNvPr>
                <p:cNvPicPr/>
                <p:nvPr/>
              </p:nvPicPr>
              <p:blipFill>
                <a:blip r:embed="rId97"/>
                <a:stretch>
                  <a:fillRect/>
                </a:stretch>
              </p:blipFill>
              <p:spPr>
                <a:xfrm>
                  <a:off x="3469472" y="1676958"/>
                  <a:ext cx="254520" cy="86400"/>
                </a:xfrm>
                <a:prstGeom prst="rect">
                  <a:avLst/>
                </a:prstGeom>
              </p:spPr>
            </p:pic>
          </mc:Fallback>
        </mc:AlternateContent>
      </p:grpSp>
      <p:grpSp>
        <p:nvGrpSpPr>
          <p:cNvPr id="72" name="Группа 71">
            <a:extLst>
              <a:ext uri="{FF2B5EF4-FFF2-40B4-BE49-F238E27FC236}">
                <a16:creationId xmlns:a16="http://schemas.microsoft.com/office/drawing/2014/main" id="{23110B29-AAD6-41E8-A0E6-2CB24F21280A}"/>
              </a:ext>
            </a:extLst>
          </p:cNvPr>
          <p:cNvGrpSpPr/>
          <p:nvPr/>
        </p:nvGrpSpPr>
        <p:grpSpPr>
          <a:xfrm>
            <a:off x="3393512" y="2850198"/>
            <a:ext cx="416880" cy="328680"/>
            <a:chOff x="3393512" y="2850198"/>
            <a:chExt cx="416880" cy="328680"/>
          </a:xfrm>
        </p:grpSpPr>
        <mc:AlternateContent xmlns:mc="http://schemas.openxmlformats.org/markup-compatibility/2006" xmlns:p14="http://schemas.microsoft.com/office/powerpoint/2010/main">
          <mc:Choice Requires="p14">
            <p:contentPart p14:bwMode="auto" r:id="rId98">
              <p14:nvContentPartPr>
                <p14:cNvPr id="69" name="Рукописный ввод 68">
                  <a:extLst>
                    <a:ext uri="{FF2B5EF4-FFF2-40B4-BE49-F238E27FC236}">
                      <a16:creationId xmlns:a16="http://schemas.microsoft.com/office/drawing/2014/main" id="{48F51B04-8244-49C6-AB19-4190F4E95048}"/>
                    </a:ext>
                  </a:extLst>
                </p14:cNvPr>
                <p14:cNvContentPartPr/>
                <p14:nvPr/>
              </p14:nvContentPartPr>
              <p14:xfrm>
                <a:off x="3581072" y="2861358"/>
                <a:ext cx="43200" cy="317520"/>
              </p14:xfrm>
            </p:contentPart>
          </mc:Choice>
          <mc:Fallback xmlns="">
            <p:pic>
              <p:nvPicPr>
                <p:cNvPr id="69" name="Рукописный ввод 68">
                  <a:extLst>
                    <a:ext uri="{FF2B5EF4-FFF2-40B4-BE49-F238E27FC236}">
                      <a16:creationId xmlns:a16="http://schemas.microsoft.com/office/drawing/2014/main" id="{48F51B04-8244-49C6-AB19-4190F4E95048}"/>
                    </a:ext>
                  </a:extLst>
                </p:cNvPr>
                <p:cNvPicPr/>
                <p:nvPr/>
              </p:nvPicPr>
              <p:blipFill>
                <a:blip r:embed="rId99"/>
                <a:stretch>
                  <a:fillRect/>
                </a:stretch>
              </p:blipFill>
              <p:spPr>
                <a:xfrm>
                  <a:off x="3576752" y="2857038"/>
                  <a:ext cx="518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Рукописный ввод 69">
                  <a:extLst>
                    <a:ext uri="{FF2B5EF4-FFF2-40B4-BE49-F238E27FC236}">
                      <a16:creationId xmlns:a16="http://schemas.microsoft.com/office/drawing/2014/main" id="{4ED1AA7F-E845-4A60-9E35-B42F1B480F11}"/>
                    </a:ext>
                  </a:extLst>
                </p14:cNvPr>
                <p14:cNvContentPartPr/>
                <p14:nvPr/>
              </p14:nvContentPartPr>
              <p14:xfrm>
                <a:off x="3465872" y="2850198"/>
                <a:ext cx="344520" cy="29880"/>
              </p14:xfrm>
            </p:contentPart>
          </mc:Choice>
          <mc:Fallback xmlns="">
            <p:pic>
              <p:nvPicPr>
                <p:cNvPr id="70" name="Рукописный ввод 69">
                  <a:extLst>
                    <a:ext uri="{FF2B5EF4-FFF2-40B4-BE49-F238E27FC236}">
                      <a16:creationId xmlns:a16="http://schemas.microsoft.com/office/drawing/2014/main" id="{4ED1AA7F-E845-4A60-9E35-B42F1B480F11}"/>
                    </a:ext>
                  </a:extLst>
                </p:cNvPr>
                <p:cNvPicPr/>
                <p:nvPr/>
              </p:nvPicPr>
              <p:blipFill>
                <a:blip r:embed="rId101"/>
                <a:stretch>
                  <a:fillRect/>
                </a:stretch>
              </p:blipFill>
              <p:spPr>
                <a:xfrm>
                  <a:off x="3461552" y="2845878"/>
                  <a:ext cx="3531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Рукописный ввод 70">
                  <a:extLst>
                    <a:ext uri="{FF2B5EF4-FFF2-40B4-BE49-F238E27FC236}">
                      <a16:creationId xmlns:a16="http://schemas.microsoft.com/office/drawing/2014/main" id="{D34FBCD8-5347-41FA-B0DD-E664D4776115}"/>
                    </a:ext>
                  </a:extLst>
                </p14:cNvPr>
                <p14:cNvContentPartPr/>
                <p14:nvPr/>
              </p14:nvContentPartPr>
              <p14:xfrm>
                <a:off x="3393512" y="2995638"/>
                <a:ext cx="415440" cy="45000"/>
              </p14:xfrm>
            </p:contentPart>
          </mc:Choice>
          <mc:Fallback xmlns="">
            <p:pic>
              <p:nvPicPr>
                <p:cNvPr id="71" name="Рукописный ввод 70">
                  <a:extLst>
                    <a:ext uri="{FF2B5EF4-FFF2-40B4-BE49-F238E27FC236}">
                      <a16:creationId xmlns:a16="http://schemas.microsoft.com/office/drawing/2014/main" id="{D34FBCD8-5347-41FA-B0DD-E664D4776115}"/>
                    </a:ext>
                  </a:extLst>
                </p:cNvPr>
                <p:cNvPicPr/>
                <p:nvPr/>
              </p:nvPicPr>
              <p:blipFill>
                <a:blip r:embed="rId103"/>
                <a:stretch>
                  <a:fillRect/>
                </a:stretch>
              </p:blipFill>
              <p:spPr>
                <a:xfrm>
                  <a:off x="3389192" y="2991318"/>
                  <a:ext cx="424080" cy="53640"/>
                </a:xfrm>
                <a:prstGeom prst="rect">
                  <a:avLst/>
                </a:prstGeom>
              </p:spPr>
            </p:pic>
          </mc:Fallback>
        </mc:AlternateContent>
      </p:grpSp>
      <p:grpSp>
        <p:nvGrpSpPr>
          <p:cNvPr id="78" name="Группа 77">
            <a:extLst>
              <a:ext uri="{FF2B5EF4-FFF2-40B4-BE49-F238E27FC236}">
                <a16:creationId xmlns:a16="http://schemas.microsoft.com/office/drawing/2014/main" id="{2C3180E1-AC7D-4A36-8429-EF6DA5829F70}"/>
              </a:ext>
            </a:extLst>
          </p:cNvPr>
          <p:cNvGrpSpPr/>
          <p:nvPr/>
        </p:nvGrpSpPr>
        <p:grpSpPr>
          <a:xfrm>
            <a:off x="3395672" y="2086998"/>
            <a:ext cx="311040" cy="388440"/>
            <a:chOff x="3395672" y="2086998"/>
            <a:chExt cx="311040" cy="388440"/>
          </a:xfrm>
        </p:grpSpPr>
        <mc:AlternateContent xmlns:mc="http://schemas.openxmlformats.org/markup-compatibility/2006" xmlns:p14="http://schemas.microsoft.com/office/powerpoint/2010/main">
          <mc:Choice Requires="p14">
            <p:contentPart p14:bwMode="auto" r:id="rId104">
              <p14:nvContentPartPr>
                <p14:cNvPr id="76" name="Рукописный ввод 75">
                  <a:extLst>
                    <a:ext uri="{FF2B5EF4-FFF2-40B4-BE49-F238E27FC236}">
                      <a16:creationId xmlns:a16="http://schemas.microsoft.com/office/drawing/2014/main" id="{35BBB7D4-50DA-4F65-805C-AC98938E11E9}"/>
                    </a:ext>
                  </a:extLst>
                </p14:cNvPr>
                <p14:cNvContentPartPr/>
                <p14:nvPr/>
              </p14:nvContentPartPr>
              <p14:xfrm>
                <a:off x="3521312" y="2174118"/>
                <a:ext cx="20880" cy="301320"/>
              </p14:xfrm>
            </p:contentPart>
          </mc:Choice>
          <mc:Fallback xmlns="">
            <p:pic>
              <p:nvPicPr>
                <p:cNvPr id="76" name="Рукописный ввод 75">
                  <a:extLst>
                    <a:ext uri="{FF2B5EF4-FFF2-40B4-BE49-F238E27FC236}">
                      <a16:creationId xmlns:a16="http://schemas.microsoft.com/office/drawing/2014/main" id="{35BBB7D4-50DA-4F65-805C-AC98938E11E9}"/>
                    </a:ext>
                  </a:extLst>
                </p:cNvPr>
                <p:cNvPicPr/>
                <p:nvPr/>
              </p:nvPicPr>
              <p:blipFill>
                <a:blip r:embed="rId105"/>
                <a:stretch>
                  <a:fillRect/>
                </a:stretch>
              </p:blipFill>
              <p:spPr>
                <a:xfrm>
                  <a:off x="3516992" y="2169798"/>
                  <a:ext cx="295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7" name="Рукописный ввод 76">
                  <a:extLst>
                    <a:ext uri="{FF2B5EF4-FFF2-40B4-BE49-F238E27FC236}">
                      <a16:creationId xmlns:a16="http://schemas.microsoft.com/office/drawing/2014/main" id="{1FA3E4FD-E906-4569-8249-76E94CB1C00C}"/>
                    </a:ext>
                  </a:extLst>
                </p14:cNvPr>
                <p14:cNvContentPartPr/>
                <p14:nvPr/>
              </p14:nvContentPartPr>
              <p14:xfrm>
                <a:off x="3395672" y="2086998"/>
                <a:ext cx="311040" cy="37080"/>
              </p14:xfrm>
            </p:contentPart>
          </mc:Choice>
          <mc:Fallback xmlns="">
            <p:pic>
              <p:nvPicPr>
                <p:cNvPr id="77" name="Рукописный ввод 76">
                  <a:extLst>
                    <a:ext uri="{FF2B5EF4-FFF2-40B4-BE49-F238E27FC236}">
                      <a16:creationId xmlns:a16="http://schemas.microsoft.com/office/drawing/2014/main" id="{1FA3E4FD-E906-4569-8249-76E94CB1C00C}"/>
                    </a:ext>
                  </a:extLst>
                </p:cNvPr>
                <p:cNvPicPr/>
                <p:nvPr/>
              </p:nvPicPr>
              <p:blipFill>
                <a:blip r:embed="rId107"/>
                <a:stretch>
                  <a:fillRect/>
                </a:stretch>
              </p:blipFill>
              <p:spPr>
                <a:xfrm>
                  <a:off x="3391352" y="2082678"/>
                  <a:ext cx="319680" cy="45720"/>
                </a:xfrm>
                <a:prstGeom prst="rect">
                  <a:avLst/>
                </a:prstGeom>
              </p:spPr>
            </p:pic>
          </mc:Fallback>
        </mc:AlternateContent>
      </p:grpSp>
      <p:grpSp>
        <p:nvGrpSpPr>
          <p:cNvPr id="91" name="Группа 90">
            <a:extLst>
              <a:ext uri="{FF2B5EF4-FFF2-40B4-BE49-F238E27FC236}">
                <a16:creationId xmlns:a16="http://schemas.microsoft.com/office/drawing/2014/main" id="{A126C26F-0BFA-420A-A64C-EBC8667D9686}"/>
              </a:ext>
            </a:extLst>
          </p:cNvPr>
          <p:cNvGrpSpPr/>
          <p:nvPr/>
        </p:nvGrpSpPr>
        <p:grpSpPr>
          <a:xfrm>
            <a:off x="822392" y="1160718"/>
            <a:ext cx="185760" cy="313560"/>
            <a:chOff x="822392" y="1160718"/>
            <a:chExt cx="185760" cy="313560"/>
          </a:xfrm>
        </p:grpSpPr>
        <mc:AlternateContent xmlns:mc="http://schemas.openxmlformats.org/markup-compatibility/2006" xmlns:p14="http://schemas.microsoft.com/office/powerpoint/2010/main">
          <mc:Choice Requires="p14">
            <p:contentPart p14:bwMode="auto" r:id="rId108">
              <p14:nvContentPartPr>
                <p14:cNvPr id="79" name="Рукописный ввод 78">
                  <a:extLst>
                    <a:ext uri="{FF2B5EF4-FFF2-40B4-BE49-F238E27FC236}">
                      <a16:creationId xmlns:a16="http://schemas.microsoft.com/office/drawing/2014/main" id="{92AECEB7-8A42-4ECF-85AD-DDB6F03B3D62}"/>
                    </a:ext>
                  </a:extLst>
                </p14:cNvPr>
                <p14:cNvContentPartPr/>
                <p14:nvPr/>
              </p14:nvContentPartPr>
              <p14:xfrm>
                <a:off x="864872" y="1225518"/>
                <a:ext cx="20160" cy="248760"/>
              </p14:xfrm>
            </p:contentPart>
          </mc:Choice>
          <mc:Fallback xmlns="">
            <p:pic>
              <p:nvPicPr>
                <p:cNvPr id="79" name="Рукописный ввод 78">
                  <a:extLst>
                    <a:ext uri="{FF2B5EF4-FFF2-40B4-BE49-F238E27FC236}">
                      <a16:creationId xmlns:a16="http://schemas.microsoft.com/office/drawing/2014/main" id="{92AECEB7-8A42-4ECF-85AD-DDB6F03B3D62}"/>
                    </a:ext>
                  </a:extLst>
                </p:cNvPr>
                <p:cNvPicPr/>
                <p:nvPr/>
              </p:nvPicPr>
              <p:blipFill>
                <a:blip r:embed="rId109"/>
                <a:stretch>
                  <a:fillRect/>
                </a:stretch>
              </p:blipFill>
              <p:spPr>
                <a:xfrm>
                  <a:off x="855872" y="1216518"/>
                  <a:ext cx="378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0" name="Рукописный ввод 79">
                  <a:extLst>
                    <a:ext uri="{FF2B5EF4-FFF2-40B4-BE49-F238E27FC236}">
                      <a16:creationId xmlns:a16="http://schemas.microsoft.com/office/drawing/2014/main" id="{F53EF16B-86A5-4116-A0E9-1BDD61C46C09}"/>
                    </a:ext>
                  </a:extLst>
                </p14:cNvPr>
                <p14:cNvContentPartPr/>
                <p14:nvPr/>
              </p14:nvContentPartPr>
              <p14:xfrm>
                <a:off x="822392" y="1160718"/>
                <a:ext cx="185760" cy="28440"/>
              </p14:xfrm>
            </p:contentPart>
          </mc:Choice>
          <mc:Fallback xmlns="">
            <p:pic>
              <p:nvPicPr>
                <p:cNvPr id="80" name="Рукописный ввод 79">
                  <a:extLst>
                    <a:ext uri="{FF2B5EF4-FFF2-40B4-BE49-F238E27FC236}">
                      <a16:creationId xmlns:a16="http://schemas.microsoft.com/office/drawing/2014/main" id="{F53EF16B-86A5-4116-A0E9-1BDD61C46C09}"/>
                    </a:ext>
                  </a:extLst>
                </p:cNvPr>
                <p:cNvPicPr/>
                <p:nvPr/>
              </p:nvPicPr>
              <p:blipFill>
                <a:blip r:embed="rId111"/>
                <a:stretch>
                  <a:fillRect/>
                </a:stretch>
              </p:blipFill>
              <p:spPr>
                <a:xfrm>
                  <a:off x="813392" y="1152078"/>
                  <a:ext cx="203400" cy="46080"/>
                </a:xfrm>
                <a:prstGeom prst="rect">
                  <a:avLst/>
                </a:prstGeom>
              </p:spPr>
            </p:pic>
          </mc:Fallback>
        </mc:AlternateContent>
      </p:grpSp>
      <p:grpSp>
        <p:nvGrpSpPr>
          <p:cNvPr id="90" name="Группа 89">
            <a:extLst>
              <a:ext uri="{FF2B5EF4-FFF2-40B4-BE49-F238E27FC236}">
                <a16:creationId xmlns:a16="http://schemas.microsoft.com/office/drawing/2014/main" id="{12CCDFDE-C825-4222-AA3B-55DFB7D637B5}"/>
              </a:ext>
            </a:extLst>
          </p:cNvPr>
          <p:cNvGrpSpPr/>
          <p:nvPr/>
        </p:nvGrpSpPr>
        <p:grpSpPr>
          <a:xfrm>
            <a:off x="801872" y="1744998"/>
            <a:ext cx="188280" cy="271800"/>
            <a:chOff x="801872" y="1744998"/>
            <a:chExt cx="188280" cy="271800"/>
          </a:xfrm>
        </p:grpSpPr>
        <mc:AlternateContent xmlns:mc="http://schemas.openxmlformats.org/markup-compatibility/2006" xmlns:p14="http://schemas.microsoft.com/office/powerpoint/2010/main">
          <mc:Choice Requires="p14">
            <p:contentPart p14:bwMode="auto" r:id="rId112">
              <p14:nvContentPartPr>
                <p14:cNvPr id="81" name="Рукописный ввод 80">
                  <a:extLst>
                    <a:ext uri="{FF2B5EF4-FFF2-40B4-BE49-F238E27FC236}">
                      <a16:creationId xmlns:a16="http://schemas.microsoft.com/office/drawing/2014/main" id="{DC787CF7-75B5-4546-AF4C-552A7CA1D25A}"/>
                    </a:ext>
                  </a:extLst>
                </p14:cNvPr>
                <p14:cNvContentPartPr/>
                <p14:nvPr/>
              </p14:nvContentPartPr>
              <p14:xfrm>
                <a:off x="838592" y="1773078"/>
                <a:ext cx="28080" cy="243720"/>
              </p14:xfrm>
            </p:contentPart>
          </mc:Choice>
          <mc:Fallback xmlns="">
            <p:pic>
              <p:nvPicPr>
                <p:cNvPr id="81" name="Рукописный ввод 80">
                  <a:extLst>
                    <a:ext uri="{FF2B5EF4-FFF2-40B4-BE49-F238E27FC236}">
                      <a16:creationId xmlns:a16="http://schemas.microsoft.com/office/drawing/2014/main" id="{DC787CF7-75B5-4546-AF4C-552A7CA1D25A}"/>
                    </a:ext>
                  </a:extLst>
                </p:cNvPr>
                <p:cNvPicPr/>
                <p:nvPr/>
              </p:nvPicPr>
              <p:blipFill>
                <a:blip r:embed="rId113"/>
                <a:stretch>
                  <a:fillRect/>
                </a:stretch>
              </p:blipFill>
              <p:spPr>
                <a:xfrm>
                  <a:off x="829952" y="1764078"/>
                  <a:ext cx="457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Рукописный ввод 81">
                  <a:extLst>
                    <a:ext uri="{FF2B5EF4-FFF2-40B4-BE49-F238E27FC236}">
                      <a16:creationId xmlns:a16="http://schemas.microsoft.com/office/drawing/2014/main" id="{1507E2E8-236A-47B7-A53F-A5FC91E5F757}"/>
                    </a:ext>
                  </a:extLst>
                </p14:cNvPr>
                <p14:cNvContentPartPr/>
                <p14:nvPr/>
              </p14:nvContentPartPr>
              <p14:xfrm>
                <a:off x="820232" y="1744998"/>
                <a:ext cx="169920" cy="31320"/>
              </p14:xfrm>
            </p:contentPart>
          </mc:Choice>
          <mc:Fallback xmlns="">
            <p:pic>
              <p:nvPicPr>
                <p:cNvPr id="82" name="Рукописный ввод 81">
                  <a:extLst>
                    <a:ext uri="{FF2B5EF4-FFF2-40B4-BE49-F238E27FC236}">
                      <a16:creationId xmlns:a16="http://schemas.microsoft.com/office/drawing/2014/main" id="{1507E2E8-236A-47B7-A53F-A5FC91E5F757}"/>
                    </a:ext>
                  </a:extLst>
                </p:cNvPr>
                <p:cNvPicPr/>
                <p:nvPr/>
              </p:nvPicPr>
              <p:blipFill>
                <a:blip r:embed="rId115"/>
                <a:stretch>
                  <a:fillRect/>
                </a:stretch>
              </p:blipFill>
              <p:spPr>
                <a:xfrm>
                  <a:off x="811232" y="1736358"/>
                  <a:ext cx="1875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3" name="Рукописный ввод 82">
                  <a:extLst>
                    <a:ext uri="{FF2B5EF4-FFF2-40B4-BE49-F238E27FC236}">
                      <a16:creationId xmlns:a16="http://schemas.microsoft.com/office/drawing/2014/main" id="{D095A877-C2B6-4016-8006-D6010ED0E84F}"/>
                    </a:ext>
                  </a:extLst>
                </p14:cNvPr>
                <p14:cNvContentPartPr/>
                <p14:nvPr/>
              </p14:nvContentPartPr>
              <p14:xfrm>
                <a:off x="801872" y="1865598"/>
                <a:ext cx="162360" cy="67680"/>
              </p14:xfrm>
            </p:contentPart>
          </mc:Choice>
          <mc:Fallback xmlns="">
            <p:pic>
              <p:nvPicPr>
                <p:cNvPr id="83" name="Рукописный ввод 82">
                  <a:extLst>
                    <a:ext uri="{FF2B5EF4-FFF2-40B4-BE49-F238E27FC236}">
                      <a16:creationId xmlns:a16="http://schemas.microsoft.com/office/drawing/2014/main" id="{D095A877-C2B6-4016-8006-D6010ED0E84F}"/>
                    </a:ext>
                  </a:extLst>
                </p:cNvPr>
                <p:cNvPicPr/>
                <p:nvPr/>
              </p:nvPicPr>
              <p:blipFill>
                <a:blip r:embed="rId117"/>
                <a:stretch>
                  <a:fillRect/>
                </a:stretch>
              </p:blipFill>
              <p:spPr>
                <a:xfrm>
                  <a:off x="792872" y="1856958"/>
                  <a:ext cx="180000" cy="85320"/>
                </a:xfrm>
                <a:prstGeom prst="rect">
                  <a:avLst/>
                </a:prstGeom>
              </p:spPr>
            </p:pic>
          </mc:Fallback>
        </mc:AlternateContent>
      </p:grpSp>
      <p:grpSp>
        <p:nvGrpSpPr>
          <p:cNvPr id="89" name="Группа 88">
            <a:extLst>
              <a:ext uri="{FF2B5EF4-FFF2-40B4-BE49-F238E27FC236}">
                <a16:creationId xmlns:a16="http://schemas.microsoft.com/office/drawing/2014/main" id="{F8142CBF-2810-49E4-8E5B-D12731D51899}"/>
              </a:ext>
            </a:extLst>
          </p:cNvPr>
          <p:cNvGrpSpPr/>
          <p:nvPr/>
        </p:nvGrpSpPr>
        <p:grpSpPr>
          <a:xfrm>
            <a:off x="711872" y="2483358"/>
            <a:ext cx="188640" cy="281520"/>
            <a:chOff x="711872" y="2483358"/>
            <a:chExt cx="188640" cy="281520"/>
          </a:xfrm>
        </p:grpSpPr>
        <mc:AlternateContent xmlns:mc="http://schemas.openxmlformats.org/markup-compatibility/2006" xmlns:p14="http://schemas.microsoft.com/office/powerpoint/2010/main">
          <mc:Choice Requires="p14">
            <p:contentPart p14:bwMode="auto" r:id="rId118">
              <p14:nvContentPartPr>
                <p14:cNvPr id="84" name="Рукописный ввод 83">
                  <a:extLst>
                    <a:ext uri="{FF2B5EF4-FFF2-40B4-BE49-F238E27FC236}">
                      <a16:creationId xmlns:a16="http://schemas.microsoft.com/office/drawing/2014/main" id="{70335858-40B4-49FD-A83B-94D6D43F9E26}"/>
                    </a:ext>
                  </a:extLst>
                </p14:cNvPr>
                <p14:cNvContentPartPr/>
                <p14:nvPr/>
              </p14:nvContentPartPr>
              <p14:xfrm>
                <a:off x="769112" y="2483358"/>
                <a:ext cx="51120" cy="281520"/>
              </p14:xfrm>
            </p:contentPart>
          </mc:Choice>
          <mc:Fallback xmlns="">
            <p:pic>
              <p:nvPicPr>
                <p:cNvPr id="84" name="Рукописный ввод 83">
                  <a:extLst>
                    <a:ext uri="{FF2B5EF4-FFF2-40B4-BE49-F238E27FC236}">
                      <a16:creationId xmlns:a16="http://schemas.microsoft.com/office/drawing/2014/main" id="{70335858-40B4-49FD-A83B-94D6D43F9E26}"/>
                    </a:ext>
                  </a:extLst>
                </p:cNvPr>
                <p:cNvPicPr/>
                <p:nvPr/>
              </p:nvPicPr>
              <p:blipFill>
                <a:blip r:embed="rId119"/>
                <a:stretch>
                  <a:fillRect/>
                </a:stretch>
              </p:blipFill>
              <p:spPr>
                <a:xfrm>
                  <a:off x="760112" y="2474718"/>
                  <a:ext cx="68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5" name="Рукописный ввод 84">
                  <a:extLst>
                    <a:ext uri="{FF2B5EF4-FFF2-40B4-BE49-F238E27FC236}">
                      <a16:creationId xmlns:a16="http://schemas.microsoft.com/office/drawing/2014/main" id="{AA3AF264-668B-4FB1-B63A-E98B9A535314}"/>
                    </a:ext>
                  </a:extLst>
                </p14:cNvPr>
                <p14:cNvContentPartPr/>
                <p14:nvPr/>
              </p14:nvContentPartPr>
              <p14:xfrm>
                <a:off x="711872" y="2499918"/>
                <a:ext cx="188640" cy="58680"/>
              </p14:xfrm>
            </p:contentPart>
          </mc:Choice>
          <mc:Fallback xmlns="">
            <p:pic>
              <p:nvPicPr>
                <p:cNvPr id="85" name="Рукописный ввод 84">
                  <a:extLst>
                    <a:ext uri="{FF2B5EF4-FFF2-40B4-BE49-F238E27FC236}">
                      <a16:creationId xmlns:a16="http://schemas.microsoft.com/office/drawing/2014/main" id="{AA3AF264-668B-4FB1-B63A-E98B9A535314}"/>
                    </a:ext>
                  </a:extLst>
                </p:cNvPr>
                <p:cNvPicPr/>
                <p:nvPr/>
              </p:nvPicPr>
              <p:blipFill>
                <a:blip r:embed="rId121"/>
                <a:stretch>
                  <a:fillRect/>
                </a:stretch>
              </p:blipFill>
              <p:spPr>
                <a:xfrm>
                  <a:off x="703232" y="2490918"/>
                  <a:ext cx="206280" cy="76320"/>
                </a:xfrm>
                <a:prstGeom prst="rect">
                  <a:avLst/>
                </a:prstGeom>
              </p:spPr>
            </p:pic>
          </mc:Fallback>
        </mc:AlternateContent>
      </p:grpSp>
      <p:grpSp>
        <p:nvGrpSpPr>
          <p:cNvPr id="88" name="Группа 87">
            <a:extLst>
              <a:ext uri="{FF2B5EF4-FFF2-40B4-BE49-F238E27FC236}">
                <a16:creationId xmlns:a16="http://schemas.microsoft.com/office/drawing/2014/main" id="{7A109340-0D30-48D4-A6F2-EADAEAB45545}"/>
              </a:ext>
            </a:extLst>
          </p:cNvPr>
          <p:cNvGrpSpPr/>
          <p:nvPr/>
        </p:nvGrpSpPr>
        <p:grpSpPr>
          <a:xfrm>
            <a:off x="740672" y="3091398"/>
            <a:ext cx="270720" cy="291600"/>
            <a:chOff x="740672" y="3091398"/>
            <a:chExt cx="270720" cy="291600"/>
          </a:xfrm>
        </p:grpSpPr>
        <mc:AlternateContent xmlns:mc="http://schemas.openxmlformats.org/markup-compatibility/2006" xmlns:p14="http://schemas.microsoft.com/office/powerpoint/2010/main">
          <mc:Choice Requires="p14">
            <p:contentPart p14:bwMode="auto" r:id="rId122">
              <p14:nvContentPartPr>
                <p14:cNvPr id="86" name="Рукописный ввод 85">
                  <a:extLst>
                    <a:ext uri="{FF2B5EF4-FFF2-40B4-BE49-F238E27FC236}">
                      <a16:creationId xmlns:a16="http://schemas.microsoft.com/office/drawing/2014/main" id="{98172E31-9CE7-45B9-B4AA-020E659AA1DE}"/>
                    </a:ext>
                  </a:extLst>
                </p14:cNvPr>
                <p14:cNvContentPartPr/>
                <p14:nvPr/>
              </p14:nvContentPartPr>
              <p14:xfrm>
                <a:off x="854792" y="3119118"/>
                <a:ext cx="13680" cy="263880"/>
              </p14:xfrm>
            </p:contentPart>
          </mc:Choice>
          <mc:Fallback xmlns="">
            <p:pic>
              <p:nvPicPr>
                <p:cNvPr id="86" name="Рукописный ввод 85">
                  <a:extLst>
                    <a:ext uri="{FF2B5EF4-FFF2-40B4-BE49-F238E27FC236}">
                      <a16:creationId xmlns:a16="http://schemas.microsoft.com/office/drawing/2014/main" id="{98172E31-9CE7-45B9-B4AA-020E659AA1DE}"/>
                    </a:ext>
                  </a:extLst>
                </p:cNvPr>
                <p:cNvPicPr/>
                <p:nvPr/>
              </p:nvPicPr>
              <p:blipFill>
                <a:blip r:embed="rId123"/>
                <a:stretch>
                  <a:fillRect/>
                </a:stretch>
              </p:blipFill>
              <p:spPr>
                <a:xfrm>
                  <a:off x="845792" y="3110118"/>
                  <a:ext cx="31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7" name="Рукописный ввод 86">
                  <a:extLst>
                    <a:ext uri="{FF2B5EF4-FFF2-40B4-BE49-F238E27FC236}">
                      <a16:creationId xmlns:a16="http://schemas.microsoft.com/office/drawing/2014/main" id="{1213F8DD-19A5-4238-BADD-7695458BB295}"/>
                    </a:ext>
                  </a:extLst>
                </p14:cNvPr>
                <p14:cNvContentPartPr/>
                <p14:nvPr/>
              </p14:nvContentPartPr>
              <p14:xfrm>
                <a:off x="740672" y="3091398"/>
                <a:ext cx="270720" cy="64440"/>
              </p14:xfrm>
            </p:contentPart>
          </mc:Choice>
          <mc:Fallback xmlns="">
            <p:pic>
              <p:nvPicPr>
                <p:cNvPr id="87" name="Рукописный ввод 86">
                  <a:extLst>
                    <a:ext uri="{FF2B5EF4-FFF2-40B4-BE49-F238E27FC236}">
                      <a16:creationId xmlns:a16="http://schemas.microsoft.com/office/drawing/2014/main" id="{1213F8DD-19A5-4238-BADD-7695458BB295}"/>
                    </a:ext>
                  </a:extLst>
                </p:cNvPr>
                <p:cNvPicPr/>
                <p:nvPr/>
              </p:nvPicPr>
              <p:blipFill>
                <a:blip r:embed="rId125"/>
                <a:stretch>
                  <a:fillRect/>
                </a:stretch>
              </p:blipFill>
              <p:spPr>
                <a:xfrm>
                  <a:off x="732032" y="3082758"/>
                  <a:ext cx="288360" cy="82080"/>
                </a:xfrm>
                <a:prstGeom prst="rect">
                  <a:avLst/>
                </a:prstGeom>
              </p:spPr>
            </p:pic>
          </mc:Fallback>
        </mc:AlternateContent>
      </p:grpSp>
      <p:grpSp>
        <p:nvGrpSpPr>
          <p:cNvPr id="105" name="Группа 104">
            <a:extLst>
              <a:ext uri="{FF2B5EF4-FFF2-40B4-BE49-F238E27FC236}">
                <a16:creationId xmlns:a16="http://schemas.microsoft.com/office/drawing/2014/main" id="{DF2C90B0-6566-48D0-8259-FF692930A078}"/>
              </a:ext>
            </a:extLst>
          </p:cNvPr>
          <p:cNvGrpSpPr/>
          <p:nvPr/>
        </p:nvGrpSpPr>
        <p:grpSpPr>
          <a:xfrm>
            <a:off x="1747592" y="1073238"/>
            <a:ext cx="215640" cy="339840"/>
            <a:chOff x="1747592" y="1073238"/>
            <a:chExt cx="215640" cy="339840"/>
          </a:xfrm>
        </p:grpSpPr>
        <mc:AlternateContent xmlns:mc="http://schemas.openxmlformats.org/markup-compatibility/2006" xmlns:p14="http://schemas.microsoft.com/office/powerpoint/2010/main">
          <mc:Choice Requires="p14">
            <p:contentPart p14:bwMode="auto" r:id="rId126">
              <p14:nvContentPartPr>
                <p14:cNvPr id="92" name="Рукописный ввод 91">
                  <a:extLst>
                    <a:ext uri="{FF2B5EF4-FFF2-40B4-BE49-F238E27FC236}">
                      <a16:creationId xmlns:a16="http://schemas.microsoft.com/office/drawing/2014/main" id="{D676A85F-545B-4BD8-B184-E019A5205FDA}"/>
                    </a:ext>
                  </a:extLst>
                </p14:cNvPr>
                <p14:cNvContentPartPr/>
                <p14:nvPr/>
              </p14:nvContentPartPr>
              <p14:xfrm>
                <a:off x="1832192" y="1109238"/>
                <a:ext cx="28800" cy="303840"/>
              </p14:xfrm>
            </p:contentPart>
          </mc:Choice>
          <mc:Fallback xmlns="">
            <p:pic>
              <p:nvPicPr>
                <p:cNvPr id="92" name="Рукописный ввод 91">
                  <a:extLst>
                    <a:ext uri="{FF2B5EF4-FFF2-40B4-BE49-F238E27FC236}">
                      <a16:creationId xmlns:a16="http://schemas.microsoft.com/office/drawing/2014/main" id="{D676A85F-545B-4BD8-B184-E019A5205FDA}"/>
                    </a:ext>
                  </a:extLst>
                </p:cNvPr>
                <p:cNvPicPr/>
                <p:nvPr/>
              </p:nvPicPr>
              <p:blipFill>
                <a:blip r:embed="rId127"/>
                <a:stretch>
                  <a:fillRect/>
                </a:stretch>
              </p:blipFill>
              <p:spPr>
                <a:xfrm>
                  <a:off x="1823552" y="1100238"/>
                  <a:ext cx="464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3" name="Рукописный ввод 92">
                  <a:extLst>
                    <a:ext uri="{FF2B5EF4-FFF2-40B4-BE49-F238E27FC236}">
                      <a16:creationId xmlns:a16="http://schemas.microsoft.com/office/drawing/2014/main" id="{D059C8E5-6E4B-49AD-8429-65F9C6846039}"/>
                    </a:ext>
                  </a:extLst>
                </p14:cNvPr>
                <p14:cNvContentPartPr/>
                <p14:nvPr/>
              </p14:nvContentPartPr>
              <p14:xfrm>
                <a:off x="1747592" y="1073238"/>
                <a:ext cx="215640" cy="44280"/>
              </p14:xfrm>
            </p:contentPart>
          </mc:Choice>
          <mc:Fallback xmlns="">
            <p:pic>
              <p:nvPicPr>
                <p:cNvPr id="93" name="Рукописный ввод 92">
                  <a:extLst>
                    <a:ext uri="{FF2B5EF4-FFF2-40B4-BE49-F238E27FC236}">
                      <a16:creationId xmlns:a16="http://schemas.microsoft.com/office/drawing/2014/main" id="{D059C8E5-6E4B-49AD-8429-65F9C6846039}"/>
                    </a:ext>
                  </a:extLst>
                </p:cNvPr>
                <p:cNvPicPr/>
                <p:nvPr/>
              </p:nvPicPr>
              <p:blipFill>
                <a:blip r:embed="rId129"/>
                <a:stretch>
                  <a:fillRect/>
                </a:stretch>
              </p:blipFill>
              <p:spPr>
                <a:xfrm>
                  <a:off x="1738592" y="1064598"/>
                  <a:ext cx="2332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4" name="Рукописный ввод 93">
                  <a:extLst>
                    <a:ext uri="{FF2B5EF4-FFF2-40B4-BE49-F238E27FC236}">
                      <a16:creationId xmlns:a16="http://schemas.microsoft.com/office/drawing/2014/main" id="{8826E7E0-70E5-4A1C-A9F6-C0D74D0E6CD0}"/>
                    </a:ext>
                  </a:extLst>
                </p14:cNvPr>
                <p14:cNvContentPartPr/>
                <p14:nvPr/>
              </p14:nvContentPartPr>
              <p14:xfrm>
                <a:off x="1749752" y="1273758"/>
                <a:ext cx="161280" cy="91440"/>
              </p14:xfrm>
            </p:contentPart>
          </mc:Choice>
          <mc:Fallback xmlns="">
            <p:pic>
              <p:nvPicPr>
                <p:cNvPr id="94" name="Рукописный ввод 93">
                  <a:extLst>
                    <a:ext uri="{FF2B5EF4-FFF2-40B4-BE49-F238E27FC236}">
                      <a16:creationId xmlns:a16="http://schemas.microsoft.com/office/drawing/2014/main" id="{8826E7E0-70E5-4A1C-A9F6-C0D74D0E6CD0}"/>
                    </a:ext>
                  </a:extLst>
                </p:cNvPr>
                <p:cNvPicPr/>
                <p:nvPr/>
              </p:nvPicPr>
              <p:blipFill>
                <a:blip r:embed="rId131"/>
                <a:stretch>
                  <a:fillRect/>
                </a:stretch>
              </p:blipFill>
              <p:spPr>
                <a:xfrm>
                  <a:off x="1741112" y="1264758"/>
                  <a:ext cx="178920" cy="109080"/>
                </a:xfrm>
                <a:prstGeom prst="rect">
                  <a:avLst/>
                </a:prstGeom>
              </p:spPr>
            </p:pic>
          </mc:Fallback>
        </mc:AlternateContent>
      </p:grpSp>
      <p:grpSp>
        <p:nvGrpSpPr>
          <p:cNvPr id="104" name="Группа 103">
            <a:extLst>
              <a:ext uri="{FF2B5EF4-FFF2-40B4-BE49-F238E27FC236}">
                <a16:creationId xmlns:a16="http://schemas.microsoft.com/office/drawing/2014/main" id="{7DF59563-3EFE-4A60-A201-F25763B19DC0}"/>
              </a:ext>
            </a:extLst>
          </p:cNvPr>
          <p:cNvGrpSpPr/>
          <p:nvPr/>
        </p:nvGrpSpPr>
        <p:grpSpPr>
          <a:xfrm>
            <a:off x="1718072" y="1688838"/>
            <a:ext cx="227160" cy="267120"/>
            <a:chOff x="1718072" y="1688838"/>
            <a:chExt cx="227160" cy="267120"/>
          </a:xfrm>
        </p:grpSpPr>
        <mc:AlternateContent xmlns:mc="http://schemas.openxmlformats.org/markup-compatibility/2006" xmlns:p14="http://schemas.microsoft.com/office/powerpoint/2010/main">
          <mc:Choice Requires="p14">
            <p:contentPart p14:bwMode="auto" r:id="rId132">
              <p14:nvContentPartPr>
                <p14:cNvPr id="95" name="Рукописный ввод 94">
                  <a:extLst>
                    <a:ext uri="{FF2B5EF4-FFF2-40B4-BE49-F238E27FC236}">
                      <a16:creationId xmlns:a16="http://schemas.microsoft.com/office/drawing/2014/main" id="{6212369C-4EAD-44AE-94EA-F3E0AD061B9E}"/>
                    </a:ext>
                  </a:extLst>
                </p14:cNvPr>
                <p14:cNvContentPartPr/>
                <p14:nvPr/>
              </p14:nvContentPartPr>
              <p14:xfrm>
                <a:off x="1818152" y="1705398"/>
                <a:ext cx="11160" cy="250560"/>
              </p14:xfrm>
            </p:contentPart>
          </mc:Choice>
          <mc:Fallback xmlns="">
            <p:pic>
              <p:nvPicPr>
                <p:cNvPr id="95" name="Рукописный ввод 94">
                  <a:extLst>
                    <a:ext uri="{FF2B5EF4-FFF2-40B4-BE49-F238E27FC236}">
                      <a16:creationId xmlns:a16="http://schemas.microsoft.com/office/drawing/2014/main" id="{6212369C-4EAD-44AE-94EA-F3E0AD061B9E}"/>
                    </a:ext>
                  </a:extLst>
                </p:cNvPr>
                <p:cNvPicPr/>
                <p:nvPr/>
              </p:nvPicPr>
              <p:blipFill>
                <a:blip r:embed="rId133"/>
                <a:stretch>
                  <a:fillRect/>
                </a:stretch>
              </p:blipFill>
              <p:spPr>
                <a:xfrm>
                  <a:off x="1809152" y="1696398"/>
                  <a:ext cx="288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Рукописный ввод 95">
                  <a:extLst>
                    <a:ext uri="{FF2B5EF4-FFF2-40B4-BE49-F238E27FC236}">
                      <a16:creationId xmlns:a16="http://schemas.microsoft.com/office/drawing/2014/main" id="{C28F0A0E-B51F-47FD-BEB7-EFF5D15310D8}"/>
                    </a:ext>
                  </a:extLst>
                </p14:cNvPr>
                <p14:cNvContentPartPr/>
                <p14:nvPr/>
              </p14:nvContentPartPr>
              <p14:xfrm>
                <a:off x="1718072" y="1688838"/>
                <a:ext cx="227160" cy="41760"/>
              </p14:xfrm>
            </p:contentPart>
          </mc:Choice>
          <mc:Fallback xmlns="">
            <p:pic>
              <p:nvPicPr>
                <p:cNvPr id="96" name="Рукописный ввод 95">
                  <a:extLst>
                    <a:ext uri="{FF2B5EF4-FFF2-40B4-BE49-F238E27FC236}">
                      <a16:creationId xmlns:a16="http://schemas.microsoft.com/office/drawing/2014/main" id="{C28F0A0E-B51F-47FD-BEB7-EFF5D15310D8}"/>
                    </a:ext>
                  </a:extLst>
                </p:cNvPr>
                <p:cNvPicPr/>
                <p:nvPr/>
              </p:nvPicPr>
              <p:blipFill>
                <a:blip r:embed="rId135"/>
                <a:stretch>
                  <a:fillRect/>
                </a:stretch>
              </p:blipFill>
              <p:spPr>
                <a:xfrm>
                  <a:off x="1709432" y="1680198"/>
                  <a:ext cx="2448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7" name="Рукописный ввод 96">
                  <a:extLst>
                    <a:ext uri="{FF2B5EF4-FFF2-40B4-BE49-F238E27FC236}">
                      <a16:creationId xmlns:a16="http://schemas.microsoft.com/office/drawing/2014/main" id="{44645E02-E237-4A54-8EB1-3B53E9E1FFA7}"/>
                    </a:ext>
                  </a:extLst>
                </p14:cNvPr>
                <p14:cNvContentPartPr/>
                <p14:nvPr/>
              </p14:nvContentPartPr>
              <p14:xfrm>
                <a:off x="1720232" y="1860918"/>
                <a:ext cx="157680" cy="42840"/>
              </p14:xfrm>
            </p:contentPart>
          </mc:Choice>
          <mc:Fallback xmlns="">
            <p:pic>
              <p:nvPicPr>
                <p:cNvPr id="97" name="Рукописный ввод 96">
                  <a:extLst>
                    <a:ext uri="{FF2B5EF4-FFF2-40B4-BE49-F238E27FC236}">
                      <a16:creationId xmlns:a16="http://schemas.microsoft.com/office/drawing/2014/main" id="{44645E02-E237-4A54-8EB1-3B53E9E1FFA7}"/>
                    </a:ext>
                  </a:extLst>
                </p:cNvPr>
                <p:cNvPicPr/>
                <p:nvPr/>
              </p:nvPicPr>
              <p:blipFill>
                <a:blip r:embed="rId137"/>
                <a:stretch>
                  <a:fillRect/>
                </a:stretch>
              </p:blipFill>
              <p:spPr>
                <a:xfrm>
                  <a:off x="1711592" y="1851918"/>
                  <a:ext cx="175320" cy="60480"/>
                </a:xfrm>
                <a:prstGeom prst="rect">
                  <a:avLst/>
                </a:prstGeom>
              </p:spPr>
            </p:pic>
          </mc:Fallback>
        </mc:AlternateContent>
      </p:grpSp>
      <p:grpSp>
        <p:nvGrpSpPr>
          <p:cNvPr id="103" name="Группа 102">
            <a:extLst>
              <a:ext uri="{FF2B5EF4-FFF2-40B4-BE49-F238E27FC236}">
                <a16:creationId xmlns:a16="http://schemas.microsoft.com/office/drawing/2014/main" id="{C1F56907-D139-44DA-AC1D-F8DDFB766E12}"/>
              </a:ext>
            </a:extLst>
          </p:cNvPr>
          <p:cNvGrpSpPr/>
          <p:nvPr/>
        </p:nvGrpSpPr>
        <p:grpSpPr>
          <a:xfrm>
            <a:off x="1704392" y="2333238"/>
            <a:ext cx="192600" cy="247320"/>
            <a:chOff x="1704392" y="2333238"/>
            <a:chExt cx="192600" cy="247320"/>
          </a:xfrm>
        </p:grpSpPr>
        <mc:AlternateContent xmlns:mc="http://schemas.openxmlformats.org/markup-compatibility/2006" xmlns:p14="http://schemas.microsoft.com/office/powerpoint/2010/main">
          <mc:Choice Requires="p14">
            <p:contentPart p14:bwMode="auto" r:id="rId138">
              <p14:nvContentPartPr>
                <p14:cNvPr id="98" name="Рукописный ввод 97">
                  <a:extLst>
                    <a:ext uri="{FF2B5EF4-FFF2-40B4-BE49-F238E27FC236}">
                      <a16:creationId xmlns:a16="http://schemas.microsoft.com/office/drawing/2014/main" id="{AC6375A5-BCA7-479A-A53F-443B577C1F8B}"/>
                    </a:ext>
                  </a:extLst>
                </p14:cNvPr>
                <p14:cNvContentPartPr/>
                <p14:nvPr/>
              </p14:nvContentPartPr>
              <p14:xfrm>
                <a:off x="1801592" y="2367438"/>
                <a:ext cx="7560" cy="213120"/>
              </p14:xfrm>
            </p:contentPart>
          </mc:Choice>
          <mc:Fallback xmlns="">
            <p:pic>
              <p:nvPicPr>
                <p:cNvPr id="98" name="Рукописный ввод 97">
                  <a:extLst>
                    <a:ext uri="{FF2B5EF4-FFF2-40B4-BE49-F238E27FC236}">
                      <a16:creationId xmlns:a16="http://schemas.microsoft.com/office/drawing/2014/main" id="{AC6375A5-BCA7-479A-A53F-443B577C1F8B}"/>
                    </a:ext>
                  </a:extLst>
                </p:cNvPr>
                <p:cNvPicPr/>
                <p:nvPr/>
              </p:nvPicPr>
              <p:blipFill>
                <a:blip r:embed="rId139"/>
                <a:stretch>
                  <a:fillRect/>
                </a:stretch>
              </p:blipFill>
              <p:spPr>
                <a:xfrm>
                  <a:off x="1792592" y="2358438"/>
                  <a:ext cx="252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Рукописный ввод 98">
                  <a:extLst>
                    <a:ext uri="{FF2B5EF4-FFF2-40B4-BE49-F238E27FC236}">
                      <a16:creationId xmlns:a16="http://schemas.microsoft.com/office/drawing/2014/main" id="{FB0FF214-4BE3-4304-AFE0-A269E7C47DF5}"/>
                    </a:ext>
                  </a:extLst>
                </p14:cNvPr>
                <p14:cNvContentPartPr/>
                <p14:nvPr/>
              </p14:nvContentPartPr>
              <p14:xfrm>
                <a:off x="1704392" y="2333238"/>
                <a:ext cx="192600" cy="48240"/>
              </p14:xfrm>
            </p:contentPart>
          </mc:Choice>
          <mc:Fallback xmlns="">
            <p:pic>
              <p:nvPicPr>
                <p:cNvPr id="99" name="Рукописный ввод 98">
                  <a:extLst>
                    <a:ext uri="{FF2B5EF4-FFF2-40B4-BE49-F238E27FC236}">
                      <a16:creationId xmlns:a16="http://schemas.microsoft.com/office/drawing/2014/main" id="{FB0FF214-4BE3-4304-AFE0-A269E7C47DF5}"/>
                    </a:ext>
                  </a:extLst>
                </p:cNvPr>
                <p:cNvPicPr/>
                <p:nvPr/>
              </p:nvPicPr>
              <p:blipFill>
                <a:blip r:embed="rId141"/>
                <a:stretch>
                  <a:fillRect/>
                </a:stretch>
              </p:blipFill>
              <p:spPr>
                <a:xfrm>
                  <a:off x="1695752" y="2324238"/>
                  <a:ext cx="210240" cy="65880"/>
                </a:xfrm>
                <a:prstGeom prst="rect">
                  <a:avLst/>
                </a:prstGeom>
              </p:spPr>
            </p:pic>
          </mc:Fallback>
        </mc:AlternateContent>
      </p:grpSp>
      <p:grpSp>
        <p:nvGrpSpPr>
          <p:cNvPr id="102" name="Группа 101">
            <a:extLst>
              <a:ext uri="{FF2B5EF4-FFF2-40B4-BE49-F238E27FC236}">
                <a16:creationId xmlns:a16="http://schemas.microsoft.com/office/drawing/2014/main" id="{83D078E6-A8DD-4EEC-A1DA-BFBF5F1AF2CE}"/>
              </a:ext>
            </a:extLst>
          </p:cNvPr>
          <p:cNvGrpSpPr/>
          <p:nvPr/>
        </p:nvGrpSpPr>
        <p:grpSpPr>
          <a:xfrm>
            <a:off x="1733912" y="2938038"/>
            <a:ext cx="190080" cy="279720"/>
            <a:chOff x="1733912" y="2938038"/>
            <a:chExt cx="190080" cy="279720"/>
          </a:xfrm>
        </p:grpSpPr>
        <mc:AlternateContent xmlns:mc="http://schemas.openxmlformats.org/markup-compatibility/2006" xmlns:p14="http://schemas.microsoft.com/office/powerpoint/2010/main">
          <mc:Choice Requires="p14">
            <p:contentPart p14:bwMode="auto" r:id="rId142">
              <p14:nvContentPartPr>
                <p14:cNvPr id="100" name="Рукописный ввод 99">
                  <a:extLst>
                    <a:ext uri="{FF2B5EF4-FFF2-40B4-BE49-F238E27FC236}">
                      <a16:creationId xmlns:a16="http://schemas.microsoft.com/office/drawing/2014/main" id="{47C8FF64-523F-40D4-AE52-37B70FC64D99}"/>
                    </a:ext>
                  </a:extLst>
                </p14:cNvPr>
                <p14:cNvContentPartPr/>
                <p14:nvPr/>
              </p14:nvContentPartPr>
              <p14:xfrm>
                <a:off x="1783592" y="3026238"/>
                <a:ext cx="20880" cy="191520"/>
              </p14:xfrm>
            </p:contentPart>
          </mc:Choice>
          <mc:Fallback xmlns="">
            <p:pic>
              <p:nvPicPr>
                <p:cNvPr id="100" name="Рукописный ввод 99">
                  <a:extLst>
                    <a:ext uri="{FF2B5EF4-FFF2-40B4-BE49-F238E27FC236}">
                      <a16:creationId xmlns:a16="http://schemas.microsoft.com/office/drawing/2014/main" id="{47C8FF64-523F-40D4-AE52-37B70FC64D99}"/>
                    </a:ext>
                  </a:extLst>
                </p:cNvPr>
                <p:cNvPicPr/>
                <p:nvPr/>
              </p:nvPicPr>
              <p:blipFill>
                <a:blip r:embed="rId143"/>
                <a:stretch>
                  <a:fillRect/>
                </a:stretch>
              </p:blipFill>
              <p:spPr>
                <a:xfrm>
                  <a:off x="1774952" y="3017598"/>
                  <a:ext cx="385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1" name="Рукописный ввод 100">
                  <a:extLst>
                    <a:ext uri="{FF2B5EF4-FFF2-40B4-BE49-F238E27FC236}">
                      <a16:creationId xmlns:a16="http://schemas.microsoft.com/office/drawing/2014/main" id="{D2464721-E1A1-4D26-A536-6C32567A7CEE}"/>
                    </a:ext>
                  </a:extLst>
                </p14:cNvPr>
                <p14:cNvContentPartPr/>
                <p14:nvPr/>
              </p14:nvContentPartPr>
              <p14:xfrm>
                <a:off x="1733912" y="2938038"/>
                <a:ext cx="190080" cy="33480"/>
              </p14:xfrm>
            </p:contentPart>
          </mc:Choice>
          <mc:Fallback xmlns="">
            <p:pic>
              <p:nvPicPr>
                <p:cNvPr id="101" name="Рукописный ввод 100">
                  <a:extLst>
                    <a:ext uri="{FF2B5EF4-FFF2-40B4-BE49-F238E27FC236}">
                      <a16:creationId xmlns:a16="http://schemas.microsoft.com/office/drawing/2014/main" id="{D2464721-E1A1-4D26-A536-6C32567A7CEE}"/>
                    </a:ext>
                  </a:extLst>
                </p:cNvPr>
                <p:cNvPicPr/>
                <p:nvPr/>
              </p:nvPicPr>
              <p:blipFill>
                <a:blip r:embed="rId145"/>
                <a:stretch>
                  <a:fillRect/>
                </a:stretch>
              </p:blipFill>
              <p:spPr>
                <a:xfrm>
                  <a:off x="1725272" y="2929398"/>
                  <a:ext cx="207720" cy="51120"/>
                </a:xfrm>
                <a:prstGeom prst="rect">
                  <a:avLst/>
                </a:prstGeom>
              </p:spPr>
            </p:pic>
          </mc:Fallback>
        </mc:AlternateContent>
      </p:grpSp>
      <p:grpSp>
        <p:nvGrpSpPr>
          <p:cNvPr id="112" name="Группа 111">
            <a:extLst>
              <a:ext uri="{FF2B5EF4-FFF2-40B4-BE49-F238E27FC236}">
                <a16:creationId xmlns:a16="http://schemas.microsoft.com/office/drawing/2014/main" id="{5FDD94C9-D918-43C0-AA55-900D7181F789}"/>
              </a:ext>
            </a:extLst>
          </p:cNvPr>
          <p:cNvGrpSpPr/>
          <p:nvPr/>
        </p:nvGrpSpPr>
        <p:grpSpPr>
          <a:xfrm>
            <a:off x="3072032" y="976038"/>
            <a:ext cx="244800" cy="378720"/>
            <a:chOff x="3072032" y="976038"/>
            <a:chExt cx="244800" cy="378720"/>
          </a:xfrm>
        </p:grpSpPr>
        <mc:AlternateContent xmlns:mc="http://schemas.openxmlformats.org/markup-compatibility/2006" xmlns:p14="http://schemas.microsoft.com/office/powerpoint/2010/main">
          <mc:Choice Requires="p14">
            <p:contentPart p14:bwMode="auto" r:id="rId146">
              <p14:nvContentPartPr>
                <p14:cNvPr id="106" name="Рукописный ввод 105">
                  <a:extLst>
                    <a:ext uri="{FF2B5EF4-FFF2-40B4-BE49-F238E27FC236}">
                      <a16:creationId xmlns:a16="http://schemas.microsoft.com/office/drawing/2014/main" id="{000F2121-290C-4247-9A4A-D98964A1C6D6}"/>
                    </a:ext>
                  </a:extLst>
                </p14:cNvPr>
                <p14:cNvContentPartPr/>
                <p14:nvPr/>
              </p14:nvContentPartPr>
              <p14:xfrm>
                <a:off x="3128912" y="1072518"/>
                <a:ext cx="28800" cy="282240"/>
              </p14:xfrm>
            </p:contentPart>
          </mc:Choice>
          <mc:Fallback xmlns="">
            <p:pic>
              <p:nvPicPr>
                <p:cNvPr id="106" name="Рукописный ввод 105">
                  <a:extLst>
                    <a:ext uri="{FF2B5EF4-FFF2-40B4-BE49-F238E27FC236}">
                      <a16:creationId xmlns:a16="http://schemas.microsoft.com/office/drawing/2014/main" id="{000F2121-290C-4247-9A4A-D98964A1C6D6}"/>
                    </a:ext>
                  </a:extLst>
                </p:cNvPr>
                <p:cNvPicPr/>
                <p:nvPr/>
              </p:nvPicPr>
              <p:blipFill>
                <a:blip r:embed="rId147"/>
                <a:stretch>
                  <a:fillRect/>
                </a:stretch>
              </p:blipFill>
              <p:spPr>
                <a:xfrm>
                  <a:off x="3119912" y="1063878"/>
                  <a:ext cx="4644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7" name="Рукописный ввод 106">
                  <a:extLst>
                    <a:ext uri="{FF2B5EF4-FFF2-40B4-BE49-F238E27FC236}">
                      <a16:creationId xmlns:a16="http://schemas.microsoft.com/office/drawing/2014/main" id="{4C44B864-1F9B-4181-9A3C-703F93DE209B}"/>
                    </a:ext>
                  </a:extLst>
                </p14:cNvPr>
                <p14:cNvContentPartPr/>
                <p14:nvPr/>
              </p14:nvContentPartPr>
              <p14:xfrm>
                <a:off x="3074552" y="976038"/>
                <a:ext cx="242280" cy="82800"/>
              </p14:xfrm>
            </p:contentPart>
          </mc:Choice>
          <mc:Fallback xmlns="">
            <p:pic>
              <p:nvPicPr>
                <p:cNvPr id="107" name="Рукописный ввод 106">
                  <a:extLst>
                    <a:ext uri="{FF2B5EF4-FFF2-40B4-BE49-F238E27FC236}">
                      <a16:creationId xmlns:a16="http://schemas.microsoft.com/office/drawing/2014/main" id="{4C44B864-1F9B-4181-9A3C-703F93DE209B}"/>
                    </a:ext>
                  </a:extLst>
                </p:cNvPr>
                <p:cNvPicPr/>
                <p:nvPr/>
              </p:nvPicPr>
              <p:blipFill>
                <a:blip r:embed="rId149"/>
                <a:stretch>
                  <a:fillRect/>
                </a:stretch>
              </p:blipFill>
              <p:spPr>
                <a:xfrm>
                  <a:off x="3065552" y="967038"/>
                  <a:ext cx="2599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8" name="Рукописный ввод 107">
                  <a:extLst>
                    <a:ext uri="{FF2B5EF4-FFF2-40B4-BE49-F238E27FC236}">
                      <a16:creationId xmlns:a16="http://schemas.microsoft.com/office/drawing/2014/main" id="{563EF566-0652-40B6-B37B-632D143E1ECC}"/>
                    </a:ext>
                  </a:extLst>
                </p14:cNvPr>
                <p14:cNvContentPartPr/>
                <p14:nvPr/>
              </p14:nvContentPartPr>
              <p14:xfrm>
                <a:off x="3072032" y="1262958"/>
                <a:ext cx="191520" cy="55440"/>
              </p14:xfrm>
            </p:contentPart>
          </mc:Choice>
          <mc:Fallback xmlns="">
            <p:pic>
              <p:nvPicPr>
                <p:cNvPr id="108" name="Рукописный ввод 107">
                  <a:extLst>
                    <a:ext uri="{FF2B5EF4-FFF2-40B4-BE49-F238E27FC236}">
                      <a16:creationId xmlns:a16="http://schemas.microsoft.com/office/drawing/2014/main" id="{563EF566-0652-40B6-B37B-632D143E1ECC}"/>
                    </a:ext>
                  </a:extLst>
                </p:cNvPr>
                <p:cNvPicPr/>
                <p:nvPr/>
              </p:nvPicPr>
              <p:blipFill>
                <a:blip r:embed="rId151"/>
                <a:stretch>
                  <a:fillRect/>
                </a:stretch>
              </p:blipFill>
              <p:spPr>
                <a:xfrm>
                  <a:off x="3063392" y="1253958"/>
                  <a:ext cx="209160" cy="73080"/>
                </a:xfrm>
                <a:prstGeom prst="rect">
                  <a:avLst/>
                </a:prstGeom>
              </p:spPr>
            </p:pic>
          </mc:Fallback>
        </mc:AlternateContent>
      </p:grpSp>
      <p:grpSp>
        <p:nvGrpSpPr>
          <p:cNvPr id="111" name="Группа 110">
            <a:extLst>
              <a:ext uri="{FF2B5EF4-FFF2-40B4-BE49-F238E27FC236}">
                <a16:creationId xmlns:a16="http://schemas.microsoft.com/office/drawing/2014/main" id="{E255D162-A4D4-428B-A3A7-505513048599}"/>
              </a:ext>
            </a:extLst>
          </p:cNvPr>
          <p:cNvGrpSpPr/>
          <p:nvPr/>
        </p:nvGrpSpPr>
        <p:grpSpPr>
          <a:xfrm>
            <a:off x="2944592" y="1577238"/>
            <a:ext cx="274680" cy="253800"/>
            <a:chOff x="2944592" y="1577238"/>
            <a:chExt cx="274680" cy="253800"/>
          </a:xfrm>
        </p:grpSpPr>
        <mc:AlternateContent xmlns:mc="http://schemas.openxmlformats.org/markup-compatibility/2006" xmlns:p14="http://schemas.microsoft.com/office/powerpoint/2010/main">
          <mc:Choice Requires="p14">
            <p:contentPart p14:bwMode="auto" r:id="rId152">
              <p14:nvContentPartPr>
                <p14:cNvPr id="109" name="Рукописный ввод 108">
                  <a:extLst>
                    <a:ext uri="{FF2B5EF4-FFF2-40B4-BE49-F238E27FC236}">
                      <a16:creationId xmlns:a16="http://schemas.microsoft.com/office/drawing/2014/main" id="{4BBCD732-30FF-4593-98E1-CC5753BE7A19}"/>
                    </a:ext>
                  </a:extLst>
                </p14:cNvPr>
                <p14:cNvContentPartPr/>
                <p14:nvPr/>
              </p14:nvContentPartPr>
              <p14:xfrm>
                <a:off x="3079232" y="1598838"/>
                <a:ext cx="18360" cy="232200"/>
              </p14:xfrm>
            </p:contentPart>
          </mc:Choice>
          <mc:Fallback xmlns="">
            <p:pic>
              <p:nvPicPr>
                <p:cNvPr id="109" name="Рукописный ввод 108">
                  <a:extLst>
                    <a:ext uri="{FF2B5EF4-FFF2-40B4-BE49-F238E27FC236}">
                      <a16:creationId xmlns:a16="http://schemas.microsoft.com/office/drawing/2014/main" id="{4BBCD732-30FF-4593-98E1-CC5753BE7A19}"/>
                    </a:ext>
                  </a:extLst>
                </p:cNvPr>
                <p:cNvPicPr/>
                <p:nvPr/>
              </p:nvPicPr>
              <p:blipFill>
                <a:blip r:embed="rId153"/>
                <a:stretch>
                  <a:fillRect/>
                </a:stretch>
              </p:blipFill>
              <p:spPr>
                <a:xfrm>
                  <a:off x="3070232" y="1590198"/>
                  <a:ext cx="36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0" name="Рукописный ввод 109">
                  <a:extLst>
                    <a:ext uri="{FF2B5EF4-FFF2-40B4-BE49-F238E27FC236}">
                      <a16:creationId xmlns:a16="http://schemas.microsoft.com/office/drawing/2014/main" id="{484DE4F6-B481-45A3-9878-1A071953A3CB}"/>
                    </a:ext>
                  </a:extLst>
                </p14:cNvPr>
                <p14:cNvContentPartPr/>
                <p14:nvPr/>
              </p14:nvContentPartPr>
              <p14:xfrm>
                <a:off x="2944592" y="1577238"/>
                <a:ext cx="274680" cy="24120"/>
              </p14:xfrm>
            </p:contentPart>
          </mc:Choice>
          <mc:Fallback xmlns="">
            <p:pic>
              <p:nvPicPr>
                <p:cNvPr id="110" name="Рукописный ввод 109">
                  <a:extLst>
                    <a:ext uri="{FF2B5EF4-FFF2-40B4-BE49-F238E27FC236}">
                      <a16:creationId xmlns:a16="http://schemas.microsoft.com/office/drawing/2014/main" id="{484DE4F6-B481-45A3-9878-1A071953A3CB}"/>
                    </a:ext>
                  </a:extLst>
                </p:cNvPr>
                <p:cNvPicPr/>
                <p:nvPr/>
              </p:nvPicPr>
              <p:blipFill>
                <a:blip r:embed="rId155"/>
                <a:stretch>
                  <a:fillRect/>
                </a:stretch>
              </p:blipFill>
              <p:spPr>
                <a:xfrm>
                  <a:off x="2935952" y="1568598"/>
                  <a:ext cx="292320" cy="41760"/>
                </a:xfrm>
                <a:prstGeom prst="rect">
                  <a:avLst/>
                </a:prstGeom>
              </p:spPr>
            </p:pic>
          </mc:Fallback>
        </mc:AlternateContent>
      </p:grpSp>
      <p:grpSp>
        <p:nvGrpSpPr>
          <p:cNvPr id="116" name="Группа 115">
            <a:extLst>
              <a:ext uri="{FF2B5EF4-FFF2-40B4-BE49-F238E27FC236}">
                <a16:creationId xmlns:a16="http://schemas.microsoft.com/office/drawing/2014/main" id="{4D4FCA50-2826-4C89-883A-9F4D1B668E69}"/>
              </a:ext>
            </a:extLst>
          </p:cNvPr>
          <p:cNvGrpSpPr/>
          <p:nvPr/>
        </p:nvGrpSpPr>
        <p:grpSpPr>
          <a:xfrm>
            <a:off x="2962592" y="2196438"/>
            <a:ext cx="182520" cy="284400"/>
            <a:chOff x="2962592" y="2196438"/>
            <a:chExt cx="182520" cy="284400"/>
          </a:xfrm>
        </p:grpSpPr>
        <mc:AlternateContent xmlns:mc="http://schemas.openxmlformats.org/markup-compatibility/2006" xmlns:p14="http://schemas.microsoft.com/office/powerpoint/2010/main">
          <mc:Choice Requires="p14">
            <p:contentPart p14:bwMode="auto" r:id="rId156">
              <p14:nvContentPartPr>
                <p14:cNvPr id="113" name="Рукописный ввод 112">
                  <a:extLst>
                    <a:ext uri="{FF2B5EF4-FFF2-40B4-BE49-F238E27FC236}">
                      <a16:creationId xmlns:a16="http://schemas.microsoft.com/office/drawing/2014/main" id="{946CB2F8-9DE0-4597-BB09-8126EBCE8ABD}"/>
                    </a:ext>
                  </a:extLst>
                </p14:cNvPr>
                <p14:cNvContentPartPr/>
                <p14:nvPr/>
              </p14:nvContentPartPr>
              <p14:xfrm>
                <a:off x="3016952" y="2292198"/>
                <a:ext cx="17280" cy="188640"/>
              </p14:xfrm>
            </p:contentPart>
          </mc:Choice>
          <mc:Fallback xmlns="">
            <p:pic>
              <p:nvPicPr>
                <p:cNvPr id="113" name="Рукописный ввод 112">
                  <a:extLst>
                    <a:ext uri="{FF2B5EF4-FFF2-40B4-BE49-F238E27FC236}">
                      <a16:creationId xmlns:a16="http://schemas.microsoft.com/office/drawing/2014/main" id="{946CB2F8-9DE0-4597-BB09-8126EBCE8ABD}"/>
                    </a:ext>
                  </a:extLst>
                </p:cNvPr>
                <p:cNvPicPr/>
                <p:nvPr/>
              </p:nvPicPr>
              <p:blipFill>
                <a:blip r:embed="rId157"/>
                <a:stretch>
                  <a:fillRect/>
                </a:stretch>
              </p:blipFill>
              <p:spPr>
                <a:xfrm>
                  <a:off x="3007952" y="2283558"/>
                  <a:ext cx="34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4" name="Рукописный ввод 113">
                  <a:extLst>
                    <a:ext uri="{FF2B5EF4-FFF2-40B4-BE49-F238E27FC236}">
                      <a16:creationId xmlns:a16="http://schemas.microsoft.com/office/drawing/2014/main" id="{098C48AD-0E4B-46D6-A48E-168D86FF993B}"/>
                    </a:ext>
                  </a:extLst>
                </p14:cNvPr>
                <p14:cNvContentPartPr/>
                <p14:nvPr/>
              </p14:nvContentPartPr>
              <p14:xfrm>
                <a:off x="2978432" y="2196438"/>
                <a:ext cx="166680" cy="10800"/>
              </p14:xfrm>
            </p:contentPart>
          </mc:Choice>
          <mc:Fallback xmlns="">
            <p:pic>
              <p:nvPicPr>
                <p:cNvPr id="114" name="Рукописный ввод 113">
                  <a:extLst>
                    <a:ext uri="{FF2B5EF4-FFF2-40B4-BE49-F238E27FC236}">
                      <a16:creationId xmlns:a16="http://schemas.microsoft.com/office/drawing/2014/main" id="{098C48AD-0E4B-46D6-A48E-168D86FF993B}"/>
                    </a:ext>
                  </a:extLst>
                </p:cNvPr>
                <p:cNvPicPr/>
                <p:nvPr/>
              </p:nvPicPr>
              <p:blipFill>
                <a:blip r:embed="rId159"/>
                <a:stretch>
                  <a:fillRect/>
                </a:stretch>
              </p:blipFill>
              <p:spPr>
                <a:xfrm>
                  <a:off x="2969432" y="2187438"/>
                  <a:ext cx="184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5" name="Рукописный ввод 114">
                  <a:extLst>
                    <a:ext uri="{FF2B5EF4-FFF2-40B4-BE49-F238E27FC236}">
                      <a16:creationId xmlns:a16="http://schemas.microsoft.com/office/drawing/2014/main" id="{7763F48D-8B69-4990-BFF1-ECB1BA0A88D0}"/>
                    </a:ext>
                  </a:extLst>
                </p14:cNvPr>
                <p14:cNvContentPartPr/>
                <p14:nvPr/>
              </p14:nvContentPartPr>
              <p14:xfrm>
                <a:off x="2962592" y="2322798"/>
                <a:ext cx="176760" cy="57240"/>
              </p14:xfrm>
            </p:contentPart>
          </mc:Choice>
          <mc:Fallback xmlns="">
            <p:pic>
              <p:nvPicPr>
                <p:cNvPr id="115" name="Рукописный ввод 114">
                  <a:extLst>
                    <a:ext uri="{FF2B5EF4-FFF2-40B4-BE49-F238E27FC236}">
                      <a16:creationId xmlns:a16="http://schemas.microsoft.com/office/drawing/2014/main" id="{7763F48D-8B69-4990-BFF1-ECB1BA0A88D0}"/>
                    </a:ext>
                  </a:extLst>
                </p:cNvPr>
                <p:cNvPicPr/>
                <p:nvPr/>
              </p:nvPicPr>
              <p:blipFill>
                <a:blip r:embed="rId161"/>
                <a:stretch>
                  <a:fillRect/>
                </a:stretch>
              </p:blipFill>
              <p:spPr>
                <a:xfrm>
                  <a:off x="2953592" y="2314158"/>
                  <a:ext cx="194400" cy="74880"/>
                </a:xfrm>
                <a:prstGeom prst="rect">
                  <a:avLst/>
                </a:prstGeom>
              </p:spPr>
            </p:pic>
          </mc:Fallback>
        </mc:AlternateContent>
      </p:grpSp>
      <p:grpSp>
        <p:nvGrpSpPr>
          <p:cNvPr id="119" name="Группа 118">
            <a:extLst>
              <a:ext uri="{FF2B5EF4-FFF2-40B4-BE49-F238E27FC236}">
                <a16:creationId xmlns:a16="http://schemas.microsoft.com/office/drawing/2014/main" id="{960826A8-D80B-484C-9B4C-6D9CAD68BF61}"/>
              </a:ext>
            </a:extLst>
          </p:cNvPr>
          <p:cNvGrpSpPr/>
          <p:nvPr/>
        </p:nvGrpSpPr>
        <p:grpSpPr>
          <a:xfrm>
            <a:off x="2840192" y="2857398"/>
            <a:ext cx="284400" cy="271080"/>
            <a:chOff x="2840192" y="2857398"/>
            <a:chExt cx="284400" cy="271080"/>
          </a:xfrm>
        </p:grpSpPr>
        <mc:AlternateContent xmlns:mc="http://schemas.openxmlformats.org/markup-compatibility/2006" xmlns:p14="http://schemas.microsoft.com/office/powerpoint/2010/main">
          <mc:Choice Requires="p14">
            <p:contentPart p14:bwMode="auto" r:id="rId162">
              <p14:nvContentPartPr>
                <p14:cNvPr id="117" name="Рукописный ввод 116">
                  <a:extLst>
                    <a:ext uri="{FF2B5EF4-FFF2-40B4-BE49-F238E27FC236}">
                      <a16:creationId xmlns:a16="http://schemas.microsoft.com/office/drawing/2014/main" id="{2B875C1D-A05C-4949-A9AA-CD83C528A00F}"/>
                    </a:ext>
                  </a:extLst>
                </p14:cNvPr>
                <p14:cNvContentPartPr/>
                <p14:nvPr/>
              </p14:nvContentPartPr>
              <p14:xfrm>
                <a:off x="2932712" y="2917518"/>
                <a:ext cx="32400" cy="210960"/>
              </p14:xfrm>
            </p:contentPart>
          </mc:Choice>
          <mc:Fallback xmlns="">
            <p:pic>
              <p:nvPicPr>
                <p:cNvPr id="117" name="Рукописный ввод 116">
                  <a:extLst>
                    <a:ext uri="{FF2B5EF4-FFF2-40B4-BE49-F238E27FC236}">
                      <a16:creationId xmlns:a16="http://schemas.microsoft.com/office/drawing/2014/main" id="{2B875C1D-A05C-4949-A9AA-CD83C528A00F}"/>
                    </a:ext>
                  </a:extLst>
                </p:cNvPr>
                <p:cNvPicPr/>
                <p:nvPr/>
              </p:nvPicPr>
              <p:blipFill>
                <a:blip r:embed="rId163"/>
                <a:stretch>
                  <a:fillRect/>
                </a:stretch>
              </p:blipFill>
              <p:spPr>
                <a:xfrm>
                  <a:off x="2924072" y="2908518"/>
                  <a:ext cx="500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8" name="Рукописный ввод 117">
                  <a:extLst>
                    <a:ext uri="{FF2B5EF4-FFF2-40B4-BE49-F238E27FC236}">
                      <a16:creationId xmlns:a16="http://schemas.microsoft.com/office/drawing/2014/main" id="{6CE133FE-8CBD-452B-9AC3-81F1240B1C9D}"/>
                    </a:ext>
                  </a:extLst>
                </p14:cNvPr>
                <p14:cNvContentPartPr/>
                <p14:nvPr/>
              </p14:nvContentPartPr>
              <p14:xfrm>
                <a:off x="2840192" y="2857398"/>
                <a:ext cx="284400" cy="46080"/>
              </p14:xfrm>
            </p:contentPart>
          </mc:Choice>
          <mc:Fallback xmlns="">
            <p:pic>
              <p:nvPicPr>
                <p:cNvPr id="118" name="Рукописный ввод 117">
                  <a:extLst>
                    <a:ext uri="{FF2B5EF4-FFF2-40B4-BE49-F238E27FC236}">
                      <a16:creationId xmlns:a16="http://schemas.microsoft.com/office/drawing/2014/main" id="{6CE133FE-8CBD-452B-9AC3-81F1240B1C9D}"/>
                    </a:ext>
                  </a:extLst>
                </p:cNvPr>
                <p:cNvPicPr/>
                <p:nvPr/>
              </p:nvPicPr>
              <p:blipFill>
                <a:blip r:embed="rId165"/>
                <a:stretch>
                  <a:fillRect/>
                </a:stretch>
              </p:blipFill>
              <p:spPr>
                <a:xfrm>
                  <a:off x="2831552" y="2848398"/>
                  <a:ext cx="302040" cy="63720"/>
                </a:xfrm>
                <a:prstGeom prst="rect">
                  <a:avLst/>
                </a:prstGeom>
              </p:spPr>
            </p:pic>
          </mc:Fallback>
        </mc:AlternateContent>
      </p:grpSp>
      <p:grpSp>
        <p:nvGrpSpPr>
          <p:cNvPr id="129" name="Группа 128">
            <a:extLst>
              <a:ext uri="{FF2B5EF4-FFF2-40B4-BE49-F238E27FC236}">
                <a16:creationId xmlns:a16="http://schemas.microsoft.com/office/drawing/2014/main" id="{429E6F6F-5F7A-4AA8-ACE6-1312E9C749B6}"/>
              </a:ext>
            </a:extLst>
          </p:cNvPr>
          <p:cNvGrpSpPr/>
          <p:nvPr/>
        </p:nvGrpSpPr>
        <p:grpSpPr>
          <a:xfrm>
            <a:off x="5101712" y="1176558"/>
            <a:ext cx="1781280" cy="520200"/>
            <a:chOff x="5101712" y="1176558"/>
            <a:chExt cx="1781280" cy="520200"/>
          </a:xfrm>
        </p:grpSpPr>
        <mc:AlternateContent xmlns:mc="http://schemas.openxmlformats.org/markup-compatibility/2006" xmlns:p14="http://schemas.microsoft.com/office/powerpoint/2010/main">
          <mc:Choice Requires="p14">
            <p:contentPart p14:bwMode="auto" r:id="rId166">
              <p14:nvContentPartPr>
                <p14:cNvPr id="120" name="Рукописный ввод 119">
                  <a:extLst>
                    <a:ext uri="{FF2B5EF4-FFF2-40B4-BE49-F238E27FC236}">
                      <a16:creationId xmlns:a16="http://schemas.microsoft.com/office/drawing/2014/main" id="{D25FB49D-28B6-4F24-8C72-0D4071ACF3D2}"/>
                    </a:ext>
                  </a:extLst>
                </p14:cNvPr>
                <p14:cNvContentPartPr/>
                <p14:nvPr/>
              </p14:nvContentPartPr>
              <p14:xfrm>
                <a:off x="5101712" y="1354758"/>
                <a:ext cx="241200" cy="342000"/>
              </p14:xfrm>
            </p:contentPart>
          </mc:Choice>
          <mc:Fallback xmlns="">
            <p:pic>
              <p:nvPicPr>
                <p:cNvPr id="120" name="Рукописный ввод 119">
                  <a:extLst>
                    <a:ext uri="{FF2B5EF4-FFF2-40B4-BE49-F238E27FC236}">
                      <a16:creationId xmlns:a16="http://schemas.microsoft.com/office/drawing/2014/main" id="{D25FB49D-28B6-4F24-8C72-0D4071ACF3D2}"/>
                    </a:ext>
                  </a:extLst>
                </p:cNvPr>
                <p:cNvPicPr/>
                <p:nvPr/>
              </p:nvPicPr>
              <p:blipFill>
                <a:blip r:embed="rId167"/>
                <a:stretch>
                  <a:fillRect/>
                </a:stretch>
              </p:blipFill>
              <p:spPr>
                <a:xfrm>
                  <a:off x="5092712" y="1345758"/>
                  <a:ext cx="2588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1" name="Рукописный ввод 120">
                  <a:extLst>
                    <a:ext uri="{FF2B5EF4-FFF2-40B4-BE49-F238E27FC236}">
                      <a16:creationId xmlns:a16="http://schemas.microsoft.com/office/drawing/2014/main" id="{7670B28E-9D35-410F-BA31-02E3D39ACFC1}"/>
                    </a:ext>
                  </a:extLst>
                </p14:cNvPr>
                <p14:cNvContentPartPr/>
                <p14:nvPr/>
              </p14:nvContentPartPr>
              <p14:xfrm>
                <a:off x="5415992" y="1337478"/>
                <a:ext cx="199440" cy="313920"/>
              </p14:xfrm>
            </p:contentPart>
          </mc:Choice>
          <mc:Fallback xmlns="">
            <p:pic>
              <p:nvPicPr>
                <p:cNvPr id="121" name="Рукописный ввод 120">
                  <a:extLst>
                    <a:ext uri="{FF2B5EF4-FFF2-40B4-BE49-F238E27FC236}">
                      <a16:creationId xmlns:a16="http://schemas.microsoft.com/office/drawing/2014/main" id="{7670B28E-9D35-410F-BA31-02E3D39ACFC1}"/>
                    </a:ext>
                  </a:extLst>
                </p:cNvPr>
                <p:cNvPicPr/>
                <p:nvPr/>
              </p:nvPicPr>
              <p:blipFill>
                <a:blip r:embed="rId169"/>
                <a:stretch>
                  <a:fillRect/>
                </a:stretch>
              </p:blipFill>
              <p:spPr>
                <a:xfrm>
                  <a:off x="5407352" y="1328478"/>
                  <a:ext cx="2170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2" name="Рукописный ввод 121">
                  <a:extLst>
                    <a:ext uri="{FF2B5EF4-FFF2-40B4-BE49-F238E27FC236}">
                      <a16:creationId xmlns:a16="http://schemas.microsoft.com/office/drawing/2014/main" id="{F8F89FA8-0BCB-4820-9E63-F9AF5035071F}"/>
                    </a:ext>
                  </a:extLst>
                </p14:cNvPr>
                <p14:cNvContentPartPr/>
                <p14:nvPr/>
              </p14:nvContentPartPr>
              <p14:xfrm>
                <a:off x="5644592" y="1287438"/>
                <a:ext cx="176760" cy="206640"/>
              </p14:xfrm>
            </p:contentPart>
          </mc:Choice>
          <mc:Fallback xmlns="">
            <p:pic>
              <p:nvPicPr>
                <p:cNvPr id="122" name="Рукописный ввод 121">
                  <a:extLst>
                    <a:ext uri="{FF2B5EF4-FFF2-40B4-BE49-F238E27FC236}">
                      <a16:creationId xmlns:a16="http://schemas.microsoft.com/office/drawing/2014/main" id="{F8F89FA8-0BCB-4820-9E63-F9AF5035071F}"/>
                    </a:ext>
                  </a:extLst>
                </p:cNvPr>
                <p:cNvPicPr/>
                <p:nvPr/>
              </p:nvPicPr>
              <p:blipFill>
                <a:blip r:embed="rId171"/>
                <a:stretch>
                  <a:fillRect/>
                </a:stretch>
              </p:blipFill>
              <p:spPr>
                <a:xfrm>
                  <a:off x="5635592" y="1278798"/>
                  <a:ext cx="1944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3" name="Рукописный ввод 122">
                  <a:extLst>
                    <a:ext uri="{FF2B5EF4-FFF2-40B4-BE49-F238E27FC236}">
                      <a16:creationId xmlns:a16="http://schemas.microsoft.com/office/drawing/2014/main" id="{24237DEA-C031-4908-BB26-CD485CCE86DD}"/>
                    </a:ext>
                  </a:extLst>
                </p14:cNvPr>
                <p14:cNvContentPartPr/>
                <p14:nvPr/>
              </p14:nvContentPartPr>
              <p14:xfrm>
                <a:off x="5904152" y="1348638"/>
                <a:ext cx="49680" cy="146520"/>
              </p14:xfrm>
            </p:contentPart>
          </mc:Choice>
          <mc:Fallback xmlns="">
            <p:pic>
              <p:nvPicPr>
                <p:cNvPr id="123" name="Рукописный ввод 122">
                  <a:extLst>
                    <a:ext uri="{FF2B5EF4-FFF2-40B4-BE49-F238E27FC236}">
                      <a16:creationId xmlns:a16="http://schemas.microsoft.com/office/drawing/2014/main" id="{24237DEA-C031-4908-BB26-CD485CCE86DD}"/>
                    </a:ext>
                  </a:extLst>
                </p:cNvPr>
                <p:cNvPicPr/>
                <p:nvPr/>
              </p:nvPicPr>
              <p:blipFill>
                <a:blip r:embed="rId173"/>
                <a:stretch>
                  <a:fillRect/>
                </a:stretch>
              </p:blipFill>
              <p:spPr>
                <a:xfrm>
                  <a:off x="5895512" y="1339998"/>
                  <a:ext cx="673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4" name="Рукописный ввод 123">
                  <a:extLst>
                    <a:ext uri="{FF2B5EF4-FFF2-40B4-BE49-F238E27FC236}">
                      <a16:creationId xmlns:a16="http://schemas.microsoft.com/office/drawing/2014/main" id="{7485966F-FA36-45CF-86CE-AAC5B2BA1549}"/>
                    </a:ext>
                  </a:extLst>
                </p14:cNvPr>
                <p14:cNvContentPartPr/>
                <p14:nvPr/>
              </p14:nvContentPartPr>
              <p14:xfrm>
                <a:off x="6009992" y="1266918"/>
                <a:ext cx="243000" cy="231480"/>
              </p14:xfrm>
            </p:contentPart>
          </mc:Choice>
          <mc:Fallback xmlns="">
            <p:pic>
              <p:nvPicPr>
                <p:cNvPr id="124" name="Рукописный ввод 123">
                  <a:extLst>
                    <a:ext uri="{FF2B5EF4-FFF2-40B4-BE49-F238E27FC236}">
                      <a16:creationId xmlns:a16="http://schemas.microsoft.com/office/drawing/2014/main" id="{7485966F-FA36-45CF-86CE-AAC5B2BA1549}"/>
                    </a:ext>
                  </a:extLst>
                </p:cNvPr>
                <p:cNvPicPr/>
                <p:nvPr/>
              </p:nvPicPr>
              <p:blipFill>
                <a:blip r:embed="rId175"/>
                <a:stretch>
                  <a:fillRect/>
                </a:stretch>
              </p:blipFill>
              <p:spPr>
                <a:xfrm>
                  <a:off x="6000992" y="1258278"/>
                  <a:ext cx="2606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5" name="Рукописный ввод 124">
                  <a:extLst>
                    <a:ext uri="{FF2B5EF4-FFF2-40B4-BE49-F238E27FC236}">
                      <a16:creationId xmlns:a16="http://schemas.microsoft.com/office/drawing/2014/main" id="{116CEE90-F367-4630-AFB6-B2CEF628D21B}"/>
                    </a:ext>
                  </a:extLst>
                </p14:cNvPr>
                <p14:cNvContentPartPr/>
                <p14:nvPr/>
              </p14:nvContentPartPr>
              <p14:xfrm>
                <a:off x="6327872" y="1293558"/>
                <a:ext cx="222480" cy="195480"/>
              </p14:xfrm>
            </p:contentPart>
          </mc:Choice>
          <mc:Fallback xmlns="">
            <p:pic>
              <p:nvPicPr>
                <p:cNvPr id="125" name="Рукописный ввод 124">
                  <a:extLst>
                    <a:ext uri="{FF2B5EF4-FFF2-40B4-BE49-F238E27FC236}">
                      <a16:creationId xmlns:a16="http://schemas.microsoft.com/office/drawing/2014/main" id="{116CEE90-F367-4630-AFB6-B2CEF628D21B}"/>
                    </a:ext>
                  </a:extLst>
                </p:cNvPr>
                <p:cNvPicPr/>
                <p:nvPr/>
              </p:nvPicPr>
              <p:blipFill>
                <a:blip r:embed="rId177"/>
                <a:stretch>
                  <a:fillRect/>
                </a:stretch>
              </p:blipFill>
              <p:spPr>
                <a:xfrm>
                  <a:off x="6318872" y="1284558"/>
                  <a:ext cx="2401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6" name="Рукописный ввод 125">
                  <a:extLst>
                    <a:ext uri="{FF2B5EF4-FFF2-40B4-BE49-F238E27FC236}">
                      <a16:creationId xmlns:a16="http://schemas.microsoft.com/office/drawing/2014/main" id="{B30D6B1E-6F9D-42A3-957B-CDA58C0BD59C}"/>
                    </a:ext>
                  </a:extLst>
                </p14:cNvPr>
                <p14:cNvContentPartPr/>
                <p14:nvPr/>
              </p14:nvContentPartPr>
              <p14:xfrm>
                <a:off x="6396992" y="1255038"/>
                <a:ext cx="254160" cy="58320"/>
              </p14:xfrm>
            </p:contentPart>
          </mc:Choice>
          <mc:Fallback xmlns="">
            <p:pic>
              <p:nvPicPr>
                <p:cNvPr id="126" name="Рукописный ввод 125">
                  <a:extLst>
                    <a:ext uri="{FF2B5EF4-FFF2-40B4-BE49-F238E27FC236}">
                      <a16:creationId xmlns:a16="http://schemas.microsoft.com/office/drawing/2014/main" id="{B30D6B1E-6F9D-42A3-957B-CDA58C0BD59C}"/>
                    </a:ext>
                  </a:extLst>
                </p:cNvPr>
                <p:cNvPicPr/>
                <p:nvPr/>
              </p:nvPicPr>
              <p:blipFill>
                <a:blip r:embed="rId179"/>
                <a:stretch>
                  <a:fillRect/>
                </a:stretch>
              </p:blipFill>
              <p:spPr>
                <a:xfrm>
                  <a:off x="6387992" y="1246038"/>
                  <a:ext cx="2718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7" name="Рукописный ввод 126">
                  <a:extLst>
                    <a:ext uri="{FF2B5EF4-FFF2-40B4-BE49-F238E27FC236}">
                      <a16:creationId xmlns:a16="http://schemas.microsoft.com/office/drawing/2014/main" id="{5D1E73AD-8974-4F69-9976-E0BFB7E16E21}"/>
                    </a:ext>
                  </a:extLst>
                </p14:cNvPr>
                <p14:cNvContentPartPr/>
                <p14:nvPr/>
              </p14:nvContentPartPr>
              <p14:xfrm>
                <a:off x="6641072" y="1176558"/>
                <a:ext cx="241920" cy="491760"/>
              </p14:xfrm>
            </p:contentPart>
          </mc:Choice>
          <mc:Fallback xmlns="">
            <p:pic>
              <p:nvPicPr>
                <p:cNvPr id="127" name="Рукописный ввод 126">
                  <a:extLst>
                    <a:ext uri="{FF2B5EF4-FFF2-40B4-BE49-F238E27FC236}">
                      <a16:creationId xmlns:a16="http://schemas.microsoft.com/office/drawing/2014/main" id="{5D1E73AD-8974-4F69-9976-E0BFB7E16E21}"/>
                    </a:ext>
                  </a:extLst>
                </p:cNvPr>
                <p:cNvPicPr/>
                <p:nvPr/>
              </p:nvPicPr>
              <p:blipFill>
                <a:blip r:embed="rId181"/>
                <a:stretch>
                  <a:fillRect/>
                </a:stretch>
              </p:blipFill>
              <p:spPr>
                <a:xfrm>
                  <a:off x="6632432" y="1167558"/>
                  <a:ext cx="259560" cy="50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28" name="Рукописный ввод 127">
                <a:extLst>
                  <a:ext uri="{FF2B5EF4-FFF2-40B4-BE49-F238E27FC236}">
                    <a16:creationId xmlns:a16="http://schemas.microsoft.com/office/drawing/2014/main" id="{18197C8F-F76B-416A-9683-E70D8B98449F}"/>
                  </a:ext>
                </a:extLst>
              </p14:cNvPr>
              <p14:cNvContentPartPr/>
              <p14:nvPr/>
            </p14:nvContentPartPr>
            <p14:xfrm>
              <a:off x="7215272" y="805038"/>
              <a:ext cx="239400" cy="825840"/>
            </p14:xfrm>
          </p:contentPart>
        </mc:Choice>
        <mc:Fallback xmlns="">
          <p:pic>
            <p:nvPicPr>
              <p:cNvPr id="128" name="Рукописный ввод 127">
                <a:extLst>
                  <a:ext uri="{FF2B5EF4-FFF2-40B4-BE49-F238E27FC236}">
                    <a16:creationId xmlns:a16="http://schemas.microsoft.com/office/drawing/2014/main" id="{18197C8F-F76B-416A-9683-E70D8B98449F}"/>
                  </a:ext>
                </a:extLst>
              </p:cNvPr>
              <p:cNvPicPr/>
              <p:nvPr/>
            </p:nvPicPr>
            <p:blipFill>
              <a:blip r:embed="rId183"/>
              <a:stretch>
                <a:fillRect/>
              </a:stretch>
            </p:blipFill>
            <p:spPr>
              <a:xfrm>
                <a:off x="7206632" y="796038"/>
                <a:ext cx="257040" cy="843480"/>
              </a:xfrm>
              <a:prstGeom prst="rect">
                <a:avLst/>
              </a:prstGeom>
            </p:spPr>
          </p:pic>
        </mc:Fallback>
      </mc:AlternateContent>
      <p:grpSp>
        <p:nvGrpSpPr>
          <p:cNvPr id="138" name="Группа 137">
            <a:extLst>
              <a:ext uri="{FF2B5EF4-FFF2-40B4-BE49-F238E27FC236}">
                <a16:creationId xmlns:a16="http://schemas.microsoft.com/office/drawing/2014/main" id="{8D456034-05EB-42E5-801A-6C24ADCEE29A}"/>
              </a:ext>
            </a:extLst>
          </p:cNvPr>
          <p:cNvGrpSpPr/>
          <p:nvPr/>
        </p:nvGrpSpPr>
        <p:grpSpPr>
          <a:xfrm>
            <a:off x="749672" y="3669198"/>
            <a:ext cx="264240" cy="509040"/>
            <a:chOff x="749672" y="3669198"/>
            <a:chExt cx="264240" cy="509040"/>
          </a:xfrm>
        </p:grpSpPr>
        <mc:AlternateContent xmlns:mc="http://schemas.openxmlformats.org/markup-compatibility/2006" xmlns:p14="http://schemas.microsoft.com/office/powerpoint/2010/main">
          <mc:Choice Requires="p14">
            <p:contentPart p14:bwMode="auto" r:id="rId184">
              <p14:nvContentPartPr>
                <p14:cNvPr id="130" name="Рукописный ввод 129">
                  <a:extLst>
                    <a:ext uri="{FF2B5EF4-FFF2-40B4-BE49-F238E27FC236}">
                      <a16:creationId xmlns:a16="http://schemas.microsoft.com/office/drawing/2014/main" id="{1115371B-DD2A-4AA4-AD89-9D71F567032F}"/>
                    </a:ext>
                  </a:extLst>
                </p14:cNvPr>
                <p14:cNvContentPartPr/>
                <p14:nvPr/>
              </p14:nvContentPartPr>
              <p14:xfrm>
                <a:off x="831392" y="3818598"/>
                <a:ext cx="9720" cy="359640"/>
              </p14:xfrm>
            </p:contentPart>
          </mc:Choice>
          <mc:Fallback xmlns="">
            <p:pic>
              <p:nvPicPr>
                <p:cNvPr id="130" name="Рукописный ввод 129">
                  <a:extLst>
                    <a:ext uri="{FF2B5EF4-FFF2-40B4-BE49-F238E27FC236}">
                      <a16:creationId xmlns:a16="http://schemas.microsoft.com/office/drawing/2014/main" id="{1115371B-DD2A-4AA4-AD89-9D71F567032F}"/>
                    </a:ext>
                  </a:extLst>
                </p:cNvPr>
                <p:cNvPicPr/>
                <p:nvPr/>
              </p:nvPicPr>
              <p:blipFill>
                <a:blip r:embed="rId185"/>
                <a:stretch>
                  <a:fillRect/>
                </a:stretch>
              </p:blipFill>
              <p:spPr>
                <a:xfrm>
                  <a:off x="813392" y="3800598"/>
                  <a:ext cx="453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1" name="Рукописный ввод 130">
                  <a:extLst>
                    <a:ext uri="{FF2B5EF4-FFF2-40B4-BE49-F238E27FC236}">
                      <a16:creationId xmlns:a16="http://schemas.microsoft.com/office/drawing/2014/main" id="{441C6855-312F-45E9-88D5-30DB8F1F5105}"/>
                    </a:ext>
                  </a:extLst>
                </p14:cNvPr>
                <p14:cNvContentPartPr/>
                <p14:nvPr/>
              </p14:nvContentPartPr>
              <p14:xfrm>
                <a:off x="749672" y="3669198"/>
                <a:ext cx="264240" cy="199440"/>
              </p14:xfrm>
            </p:contentPart>
          </mc:Choice>
          <mc:Fallback xmlns="">
            <p:pic>
              <p:nvPicPr>
                <p:cNvPr id="131" name="Рукописный ввод 130">
                  <a:extLst>
                    <a:ext uri="{FF2B5EF4-FFF2-40B4-BE49-F238E27FC236}">
                      <a16:creationId xmlns:a16="http://schemas.microsoft.com/office/drawing/2014/main" id="{441C6855-312F-45E9-88D5-30DB8F1F5105}"/>
                    </a:ext>
                  </a:extLst>
                </p:cNvPr>
                <p:cNvPicPr/>
                <p:nvPr/>
              </p:nvPicPr>
              <p:blipFill>
                <a:blip r:embed="rId187"/>
                <a:stretch>
                  <a:fillRect/>
                </a:stretch>
              </p:blipFill>
              <p:spPr>
                <a:xfrm>
                  <a:off x="731672" y="3651198"/>
                  <a:ext cx="299880" cy="235080"/>
                </a:xfrm>
                <a:prstGeom prst="rect">
                  <a:avLst/>
                </a:prstGeom>
              </p:spPr>
            </p:pic>
          </mc:Fallback>
        </mc:AlternateContent>
      </p:grpSp>
      <p:grpSp>
        <p:nvGrpSpPr>
          <p:cNvPr id="137" name="Группа 136">
            <a:extLst>
              <a:ext uri="{FF2B5EF4-FFF2-40B4-BE49-F238E27FC236}">
                <a16:creationId xmlns:a16="http://schemas.microsoft.com/office/drawing/2014/main" id="{96F818E7-C940-434A-98B8-F730C9955088}"/>
              </a:ext>
            </a:extLst>
          </p:cNvPr>
          <p:cNvGrpSpPr/>
          <p:nvPr/>
        </p:nvGrpSpPr>
        <p:grpSpPr>
          <a:xfrm>
            <a:off x="1680272" y="3588198"/>
            <a:ext cx="255240" cy="468720"/>
            <a:chOff x="1680272" y="3588198"/>
            <a:chExt cx="255240" cy="468720"/>
          </a:xfrm>
        </p:grpSpPr>
        <mc:AlternateContent xmlns:mc="http://schemas.openxmlformats.org/markup-compatibility/2006" xmlns:p14="http://schemas.microsoft.com/office/powerpoint/2010/main">
          <mc:Choice Requires="p14">
            <p:contentPart p14:bwMode="auto" r:id="rId188">
              <p14:nvContentPartPr>
                <p14:cNvPr id="132" name="Рукописный ввод 131">
                  <a:extLst>
                    <a:ext uri="{FF2B5EF4-FFF2-40B4-BE49-F238E27FC236}">
                      <a16:creationId xmlns:a16="http://schemas.microsoft.com/office/drawing/2014/main" id="{E263F057-47FF-4C53-AA3D-B4E98724129E}"/>
                    </a:ext>
                  </a:extLst>
                </p14:cNvPr>
                <p14:cNvContentPartPr/>
                <p14:nvPr/>
              </p14:nvContentPartPr>
              <p14:xfrm>
                <a:off x="1764512" y="3750558"/>
                <a:ext cx="29880" cy="306360"/>
              </p14:xfrm>
            </p:contentPart>
          </mc:Choice>
          <mc:Fallback xmlns="">
            <p:pic>
              <p:nvPicPr>
                <p:cNvPr id="132" name="Рукописный ввод 131">
                  <a:extLst>
                    <a:ext uri="{FF2B5EF4-FFF2-40B4-BE49-F238E27FC236}">
                      <a16:creationId xmlns:a16="http://schemas.microsoft.com/office/drawing/2014/main" id="{E263F057-47FF-4C53-AA3D-B4E98724129E}"/>
                    </a:ext>
                  </a:extLst>
                </p:cNvPr>
                <p:cNvPicPr/>
                <p:nvPr/>
              </p:nvPicPr>
              <p:blipFill>
                <a:blip r:embed="rId189"/>
                <a:stretch>
                  <a:fillRect/>
                </a:stretch>
              </p:blipFill>
              <p:spPr>
                <a:xfrm>
                  <a:off x="1746872" y="3732918"/>
                  <a:ext cx="655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3" name="Рукописный ввод 132">
                  <a:extLst>
                    <a:ext uri="{FF2B5EF4-FFF2-40B4-BE49-F238E27FC236}">
                      <a16:creationId xmlns:a16="http://schemas.microsoft.com/office/drawing/2014/main" id="{4221EBA6-7B11-401A-BDCD-984DAAE4757C}"/>
                    </a:ext>
                  </a:extLst>
                </p14:cNvPr>
                <p14:cNvContentPartPr/>
                <p14:nvPr/>
              </p14:nvContentPartPr>
              <p14:xfrm>
                <a:off x="1680272" y="3588198"/>
                <a:ext cx="255240" cy="128880"/>
              </p14:xfrm>
            </p:contentPart>
          </mc:Choice>
          <mc:Fallback xmlns="">
            <p:pic>
              <p:nvPicPr>
                <p:cNvPr id="133" name="Рукописный ввод 132">
                  <a:extLst>
                    <a:ext uri="{FF2B5EF4-FFF2-40B4-BE49-F238E27FC236}">
                      <a16:creationId xmlns:a16="http://schemas.microsoft.com/office/drawing/2014/main" id="{4221EBA6-7B11-401A-BDCD-984DAAE4757C}"/>
                    </a:ext>
                  </a:extLst>
                </p:cNvPr>
                <p:cNvPicPr/>
                <p:nvPr/>
              </p:nvPicPr>
              <p:blipFill>
                <a:blip r:embed="rId191"/>
                <a:stretch>
                  <a:fillRect/>
                </a:stretch>
              </p:blipFill>
              <p:spPr>
                <a:xfrm>
                  <a:off x="1662632" y="3570558"/>
                  <a:ext cx="290880" cy="164520"/>
                </a:xfrm>
                <a:prstGeom prst="rect">
                  <a:avLst/>
                </a:prstGeom>
              </p:spPr>
            </p:pic>
          </mc:Fallback>
        </mc:AlternateContent>
      </p:grpSp>
      <p:grpSp>
        <p:nvGrpSpPr>
          <p:cNvPr id="136" name="Группа 135">
            <a:extLst>
              <a:ext uri="{FF2B5EF4-FFF2-40B4-BE49-F238E27FC236}">
                <a16:creationId xmlns:a16="http://schemas.microsoft.com/office/drawing/2014/main" id="{3E0872D5-6BCA-45E7-8088-0E1E9C207B6B}"/>
              </a:ext>
            </a:extLst>
          </p:cNvPr>
          <p:cNvGrpSpPr/>
          <p:nvPr/>
        </p:nvGrpSpPr>
        <p:grpSpPr>
          <a:xfrm>
            <a:off x="2805992" y="3436998"/>
            <a:ext cx="428040" cy="554760"/>
            <a:chOff x="2805992" y="3436998"/>
            <a:chExt cx="428040" cy="554760"/>
          </a:xfrm>
        </p:grpSpPr>
        <mc:AlternateContent xmlns:mc="http://schemas.openxmlformats.org/markup-compatibility/2006" xmlns:p14="http://schemas.microsoft.com/office/powerpoint/2010/main">
          <mc:Choice Requires="p14">
            <p:contentPart p14:bwMode="auto" r:id="rId192">
              <p14:nvContentPartPr>
                <p14:cNvPr id="134" name="Рукописный ввод 133">
                  <a:extLst>
                    <a:ext uri="{FF2B5EF4-FFF2-40B4-BE49-F238E27FC236}">
                      <a16:creationId xmlns:a16="http://schemas.microsoft.com/office/drawing/2014/main" id="{60309267-6D17-4B68-9847-7B2B33B86602}"/>
                    </a:ext>
                  </a:extLst>
                </p14:cNvPr>
                <p14:cNvContentPartPr/>
                <p14:nvPr/>
              </p14:nvContentPartPr>
              <p14:xfrm>
                <a:off x="2939912" y="3654798"/>
                <a:ext cx="35280" cy="336960"/>
              </p14:xfrm>
            </p:contentPart>
          </mc:Choice>
          <mc:Fallback xmlns="">
            <p:pic>
              <p:nvPicPr>
                <p:cNvPr id="134" name="Рукописный ввод 133">
                  <a:extLst>
                    <a:ext uri="{FF2B5EF4-FFF2-40B4-BE49-F238E27FC236}">
                      <a16:creationId xmlns:a16="http://schemas.microsoft.com/office/drawing/2014/main" id="{60309267-6D17-4B68-9847-7B2B33B86602}"/>
                    </a:ext>
                  </a:extLst>
                </p:cNvPr>
                <p:cNvPicPr/>
                <p:nvPr/>
              </p:nvPicPr>
              <p:blipFill>
                <a:blip r:embed="rId193"/>
                <a:stretch>
                  <a:fillRect/>
                </a:stretch>
              </p:blipFill>
              <p:spPr>
                <a:xfrm>
                  <a:off x="2921912" y="3637158"/>
                  <a:ext cx="709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5" name="Рукописный ввод 134">
                  <a:extLst>
                    <a:ext uri="{FF2B5EF4-FFF2-40B4-BE49-F238E27FC236}">
                      <a16:creationId xmlns:a16="http://schemas.microsoft.com/office/drawing/2014/main" id="{7A25D301-4AFE-4894-8AE3-69039F43C58E}"/>
                    </a:ext>
                  </a:extLst>
                </p14:cNvPr>
                <p14:cNvContentPartPr/>
                <p14:nvPr/>
              </p14:nvContentPartPr>
              <p14:xfrm>
                <a:off x="2805992" y="3436998"/>
                <a:ext cx="428040" cy="214560"/>
              </p14:xfrm>
            </p:contentPart>
          </mc:Choice>
          <mc:Fallback xmlns="">
            <p:pic>
              <p:nvPicPr>
                <p:cNvPr id="135" name="Рукописный ввод 134">
                  <a:extLst>
                    <a:ext uri="{FF2B5EF4-FFF2-40B4-BE49-F238E27FC236}">
                      <a16:creationId xmlns:a16="http://schemas.microsoft.com/office/drawing/2014/main" id="{7A25D301-4AFE-4894-8AE3-69039F43C58E}"/>
                    </a:ext>
                  </a:extLst>
                </p:cNvPr>
                <p:cNvPicPr/>
                <p:nvPr/>
              </p:nvPicPr>
              <p:blipFill>
                <a:blip r:embed="rId195"/>
                <a:stretch>
                  <a:fillRect/>
                </a:stretch>
              </p:blipFill>
              <p:spPr>
                <a:xfrm>
                  <a:off x="2787992" y="3419358"/>
                  <a:ext cx="463680" cy="25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6">
            <p14:nvContentPartPr>
              <p14:cNvPr id="139" name="Рукописный ввод 138">
                <a:extLst>
                  <a:ext uri="{FF2B5EF4-FFF2-40B4-BE49-F238E27FC236}">
                    <a16:creationId xmlns:a16="http://schemas.microsoft.com/office/drawing/2014/main" id="{42D25C64-0874-45FC-AECE-510DE1CBC47A}"/>
                  </a:ext>
                </a:extLst>
              </p14:cNvPr>
              <p14:cNvContentPartPr/>
              <p14:nvPr/>
            </p14:nvContentPartPr>
            <p14:xfrm>
              <a:off x="837872" y="2389398"/>
              <a:ext cx="8640" cy="7200"/>
            </p14:xfrm>
          </p:contentPart>
        </mc:Choice>
        <mc:Fallback xmlns="">
          <p:pic>
            <p:nvPicPr>
              <p:cNvPr id="139" name="Рукописный ввод 138">
                <a:extLst>
                  <a:ext uri="{FF2B5EF4-FFF2-40B4-BE49-F238E27FC236}">
                    <a16:creationId xmlns:a16="http://schemas.microsoft.com/office/drawing/2014/main" id="{42D25C64-0874-45FC-AECE-510DE1CBC47A}"/>
                  </a:ext>
                </a:extLst>
              </p:cNvPr>
              <p:cNvPicPr/>
              <p:nvPr/>
            </p:nvPicPr>
            <p:blipFill>
              <a:blip r:embed="rId197"/>
              <a:stretch>
                <a:fillRect/>
              </a:stretch>
            </p:blipFill>
            <p:spPr>
              <a:xfrm>
                <a:off x="820232" y="2371398"/>
                <a:ext cx="442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0" name="Рукописный ввод 139">
                <a:extLst>
                  <a:ext uri="{FF2B5EF4-FFF2-40B4-BE49-F238E27FC236}">
                    <a16:creationId xmlns:a16="http://schemas.microsoft.com/office/drawing/2014/main" id="{6F92C039-0419-4E3C-96DA-C6CA9A6B176B}"/>
                  </a:ext>
                </a:extLst>
              </p14:cNvPr>
              <p14:cNvContentPartPr/>
              <p14:nvPr/>
            </p14:nvContentPartPr>
            <p14:xfrm>
              <a:off x="1872152" y="2195718"/>
              <a:ext cx="20520" cy="23760"/>
            </p14:xfrm>
          </p:contentPart>
        </mc:Choice>
        <mc:Fallback xmlns="">
          <p:pic>
            <p:nvPicPr>
              <p:cNvPr id="140" name="Рукописный ввод 139">
                <a:extLst>
                  <a:ext uri="{FF2B5EF4-FFF2-40B4-BE49-F238E27FC236}">
                    <a16:creationId xmlns:a16="http://schemas.microsoft.com/office/drawing/2014/main" id="{6F92C039-0419-4E3C-96DA-C6CA9A6B176B}"/>
                  </a:ext>
                </a:extLst>
              </p:cNvPr>
              <p:cNvPicPr/>
              <p:nvPr/>
            </p:nvPicPr>
            <p:blipFill>
              <a:blip r:embed="rId199"/>
              <a:stretch>
                <a:fillRect/>
              </a:stretch>
            </p:blipFill>
            <p:spPr>
              <a:xfrm>
                <a:off x="1854152" y="2177718"/>
                <a:ext cx="561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1" name="Рукописный ввод 140">
                <a:extLst>
                  <a:ext uri="{FF2B5EF4-FFF2-40B4-BE49-F238E27FC236}">
                    <a16:creationId xmlns:a16="http://schemas.microsoft.com/office/drawing/2014/main" id="{38BC94D9-EA8A-4163-8C47-9FF002433E9A}"/>
                  </a:ext>
                </a:extLst>
              </p14:cNvPr>
              <p14:cNvContentPartPr/>
              <p14:nvPr/>
            </p14:nvContentPartPr>
            <p14:xfrm>
              <a:off x="3015512" y="1995918"/>
              <a:ext cx="14040" cy="23760"/>
            </p14:xfrm>
          </p:contentPart>
        </mc:Choice>
        <mc:Fallback xmlns="">
          <p:pic>
            <p:nvPicPr>
              <p:cNvPr id="141" name="Рукописный ввод 140">
                <a:extLst>
                  <a:ext uri="{FF2B5EF4-FFF2-40B4-BE49-F238E27FC236}">
                    <a16:creationId xmlns:a16="http://schemas.microsoft.com/office/drawing/2014/main" id="{38BC94D9-EA8A-4163-8C47-9FF002433E9A}"/>
                  </a:ext>
                </a:extLst>
              </p:cNvPr>
              <p:cNvPicPr/>
              <p:nvPr/>
            </p:nvPicPr>
            <p:blipFill>
              <a:blip r:embed="rId201"/>
              <a:stretch>
                <a:fillRect/>
              </a:stretch>
            </p:blipFill>
            <p:spPr>
              <a:xfrm>
                <a:off x="2997872" y="1978278"/>
                <a:ext cx="49680" cy="59400"/>
              </a:xfrm>
              <a:prstGeom prst="rect">
                <a:avLst/>
              </a:prstGeom>
            </p:spPr>
          </p:pic>
        </mc:Fallback>
      </mc:AlternateContent>
      <p:grpSp>
        <p:nvGrpSpPr>
          <p:cNvPr id="155" name="Группа 154">
            <a:extLst>
              <a:ext uri="{FF2B5EF4-FFF2-40B4-BE49-F238E27FC236}">
                <a16:creationId xmlns:a16="http://schemas.microsoft.com/office/drawing/2014/main" id="{F5BCAC44-EDB9-4749-8419-41FA0BA90AE3}"/>
              </a:ext>
            </a:extLst>
          </p:cNvPr>
          <p:cNvGrpSpPr/>
          <p:nvPr/>
        </p:nvGrpSpPr>
        <p:grpSpPr>
          <a:xfrm>
            <a:off x="5581232" y="1923918"/>
            <a:ext cx="297720" cy="432000"/>
            <a:chOff x="5581232" y="1923918"/>
            <a:chExt cx="297720" cy="432000"/>
          </a:xfrm>
        </p:grpSpPr>
        <mc:AlternateContent xmlns:mc="http://schemas.openxmlformats.org/markup-compatibility/2006" xmlns:p14="http://schemas.microsoft.com/office/powerpoint/2010/main">
          <mc:Choice Requires="p14">
            <p:contentPart p14:bwMode="auto" r:id="rId202">
              <p14:nvContentPartPr>
                <p14:cNvPr id="142" name="Рукописный ввод 141">
                  <a:extLst>
                    <a:ext uri="{FF2B5EF4-FFF2-40B4-BE49-F238E27FC236}">
                      <a16:creationId xmlns:a16="http://schemas.microsoft.com/office/drawing/2014/main" id="{A6AF028C-923D-4FC3-9E58-7BCF5A7461B2}"/>
                    </a:ext>
                  </a:extLst>
                </p14:cNvPr>
                <p14:cNvContentPartPr/>
                <p14:nvPr/>
              </p14:nvContentPartPr>
              <p14:xfrm>
                <a:off x="5666192" y="1923918"/>
                <a:ext cx="38520" cy="276120"/>
              </p14:xfrm>
            </p:contentPart>
          </mc:Choice>
          <mc:Fallback xmlns="">
            <p:pic>
              <p:nvPicPr>
                <p:cNvPr id="142" name="Рукописный ввод 141">
                  <a:extLst>
                    <a:ext uri="{FF2B5EF4-FFF2-40B4-BE49-F238E27FC236}">
                      <a16:creationId xmlns:a16="http://schemas.microsoft.com/office/drawing/2014/main" id="{A6AF028C-923D-4FC3-9E58-7BCF5A7461B2}"/>
                    </a:ext>
                  </a:extLst>
                </p:cNvPr>
                <p:cNvPicPr/>
                <p:nvPr/>
              </p:nvPicPr>
              <p:blipFill>
                <a:blip r:embed="rId203"/>
                <a:stretch>
                  <a:fillRect/>
                </a:stretch>
              </p:blipFill>
              <p:spPr>
                <a:xfrm>
                  <a:off x="5648192" y="1905918"/>
                  <a:ext cx="741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3" name="Рукописный ввод 142">
                  <a:extLst>
                    <a:ext uri="{FF2B5EF4-FFF2-40B4-BE49-F238E27FC236}">
                      <a16:creationId xmlns:a16="http://schemas.microsoft.com/office/drawing/2014/main" id="{90C3E5BF-3947-4B38-94A7-C8FFF07914FF}"/>
                    </a:ext>
                  </a:extLst>
                </p14:cNvPr>
                <p14:cNvContentPartPr/>
                <p14:nvPr/>
              </p14:nvContentPartPr>
              <p14:xfrm>
                <a:off x="5581232" y="2108958"/>
                <a:ext cx="297720" cy="246960"/>
              </p14:xfrm>
            </p:contentPart>
          </mc:Choice>
          <mc:Fallback xmlns="">
            <p:pic>
              <p:nvPicPr>
                <p:cNvPr id="143" name="Рукописный ввод 142">
                  <a:extLst>
                    <a:ext uri="{FF2B5EF4-FFF2-40B4-BE49-F238E27FC236}">
                      <a16:creationId xmlns:a16="http://schemas.microsoft.com/office/drawing/2014/main" id="{90C3E5BF-3947-4B38-94A7-C8FFF07914FF}"/>
                    </a:ext>
                  </a:extLst>
                </p:cNvPr>
                <p:cNvPicPr/>
                <p:nvPr/>
              </p:nvPicPr>
              <p:blipFill>
                <a:blip r:embed="rId205"/>
                <a:stretch>
                  <a:fillRect/>
                </a:stretch>
              </p:blipFill>
              <p:spPr>
                <a:xfrm>
                  <a:off x="5563592" y="2091318"/>
                  <a:ext cx="333360" cy="282600"/>
                </a:xfrm>
                <a:prstGeom prst="rect">
                  <a:avLst/>
                </a:prstGeom>
              </p:spPr>
            </p:pic>
          </mc:Fallback>
        </mc:AlternateContent>
      </p:grpSp>
      <p:grpSp>
        <p:nvGrpSpPr>
          <p:cNvPr id="154" name="Группа 153">
            <a:extLst>
              <a:ext uri="{FF2B5EF4-FFF2-40B4-BE49-F238E27FC236}">
                <a16:creationId xmlns:a16="http://schemas.microsoft.com/office/drawing/2014/main" id="{3ED7501F-8F0A-4A63-9B4D-67FA48321987}"/>
              </a:ext>
            </a:extLst>
          </p:cNvPr>
          <p:cNvGrpSpPr/>
          <p:nvPr/>
        </p:nvGrpSpPr>
        <p:grpSpPr>
          <a:xfrm>
            <a:off x="5572232" y="2668038"/>
            <a:ext cx="248040" cy="325080"/>
            <a:chOff x="5572232" y="2668038"/>
            <a:chExt cx="248040" cy="325080"/>
          </a:xfrm>
        </p:grpSpPr>
        <mc:AlternateContent xmlns:mc="http://schemas.openxmlformats.org/markup-compatibility/2006" xmlns:p14="http://schemas.microsoft.com/office/powerpoint/2010/main">
          <mc:Choice Requires="p14">
            <p:contentPart p14:bwMode="auto" r:id="rId206">
              <p14:nvContentPartPr>
                <p14:cNvPr id="144" name="Рукописный ввод 143">
                  <a:extLst>
                    <a:ext uri="{FF2B5EF4-FFF2-40B4-BE49-F238E27FC236}">
                      <a16:creationId xmlns:a16="http://schemas.microsoft.com/office/drawing/2014/main" id="{998A8D2E-6761-448A-B540-CA674F18A962}"/>
                    </a:ext>
                  </a:extLst>
                </p14:cNvPr>
                <p14:cNvContentPartPr/>
                <p14:nvPr/>
              </p14:nvContentPartPr>
              <p14:xfrm>
                <a:off x="5619752" y="2670918"/>
                <a:ext cx="168480" cy="275400"/>
              </p14:xfrm>
            </p:contentPart>
          </mc:Choice>
          <mc:Fallback xmlns="">
            <p:pic>
              <p:nvPicPr>
                <p:cNvPr id="144" name="Рукописный ввод 143">
                  <a:extLst>
                    <a:ext uri="{FF2B5EF4-FFF2-40B4-BE49-F238E27FC236}">
                      <a16:creationId xmlns:a16="http://schemas.microsoft.com/office/drawing/2014/main" id="{998A8D2E-6761-448A-B540-CA674F18A962}"/>
                    </a:ext>
                  </a:extLst>
                </p:cNvPr>
                <p:cNvPicPr/>
                <p:nvPr/>
              </p:nvPicPr>
              <p:blipFill>
                <a:blip r:embed="rId207"/>
                <a:stretch>
                  <a:fillRect/>
                </a:stretch>
              </p:blipFill>
              <p:spPr>
                <a:xfrm>
                  <a:off x="5602112" y="2652918"/>
                  <a:ext cx="204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5" name="Рукописный ввод 144">
                  <a:extLst>
                    <a:ext uri="{FF2B5EF4-FFF2-40B4-BE49-F238E27FC236}">
                      <a16:creationId xmlns:a16="http://schemas.microsoft.com/office/drawing/2014/main" id="{7E5E02A3-FD7B-4CCB-92C4-09586C967F14}"/>
                    </a:ext>
                  </a:extLst>
                </p14:cNvPr>
                <p14:cNvContentPartPr/>
                <p14:nvPr/>
              </p14:nvContentPartPr>
              <p14:xfrm>
                <a:off x="5572232" y="2668038"/>
                <a:ext cx="248040" cy="325080"/>
              </p14:xfrm>
            </p:contentPart>
          </mc:Choice>
          <mc:Fallback xmlns="">
            <p:pic>
              <p:nvPicPr>
                <p:cNvPr id="145" name="Рукописный ввод 144">
                  <a:extLst>
                    <a:ext uri="{FF2B5EF4-FFF2-40B4-BE49-F238E27FC236}">
                      <a16:creationId xmlns:a16="http://schemas.microsoft.com/office/drawing/2014/main" id="{7E5E02A3-FD7B-4CCB-92C4-09586C967F14}"/>
                    </a:ext>
                  </a:extLst>
                </p:cNvPr>
                <p:cNvPicPr/>
                <p:nvPr/>
              </p:nvPicPr>
              <p:blipFill>
                <a:blip r:embed="rId209"/>
                <a:stretch>
                  <a:fillRect/>
                </a:stretch>
              </p:blipFill>
              <p:spPr>
                <a:xfrm>
                  <a:off x="5554232" y="2650038"/>
                  <a:ext cx="283680" cy="360720"/>
                </a:xfrm>
                <a:prstGeom prst="rect">
                  <a:avLst/>
                </a:prstGeom>
              </p:spPr>
            </p:pic>
          </mc:Fallback>
        </mc:AlternateContent>
      </p:grpSp>
      <p:grpSp>
        <p:nvGrpSpPr>
          <p:cNvPr id="153" name="Группа 152">
            <a:extLst>
              <a:ext uri="{FF2B5EF4-FFF2-40B4-BE49-F238E27FC236}">
                <a16:creationId xmlns:a16="http://schemas.microsoft.com/office/drawing/2014/main" id="{3C261875-E1CF-4677-A253-B541CF1A49C1}"/>
              </a:ext>
            </a:extLst>
          </p:cNvPr>
          <p:cNvGrpSpPr/>
          <p:nvPr/>
        </p:nvGrpSpPr>
        <p:grpSpPr>
          <a:xfrm>
            <a:off x="5170472" y="3217758"/>
            <a:ext cx="1776240" cy="773280"/>
            <a:chOff x="5170472" y="3217758"/>
            <a:chExt cx="1776240" cy="773280"/>
          </a:xfrm>
        </p:grpSpPr>
        <mc:AlternateContent xmlns:mc="http://schemas.openxmlformats.org/markup-compatibility/2006" xmlns:p14="http://schemas.microsoft.com/office/powerpoint/2010/main">
          <mc:Choice Requires="p14">
            <p:contentPart p14:bwMode="auto" r:id="rId210">
              <p14:nvContentPartPr>
                <p14:cNvPr id="146" name="Рукописный ввод 145">
                  <a:extLst>
                    <a:ext uri="{FF2B5EF4-FFF2-40B4-BE49-F238E27FC236}">
                      <a16:creationId xmlns:a16="http://schemas.microsoft.com/office/drawing/2014/main" id="{4E1B5E74-D593-46C6-A997-5CD98F1884E9}"/>
                    </a:ext>
                  </a:extLst>
                </p14:cNvPr>
                <p14:cNvContentPartPr/>
                <p14:nvPr/>
              </p14:nvContentPartPr>
              <p14:xfrm>
                <a:off x="5170472" y="3422238"/>
                <a:ext cx="50040" cy="286920"/>
              </p14:xfrm>
            </p:contentPart>
          </mc:Choice>
          <mc:Fallback xmlns="">
            <p:pic>
              <p:nvPicPr>
                <p:cNvPr id="146" name="Рукописный ввод 145">
                  <a:extLst>
                    <a:ext uri="{FF2B5EF4-FFF2-40B4-BE49-F238E27FC236}">
                      <a16:creationId xmlns:a16="http://schemas.microsoft.com/office/drawing/2014/main" id="{4E1B5E74-D593-46C6-A997-5CD98F1884E9}"/>
                    </a:ext>
                  </a:extLst>
                </p:cNvPr>
                <p:cNvPicPr/>
                <p:nvPr/>
              </p:nvPicPr>
              <p:blipFill>
                <a:blip r:embed="rId211"/>
                <a:stretch>
                  <a:fillRect/>
                </a:stretch>
              </p:blipFill>
              <p:spPr>
                <a:xfrm>
                  <a:off x="5152832" y="3404598"/>
                  <a:ext cx="8568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7" name="Рукописный ввод 146">
                  <a:extLst>
                    <a:ext uri="{FF2B5EF4-FFF2-40B4-BE49-F238E27FC236}">
                      <a16:creationId xmlns:a16="http://schemas.microsoft.com/office/drawing/2014/main" id="{12240072-BDBC-4E93-822A-A91C13595095}"/>
                    </a:ext>
                  </a:extLst>
                </p14:cNvPr>
                <p14:cNvContentPartPr/>
                <p14:nvPr/>
              </p14:nvContentPartPr>
              <p14:xfrm>
                <a:off x="5232752" y="3409998"/>
                <a:ext cx="363240" cy="338400"/>
              </p14:xfrm>
            </p:contentPart>
          </mc:Choice>
          <mc:Fallback xmlns="">
            <p:pic>
              <p:nvPicPr>
                <p:cNvPr id="147" name="Рукописный ввод 146">
                  <a:extLst>
                    <a:ext uri="{FF2B5EF4-FFF2-40B4-BE49-F238E27FC236}">
                      <a16:creationId xmlns:a16="http://schemas.microsoft.com/office/drawing/2014/main" id="{12240072-BDBC-4E93-822A-A91C13595095}"/>
                    </a:ext>
                  </a:extLst>
                </p:cNvPr>
                <p:cNvPicPr/>
                <p:nvPr/>
              </p:nvPicPr>
              <p:blipFill>
                <a:blip r:embed="rId213"/>
                <a:stretch>
                  <a:fillRect/>
                </a:stretch>
              </p:blipFill>
              <p:spPr>
                <a:xfrm>
                  <a:off x="5215112" y="3392358"/>
                  <a:ext cx="3988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8" name="Рукописный ввод 147">
                  <a:extLst>
                    <a:ext uri="{FF2B5EF4-FFF2-40B4-BE49-F238E27FC236}">
                      <a16:creationId xmlns:a16="http://schemas.microsoft.com/office/drawing/2014/main" id="{944C1ADB-2415-4458-8C61-FCB1AB55955C}"/>
                    </a:ext>
                  </a:extLst>
                </p14:cNvPr>
                <p14:cNvContentPartPr/>
                <p14:nvPr/>
              </p14:nvContentPartPr>
              <p14:xfrm>
                <a:off x="5644592" y="3326478"/>
                <a:ext cx="223200" cy="281520"/>
              </p14:xfrm>
            </p:contentPart>
          </mc:Choice>
          <mc:Fallback xmlns="">
            <p:pic>
              <p:nvPicPr>
                <p:cNvPr id="148" name="Рукописный ввод 147">
                  <a:extLst>
                    <a:ext uri="{FF2B5EF4-FFF2-40B4-BE49-F238E27FC236}">
                      <a16:creationId xmlns:a16="http://schemas.microsoft.com/office/drawing/2014/main" id="{944C1ADB-2415-4458-8C61-FCB1AB55955C}"/>
                    </a:ext>
                  </a:extLst>
                </p:cNvPr>
                <p:cNvPicPr/>
                <p:nvPr/>
              </p:nvPicPr>
              <p:blipFill>
                <a:blip r:embed="rId215"/>
                <a:stretch>
                  <a:fillRect/>
                </a:stretch>
              </p:blipFill>
              <p:spPr>
                <a:xfrm>
                  <a:off x="5626592" y="3308838"/>
                  <a:ext cx="2588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9" name="Рукописный ввод 148">
                  <a:extLst>
                    <a:ext uri="{FF2B5EF4-FFF2-40B4-BE49-F238E27FC236}">
                      <a16:creationId xmlns:a16="http://schemas.microsoft.com/office/drawing/2014/main" id="{002D5ECD-2A05-454C-A5FD-CB6A2389C22B}"/>
                    </a:ext>
                  </a:extLst>
                </p14:cNvPr>
                <p14:cNvContentPartPr/>
                <p14:nvPr/>
              </p14:nvContentPartPr>
              <p14:xfrm>
                <a:off x="5949872" y="3351678"/>
                <a:ext cx="233280" cy="244440"/>
              </p14:xfrm>
            </p:contentPart>
          </mc:Choice>
          <mc:Fallback xmlns="">
            <p:pic>
              <p:nvPicPr>
                <p:cNvPr id="149" name="Рукописный ввод 148">
                  <a:extLst>
                    <a:ext uri="{FF2B5EF4-FFF2-40B4-BE49-F238E27FC236}">
                      <a16:creationId xmlns:a16="http://schemas.microsoft.com/office/drawing/2014/main" id="{002D5ECD-2A05-454C-A5FD-CB6A2389C22B}"/>
                    </a:ext>
                  </a:extLst>
                </p:cNvPr>
                <p:cNvPicPr/>
                <p:nvPr/>
              </p:nvPicPr>
              <p:blipFill>
                <a:blip r:embed="rId217"/>
                <a:stretch>
                  <a:fillRect/>
                </a:stretch>
              </p:blipFill>
              <p:spPr>
                <a:xfrm>
                  <a:off x="5932232" y="3333678"/>
                  <a:ext cx="2689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0" name="Рукописный ввод 149">
                  <a:extLst>
                    <a:ext uri="{FF2B5EF4-FFF2-40B4-BE49-F238E27FC236}">
                      <a16:creationId xmlns:a16="http://schemas.microsoft.com/office/drawing/2014/main" id="{6A416BFF-BFBB-4AD2-B68F-9400A18DBAC6}"/>
                    </a:ext>
                  </a:extLst>
                </p14:cNvPr>
                <p14:cNvContentPartPr/>
                <p14:nvPr/>
              </p14:nvContentPartPr>
              <p14:xfrm>
                <a:off x="6237512" y="3299118"/>
                <a:ext cx="324000" cy="262080"/>
              </p14:xfrm>
            </p:contentPart>
          </mc:Choice>
          <mc:Fallback xmlns="">
            <p:pic>
              <p:nvPicPr>
                <p:cNvPr id="150" name="Рукописный ввод 149">
                  <a:extLst>
                    <a:ext uri="{FF2B5EF4-FFF2-40B4-BE49-F238E27FC236}">
                      <a16:creationId xmlns:a16="http://schemas.microsoft.com/office/drawing/2014/main" id="{6A416BFF-BFBB-4AD2-B68F-9400A18DBAC6}"/>
                    </a:ext>
                  </a:extLst>
                </p:cNvPr>
                <p:cNvPicPr/>
                <p:nvPr/>
              </p:nvPicPr>
              <p:blipFill>
                <a:blip r:embed="rId219"/>
                <a:stretch>
                  <a:fillRect/>
                </a:stretch>
              </p:blipFill>
              <p:spPr>
                <a:xfrm>
                  <a:off x="6219512" y="3281478"/>
                  <a:ext cx="3596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1" name="Рукописный ввод 150">
                  <a:extLst>
                    <a:ext uri="{FF2B5EF4-FFF2-40B4-BE49-F238E27FC236}">
                      <a16:creationId xmlns:a16="http://schemas.microsoft.com/office/drawing/2014/main" id="{A4853745-0E22-4552-9746-A02C9318275D}"/>
                    </a:ext>
                  </a:extLst>
                </p14:cNvPr>
                <p14:cNvContentPartPr/>
                <p14:nvPr/>
              </p14:nvContentPartPr>
              <p14:xfrm>
                <a:off x="6632072" y="3217758"/>
                <a:ext cx="314640" cy="349920"/>
              </p14:xfrm>
            </p:contentPart>
          </mc:Choice>
          <mc:Fallback xmlns="">
            <p:pic>
              <p:nvPicPr>
                <p:cNvPr id="151" name="Рукописный ввод 150">
                  <a:extLst>
                    <a:ext uri="{FF2B5EF4-FFF2-40B4-BE49-F238E27FC236}">
                      <a16:creationId xmlns:a16="http://schemas.microsoft.com/office/drawing/2014/main" id="{A4853745-0E22-4552-9746-A02C9318275D}"/>
                    </a:ext>
                  </a:extLst>
                </p:cNvPr>
                <p:cNvPicPr/>
                <p:nvPr/>
              </p:nvPicPr>
              <p:blipFill>
                <a:blip r:embed="rId221"/>
                <a:stretch>
                  <a:fillRect/>
                </a:stretch>
              </p:blipFill>
              <p:spPr>
                <a:xfrm>
                  <a:off x="6614432" y="3199758"/>
                  <a:ext cx="3502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2" name="Рукописный ввод 151">
                  <a:extLst>
                    <a:ext uri="{FF2B5EF4-FFF2-40B4-BE49-F238E27FC236}">
                      <a16:creationId xmlns:a16="http://schemas.microsoft.com/office/drawing/2014/main" id="{AE9F0D2A-6075-4EF9-B833-EE3DD40A0BA0}"/>
                    </a:ext>
                  </a:extLst>
                </p14:cNvPr>
                <p14:cNvContentPartPr/>
                <p14:nvPr/>
              </p14:nvContentPartPr>
              <p14:xfrm>
                <a:off x="5217632" y="3817518"/>
                <a:ext cx="1497600" cy="173520"/>
              </p14:xfrm>
            </p:contentPart>
          </mc:Choice>
          <mc:Fallback xmlns="">
            <p:pic>
              <p:nvPicPr>
                <p:cNvPr id="152" name="Рукописный ввод 151">
                  <a:extLst>
                    <a:ext uri="{FF2B5EF4-FFF2-40B4-BE49-F238E27FC236}">
                      <a16:creationId xmlns:a16="http://schemas.microsoft.com/office/drawing/2014/main" id="{AE9F0D2A-6075-4EF9-B833-EE3DD40A0BA0}"/>
                    </a:ext>
                  </a:extLst>
                </p:cNvPr>
                <p:cNvPicPr/>
                <p:nvPr/>
              </p:nvPicPr>
              <p:blipFill>
                <a:blip r:embed="rId223"/>
                <a:stretch>
                  <a:fillRect/>
                </a:stretch>
              </p:blipFill>
              <p:spPr>
                <a:xfrm>
                  <a:off x="5199632" y="3799518"/>
                  <a:ext cx="1533240" cy="209160"/>
                </a:xfrm>
                <a:prstGeom prst="rect">
                  <a:avLst/>
                </a:prstGeom>
              </p:spPr>
            </p:pic>
          </mc:Fallback>
        </mc:AlternateContent>
      </p:grpSp>
      <p:grpSp>
        <p:nvGrpSpPr>
          <p:cNvPr id="158" name="Группа 157">
            <a:extLst>
              <a:ext uri="{FF2B5EF4-FFF2-40B4-BE49-F238E27FC236}">
                <a16:creationId xmlns:a16="http://schemas.microsoft.com/office/drawing/2014/main" id="{E20651B6-CE83-48BB-BEB3-F9EBC2E92190}"/>
              </a:ext>
            </a:extLst>
          </p:cNvPr>
          <p:cNvGrpSpPr/>
          <p:nvPr/>
        </p:nvGrpSpPr>
        <p:grpSpPr>
          <a:xfrm>
            <a:off x="4239152" y="241278"/>
            <a:ext cx="320760" cy="390960"/>
            <a:chOff x="4239152" y="241278"/>
            <a:chExt cx="320760" cy="390960"/>
          </a:xfrm>
        </p:grpSpPr>
        <mc:AlternateContent xmlns:mc="http://schemas.openxmlformats.org/markup-compatibility/2006" xmlns:p14="http://schemas.microsoft.com/office/powerpoint/2010/main">
          <mc:Choice Requires="p14">
            <p:contentPart p14:bwMode="auto" r:id="rId224">
              <p14:nvContentPartPr>
                <p14:cNvPr id="156" name="Рукописный ввод 155">
                  <a:extLst>
                    <a:ext uri="{FF2B5EF4-FFF2-40B4-BE49-F238E27FC236}">
                      <a16:creationId xmlns:a16="http://schemas.microsoft.com/office/drawing/2014/main" id="{5B738255-5CDE-480D-BCD9-665495126ACD}"/>
                    </a:ext>
                  </a:extLst>
                </p14:cNvPr>
                <p14:cNvContentPartPr/>
                <p14:nvPr/>
              </p14:nvContentPartPr>
              <p14:xfrm>
                <a:off x="4239152" y="241278"/>
                <a:ext cx="320040" cy="272520"/>
              </p14:xfrm>
            </p:contentPart>
          </mc:Choice>
          <mc:Fallback xmlns="">
            <p:pic>
              <p:nvPicPr>
                <p:cNvPr id="156" name="Рукописный ввод 155">
                  <a:extLst>
                    <a:ext uri="{FF2B5EF4-FFF2-40B4-BE49-F238E27FC236}">
                      <a16:creationId xmlns:a16="http://schemas.microsoft.com/office/drawing/2014/main" id="{5B738255-5CDE-480D-BCD9-665495126ACD}"/>
                    </a:ext>
                  </a:extLst>
                </p:cNvPr>
                <p:cNvPicPr/>
                <p:nvPr/>
              </p:nvPicPr>
              <p:blipFill>
                <a:blip r:embed="rId225"/>
                <a:stretch>
                  <a:fillRect/>
                </a:stretch>
              </p:blipFill>
              <p:spPr>
                <a:xfrm>
                  <a:off x="4221512" y="223638"/>
                  <a:ext cx="3556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7" name="Рукописный ввод 156">
                  <a:extLst>
                    <a:ext uri="{FF2B5EF4-FFF2-40B4-BE49-F238E27FC236}">
                      <a16:creationId xmlns:a16="http://schemas.microsoft.com/office/drawing/2014/main" id="{0E6A907C-E142-4FC8-81D3-D78096650ACF}"/>
                    </a:ext>
                  </a:extLst>
                </p14:cNvPr>
                <p14:cNvContentPartPr/>
                <p14:nvPr/>
              </p14:nvContentPartPr>
              <p14:xfrm>
                <a:off x="4520672" y="344598"/>
                <a:ext cx="39240" cy="287640"/>
              </p14:xfrm>
            </p:contentPart>
          </mc:Choice>
          <mc:Fallback xmlns="">
            <p:pic>
              <p:nvPicPr>
                <p:cNvPr id="157" name="Рукописный ввод 156">
                  <a:extLst>
                    <a:ext uri="{FF2B5EF4-FFF2-40B4-BE49-F238E27FC236}">
                      <a16:creationId xmlns:a16="http://schemas.microsoft.com/office/drawing/2014/main" id="{0E6A907C-E142-4FC8-81D3-D78096650ACF}"/>
                    </a:ext>
                  </a:extLst>
                </p:cNvPr>
                <p:cNvPicPr/>
                <p:nvPr/>
              </p:nvPicPr>
              <p:blipFill>
                <a:blip r:embed="rId227"/>
                <a:stretch>
                  <a:fillRect/>
                </a:stretch>
              </p:blipFill>
              <p:spPr>
                <a:xfrm>
                  <a:off x="4503032" y="326598"/>
                  <a:ext cx="74880" cy="323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8">
            <p14:nvContentPartPr>
              <p14:cNvPr id="159" name="Рукописный ввод 158">
                <a:extLst>
                  <a:ext uri="{FF2B5EF4-FFF2-40B4-BE49-F238E27FC236}">
                    <a16:creationId xmlns:a16="http://schemas.microsoft.com/office/drawing/2014/main" id="{322B115C-D5E1-4451-AC6A-3BCC5FBE537D}"/>
                  </a:ext>
                </a:extLst>
              </p14:cNvPr>
              <p14:cNvContentPartPr/>
              <p14:nvPr/>
            </p14:nvContentPartPr>
            <p14:xfrm>
              <a:off x="1842992" y="4399998"/>
              <a:ext cx="286560" cy="551880"/>
            </p14:xfrm>
          </p:contentPart>
        </mc:Choice>
        <mc:Fallback xmlns="">
          <p:pic>
            <p:nvPicPr>
              <p:cNvPr id="159" name="Рукописный ввод 158">
                <a:extLst>
                  <a:ext uri="{FF2B5EF4-FFF2-40B4-BE49-F238E27FC236}">
                    <a16:creationId xmlns:a16="http://schemas.microsoft.com/office/drawing/2014/main" id="{322B115C-D5E1-4451-AC6A-3BCC5FBE537D}"/>
                  </a:ext>
                </a:extLst>
              </p:cNvPr>
              <p:cNvPicPr/>
              <p:nvPr/>
            </p:nvPicPr>
            <p:blipFill>
              <a:blip r:embed="rId229"/>
              <a:stretch>
                <a:fillRect/>
              </a:stretch>
            </p:blipFill>
            <p:spPr>
              <a:xfrm>
                <a:off x="1825352" y="4382358"/>
                <a:ext cx="322200" cy="587520"/>
              </a:xfrm>
              <a:prstGeom prst="rect">
                <a:avLst/>
              </a:prstGeom>
            </p:spPr>
          </p:pic>
        </mc:Fallback>
      </mc:AlternateContent>
    </p:spTree>
    <p:extLst>
      <p:ext uri="{BB962C8B-B14F-4D97-AF65-F5344CB8AC3E}">
        <p14:creationId xmlns:p14="http://schemas.microsoft.com/office/powerpoint/2010/main" val="10251313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872</Words>
  <Application>Microsoft Office PowerPoint</Application>
  <PresentationFormat>Widescreen</PresentationFormat>
  <Paragraphs>231</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Мирко Фарина</cp:lastModifiedBy>
  <cp:revision>44</cp:revision>
  <dcterms:created xsi:type="dcterms:W3CDTF">2020-09-18T07:25:40Z</dcterms:created>
  <dcterms:modified xsi:type="dcterms:W3CDTF">2021-09-22T18:12:22Z</dcterms:modified>
</cp:coreProperties>
</file>