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6A7C-AA9D-4DDC-998F-DF2125B84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18D49EE1-B457-4F6C-9088-DDD9C4FE4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260991E2-4E58-42E7-AD04-2592213AFA11}"/>
              </a:ext>
            </a:extLst>
          </p:cNvPr>
          <p:cNvSpPr>
            <a:spLocks noGrp="1"/>
          </p:cNvSpPr>
          <p:nvPr>
            <p:ph type="dt" sz="half" idx="10"/>
          </p:nvPr>
        </p:nvSpPr>
        <p:spPr/>
        <p:txBody>
          <a:bodyPr/>
          <a:lstStyle/>
          <a:p>
            <a:fld id="{39C97E0C-4FAC-4B2B-B1AB-73494BE246A7}" type="datetimeFigureOut">
              <a:rPr lang="ru-RU" smtClean="0"/>
              <a:t>05.10.2021</a:t>
            </a:fld>
            <a:endParaRPr lang="ru-RU"/>
          </a:p>
        </p:txBody>
      </p:sp>
      <p:sp>
        <p:nvSpPr>
          <p:cNvPr id="5" name="Footer Placeholder 4">
            <a:extLst>
              <a:ext uri="{FF2B5EF4-FFF2-40B4-BE49-F238E27FC236}">
                <a16:creationId xmlns:a16="http://schemas.microsoft.com/office/drawing/2014/main" id="{0165E64C-1359-44EA-9E27-D797C276218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7CD3849-9E53-4A9C-A91A-BC8A23A912C2}"/>
              </a:ext>
            </a:extLst>
          </p:cNvPr>
          <p:cNvSpPr>
            <a:spLocks noGrp="1"/>
          </p:cNvSpPr>
          <p:nvPr>
            <p:ph type="sldNum" sz="quarter" idx="12"/>
          </p:nvPr>
        </p:nvSpPr>
        <p:spPr/>
        <p:txBody>
          <a:bodyPr/>
          <a:lstStyle/>
          <a:p>
            <a:fld id="{B8E5BC51-C385-455B-AD98-C083B7E91DC8}" type="slidenum">
              <a:rPr lang="ru-RU" smtClean="0"/>
              <a:t>‹#›</a:t>
            </a:fld>
            <a:endParaRPr lang="ru-RU"/>
          </a:p>
        </p:txBody>
      </p:sp>
    </p:spTree>
    <p:extLst>
      <p:ext uri="{BB962C8B-B14F-4D97-AF65-F5344CB8AC3E}">
        <p14:creationId xmlns:p14="http://schemas.microsoft.com/office/powerpoint/2010/main" val="198360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00D3-57F9-4B3C-AA53-5A37CEB07951}"/>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C03402BE-7E2A-4CC0-A730-7580F971D7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DC47BCE-130A-4BFB-930A-C2120E27FCA2}"/>
              </a:ext>
            </a:extLst>
          </p:cNvPr>
          <p:cNvSpPr>
            <a:spLocks noGrp="1"/>
          </p:cNvSpPr>
          <p:nvPr>
            <p:ph type="dt" sz="half" idx="10"/>
          </p:nvPr>
        </p:nvSpPr>
        <p:spPr/>
        <p:txBody>
          <a:bodyPr/>
          <a:lstStyle/>
          <a:p>
            <a:fld id="{39C97E0C-4FAC-4B2B-B1AB-73494BE246A7}" type="datetimeFigureOut">
              <a:rPr lang="ru-RU" smtClean="0"/>
              <a:t>05.10.2021</a:t>
            </a:fld>
            <a:endParaRPr lang="ru-RU"/>
          </a:p>
        </p:txBody>
      </p:sp>
      <p:sp>
        <p:nvSpPr>
          <p:cNvPr id="5" name="Footer Placeholder 4">
            <a:extLst>
              <a:ext uri="{FF2B5EF4-FFF2-40B4-BE49-F238E27FC236}">
                <a16:creationId xmlns:a16="http://schemas.microsoft.com/office/drawing/2014/main" id="{2BD47F23-D3C6-484A-B1D6-E829384471F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308BB316-F1D8-45FC-8E73-4C652D0DE15A}"/>
              </a:ext>
            </a:extLst>
          </p:cNvPr>
          <p:cNvSpPr>
            <a:spLocks noGrp="1"/>
          </p:cNvSpPr>
          <p:nvPr>
            <p:ph type="sldNum" sz="quarter" idx="12"/>
          </p:nvPr>
        </p:nvSpPr>
        <p:spPr/>
        <p:txBody>
          <a:bodyPr/>
          <a:lstStyle/>
          <a:p>
            <a:fld id="{B8E5BC51-C385-455B-AD98-C083B7E91DC8}" type="slidenum">
              <a:rPr lang="ru-RU" smtClean="0"/>
              <a:t>‹#›</a:t>
            </a:fld>
            <a:endParaRPr lang="ru-RU"/>
          </a:p>
        </p:txBody>
      </p:sp>
    </p:spTree>
    <p:extLst>
      <p:ext uri="{BB962C8B-B14F-4D97-AF65-F5344CB8AC3E}">
        <p14:creationId xmlns:p14="http://schemas.microsoft.com/office/powerpoint/2010/main" val="394678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7DE277-1AED-4E61-8A35-8CDDB4DF66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FA13D5DB-9861-499F-B009-D95802FBAD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B57897A-FD77-4EFB-A2EA-73F8E5816FE1}"/>
              </a:ext>
            </a:extLst>
          </p:cNvPr>
          <p:cNvSpPr>
            <a:spLocks noGrp="1"/>
          </p:cNvSpPr>
          <p:nvPr>
            <p:ph type="dt" sz="half" idx="10"/>
          </p:nvPr>
        </p:nvSpPr>
        <p:spPr/>
        <p:txBody>
          <a:bodyPr/>
          <a:lstStyle/>
          <a:p>
            <a:fld id="{39C97E0C-4FAC-4B2B-B1AB-73494BE246A7}" type="datetimeFigureOut">
              <a:rPr lang="ru-RU" smtClean="0"/>
              <a:t>05.10.2021</a:t>
            </a:fld>
            <a:endParaRPr lang="ru-RU"/>
          </a:p>
        </p:txBody>
      </p:sp>
      <p:sp>
        <p:nvSpPr>
          <p:cNvPr id="5" name="Footer Placeholder 4">
            <a:extLst>
              <a:ext uri="{FF2B5EF4-FFF2-40B4-BE49-F238E27FC236}">
                <a16:creationId xmlns:a16="http://schemas.microsoft.com/office/drawing/2014/main" id="{DCBA383A-A9D5-4A5E-92A2-CC0D31960BE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4FBB51C-480B-43C5-8055-D0D80D8F6975}"/>
              </a:ext>
            </a:extLst>
          </p:cNvPr>
          <p:cNvSpPr>
            <a:spLocks noGrp="1"/>
          </p:cNvSpPr>
          <p:nvPr>
            <p:ph type="sldNum" sz="quarter" idx="12"/>
          </p:nvPr>
        </p:nvSpPr>
        <p:spPr/>
        <p:txBody>
          <a:bodyPr/>
          <a:lstStyle/>
          <a:p>
            <a:fld id="{B8E5BC51-C385-455B-AD98-C083B7E91DC8}" type="slidenum">
              <a:rPr lang="ru-RU" smtClean="0"/>
              <a:t>‹#›</a:t>
            </a:fld>
            <a:endParaRPr lang="ru-RU"/>
          </a:p>
        </p:txBody>
      </p:sp>
    </p:spTree>
    <p:extLst>
      <p:ext uri="{BB962C8B-B14F-4D97-AF65-F5344CB8AC3E}">
        <p14:creationId xmlns:p14="http://schemas.microsoft.com/office/powerpoint/2010/main" val="190095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7720-06BB-48C3-992D-E47D2821EF81}"/>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224FF1CB-E03A-4D21-A7DF-C05FEFFB65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1B543A7-EE1B-4E3E-9591-7CA25BD6FB31}"/>
              </a:ext>
            </a:extLst>
          </p:cNvPr>
          <p:cNvSpPr>
            <a:spLocks noGrp="1"/>
          </p:cNvSpPr>
          <p:nvPr>
            <p:ph type="dt" sz="half" idx="10"/>
          </p:nvPr>
        </p:nvSpPr>
        <p:spPr/>
        <p:txBody>
          <a:bodyPr/>
          <a:lstStyle/>
          <a:p>
            <a:fld id="{39C97E0C-4FAC-4B2B-B1AB-73494BE246A7}" type="datetimeFigureOut">
              <a:rPr lang="ru-RU" smtClean="0"/>
              <a:t>05.10.2021</a:t>
            </a:fld>
            <a:endParaRPr lang="ru-RU"/>
          </a:p>
        </p:txBody>
      </p:sp>
      <p:sp>
        <p:nvSpPr>
          <p:cNvPr id="5" name="Footer Placeholder 4">
            <a:extLst>
              <a:ext uri="{FF2B5EF4-FFF2-40B4-BE49-F238E27FC236}">
                <a16:creationId xmlns:a16="http://schemas.microsoft.com/office/drawing/2014/main" id="{BF4663E8-668D-4485-A5C9-3932FE40BDC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EE0472D-288C-4CBE-8C87-EDCF90AD4072}"/>
              </a:ext>
            </a:extLst>
          </p:cNvPr>
          <p:cNvSpPr>
            <a:spLocks noGrp="1"/>
          </p:cNvSpPr>
          <p:nvPr>
            <p:ph type="sldNum" sz="quarter" idx="12"/>
          </p:nvPr>
        </p:nvSpPr>
        <p:spPr/>
        <p:txBody>
          <a:bodyPr/>
          <a:lstStyle/>
          <a:p>
            <a:fld id="{B8E5BC51-C385-455B-AD98-C083B7E91DC8}" type="slidenum">
              <a:rPr lang="ru-RU" smtClean="0"/>
              <a:t>‹#›</a:t>
            </a:fld>
            <a:endParaRPr lang="ru-RU"/>
          </a:p>
        </p:txBody>
      </p:sp>
    </p:spTree>
    <p:extLst>
      <p:ext uri="{BB962C8B-B14F-4D97-AF65-F5344CB8AC3E}">
        <p14:creationId xmlns:p14="http://schemas.microsoft.com/office/powerpoint/2010/main" val="188288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2C90-E455-4B3A-93E4-5CB1D34122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64199AF2-F3C6-40E0-ADF6-F1245D332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0851DB-E74C-4716-8CDB-0DF677F682E1}"/>
              </a:ext>
            </a:extLst>
          </p:cNvPr>
          <p:cNvSpPr>
            <a:spLocks noGrp="1"/>
          </p:cNvSpPr>
          <p:nvPr>
            <p:ph type="dt" sz="half" idx="10"/>
          </p:nvPr>
        </p:nvSpPr>
        <p:spPr/>
        <p:txBody>
          <a:bodyPr/>
          <a:lstStyle/>
          <a:p>
            <a:fld id="{39C97E0C-4FAC-4B2B-B1AB-73494BE246A7}" type="datetimeFigureOut">
              <a:rPr lang="ru-RU" smtClean="0"/>
              <a:t>05.10.2021</a:t>
            </a:fld>
            <a:endParaRPr lang="ru-RU"/>
          </a:p>
        </p:txBody>
      </p:sp>
      <p:sp>
        <p:nvSpPr>
          <p:cNvPr id="5" name="Footer Placeholder 4">
            <a:extLst>
              <a:ext uri="{FF2B5EF4-FFF2-40B4-BE49-F238E27FC236}">
                <a16:creationId xmlns:a16="http://schemas.microsoft.com/office/drawing/2014/main" id="{6F110D7E-85E5-460A-B345-1580419E4027}"/>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6A0EDEE-3689-4B2A-AD52-01C55865A562}"/>
              </a:ext>
            </a:extLst>
          </p:cNvPr>
          <p:cNvSpPr>
            <a:spLocks noGrp="1"/>
          </p:cNvSpPr>
          <p:nvPr>
            <p:ph type="sldNum" sz="quarter" idx="12"/>
          </p:nvPr>
        </p:nvSpPr>
        <p:spPr/>
        <p:txBody>
          <a:bodyPr/>
          <a:lstStyle/>
          <a:p>
            <a:fld id="{B8E5BC51-C385-455B-AD98-C083B7E91DC8}" type="slidenum">
              <a:rPr lang="ru-RU" smtClean="0"/>
              <a:t>‹#›</a:t>
            </a:fld>
            <a:endParaRPr lang="ru-RU"/>
          </a:p>
        </p:txBody>
      </p:sp>
    </p:spTree>
    <p:extLst>
      <p:ext uri="{BB962C8B-B14F-4D97-AF65-F5344CB8AC3E}">
        <p14:creationId xmlns:p14="http://schemas.microsoft.com/office/powerpoint/2010/main" val="412186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5450-609B-4EA0-90AA-AEA6EF5F169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EBC4643A-4123-4910-9B59-2CD6605F95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72C52179-964F-40EA-A363-BB3C596FD9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82D256DA-498E-420B-9C8A-F6EC80D79722}"/>
              </a:ext>
            </a:extLst>
          </p:cNvPr>
          <p:cNvSpPr>
            <a:spLocks noGrp="1"/>
          </p:cNvSpPr>
          <p:nvPr>
            <p:ph type="dt" sz="half" idx="10"/>
          </p:nvPr>
        </p:nvSpPr>
        <p:spPr/>
        <p:txBody>
          <a:bodyPr/>
          <a:lstStyle/>
          <a:p>
            <a:fld id="{39C97E0C-4FAC-4B2B-B1AB-73494BE246A7}" type="datetimeFigureOut">
              <a:rPr lang="ru-RU" smtClean="0"/>
              <a:t>05.10.2021</a:t>
            </a:fld>
            <a:endParaRPr lang="ru-RU"/>
          </a:p>
        </p:txBody>
      </p:sp>
      <p:sp>
        <p:nvSpPr>
          <p:cNvPr id="6" name="Footer Placeholder 5">
            <a:extLst>
              <a:ext uri="{FF2B5EF4-FFF2-40B4-BE49-F238E27FC236}">
                <a16:creationId xmlns:a16="http://schemas.microsoft.com/office/drawing/2014/main" id="{0E35F82B-AF97-44DE-8C95-D50BCF5E8D9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4CD40911-1B1B-4D8F-8631-C9B23466B971}"/>
              </a:ext>
            </a:extLst>
          </p:cNvPr>
          <p:cNvSpPr>
            <a:spLocks noGrp="1"/>
          </p:cNvSpPr>
          <p:nvPr>
            <p:ph type="sldNum" sz="quarter" idx="12"/>
          </p:nvPr>
        </p:nvSpPr>
        <p:spPr/>
        <p:txBody>
          <a:bodyPr/>
          <a:lstStyle/>
          <a:p>
            <a:fld id="{B8E5BC51-C385-455B-AD98-C083B7E91DC8}" type="slidenum">
              <a:rPr lang="ru-RU" smtClean="0"/>
              <a:t>‹#›</a:t>
            </a:fld>
            <a:endParaRPr lang="ru-RU"/>
          </a:p>
        </p:txBody>
      </p:sp>
    </p:spTree>
    <p:extLst>
      <p:ext uri="{BB962C8B-B14F-4D97-AF65-F5344CB8AC3E}">
        <p14:creationId xmlns:p14="http://schemas.microsoft.com/office/powerpoint/2010/main" val="41707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4BCC-B618-45A1-BAA0-2F34A8F231AC}"/>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0B4DBC6C-3799-471E-BC4A-A8856C1EB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EECB2D-D7A4-41F7-A2E7-364D5972C1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7B4C4A34-0541-46D7-ACF4-15D94A311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8B29FC-EEE2-4034-BB70-7505B89AD7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D4D01D1-FB7E-4219-A92B-C9EEE91AD838}"/>
              </a:ext>
            </a:extLst>
          </p:cNvPr>
          <p:cNvSpPr>
            <a:spLocks noGrp="1"/>
          </p:cNvSpPr>
          <p:nvPr>
            <p:ph type="dt" sz="half" idx="10"/>
          </p:nvPr>
        </p:nvSpPr>
        <p:spPr/>
        <p:txBody>
          <a:bodyPr/>
          <a:lstStyle/>
          <a:p>
            <a:fld id="{39C97E0C-4FAC-4B2B-B1AB-73494BE246A7}" type="datetimeFigureOut">
              <a:rPr lang="ru-RU" smtClean="0"/>
              <a:t>05.10.2021</a:t>
            </a:fld>
            <a:endParaRPr lang="ru-RU"/>
          </a:p>
        </p:txBody>
      </p:sp>
      <p:sp>
        <p:nvSpPr>
          <p:cNvPr id="8" name="Footer Placeholder 7">
            <a:extLst>
              <a:ext uri="{FF2B5EF4-FFF2-40B4-BE49-F238E27FC236}">
                <a16:creationId xmlns:a16="http://schemas.microsoft.com/office/drawing/2014/main" id="{E3EC39BC-864F-448B-BC5A-2DEE17B95F18}"/>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12210E67-BDAB-41CE-9870-0E48497548AE}"/>
              </a:ext>
            </a:extLst>
          </p:cNvPr>
          <p:cNvSpPr>
            <a:spLocks noGrp="1"/>
          </p:cNvSpPr>
          <p:nvPr>
            <p:ph type="sldNum" sz="quarter" idx="12"/>
          </p:nvPr>
        </p:nvSpPr>
        <p:spPr/>
        <p:txBody>
          <a:bodyPr/>
          <a:lstStyle/>
          <a:p>
            <a:fld id="{B8E5BC51-C385-455B-AD98-C083B7E91DC8}" type="slidenum">
              <a:rPr lang="ru-RU" smtClean="0"/>
              <a:t>‹#›</a:t>
            </a:fld>
            <a:endParaRPr lang="ru-RU"/>
          </a:p>
        </p:txBody>
      </p:sp>
    </p:spTree>
    <p:extLst>
      <p:ext uri="{BB962C8B-B14F-4D97-AF65-F5344CB8AC3E}">
        <p14:creationId xmlns:p14="http://schemas.microsoft.com/office/powerpoint/2010/main" val="252710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F85B-291F-4AE3-9C2E-CC7C0BDEBECA}"/>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71F66CE7-D7D8-46F8-B1FA-4EF4B91DCD65}"/>
              </a:ext>
            </a:extLst>
          </p:cNvPr>
          <p:cNvSpPr>
            <a:spLocks noGrp="1"/>
          </p:cNvSpPr>
          <p:nvPr>
            <p:ph type="dt" sz="half" idx="10"/>
          </p:nvPr>
        </p:nvSpPr>
        <p:spPr/>
        <p:txBody>
          <a:bodyPr/>
          <a:lstStyle/>
          <a:p>
            <a:fld id="{39C97E0C-4FAC-4B2B-B1AB-73494BE246A7}" type="datetimeFigureOut">
              <a:rPr lang="ru-RU" smtClean="0"/>
              <a:t>05.10.2021</a:t>
            </a:fld>
            <a:endParaRPr lang="ru-RU"/>
          </a:p>
        </p:txBody>
      </p:sp>
      <p:sp>
        <p:nvSpPr>
          <p:cNvPr id="4" name="Footer Placeholder 3">
            <a:extLst>
              <a:ext uri="{FF2B5EF4-FFF2-40B4-BE49-F238E27FC236}">
                <a16:creationId xmlns:a16="http://schemas.microsoft.com/office/drawing/2014/main" id="{B2031591-1D55-42CB-990E-446D04D760A1}"/>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EC3FF5DD-AC71-4722-BBBE-C535B48E5AFE}"/>
              </a:ext>
            </a:extLst>
          </p:cNvPr>
          <p:cNvSpPr>
            <a:spLocks noGrp="1"/>
          </p:cNvSpPr>
          <p:nvPr>
            <p:ph type="sldNum" sz="quarter" idx="12"/>
          </p:nvPr>
        </p:nvSpPr>
        <p:spPr/>
        <p:txBody>
          <a:bodyPr/>
          <a:lstStyle/>
          <a:p>
            <a:fld id="{B8E5BC51-C385-455B-AD98-C083B7E91DC8}" type="slidenum">
              <a:rPr lang="ru-RU" smtClean="0"/>
              <a:t>‹#›</a:t>
            </a:fld>
            <a:endParaRPr lang="ru-RU"/>
          </a:p>
        </p:txBody>
      </p:sp>
    </p:spTree>
    <p:extLst>
      <p:ext uri="{BB962C8B-B14F-4D97-AF65-F5344CB8AC3E}">
        <p14:creationId xmlns:p14="http://schemas.microsoft.com/office/powerpoint/2010/main" val="25440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ED41D-0777-4BCA-A55D-C1366F50977C}"/>
              </a:ext>
            </a:extLst>
          </p:cNvPr>
          <p:cNvSpPr>
            <a:spLocks noGrp="1"/>
          </p:cNvSpPr>
          <p:nvPr>
            <p:ph type="dt" sz="half" idx="10"/>
          </p:nvPr>
        </p:nvSpPr>
        <p:spPr/>
        <p:txBody>
          <a:bodyPr/>
          <a:lstStyle/>
          <a:p>
            <a:fld id="{39C97E0C-4FAC-4B2B-B1AB-73494BE246A7}" type="datetimeFigureOut">
              <a:rPr lang="ru-RU" smtClean="0"/>
              <a:t>05.10.2021</a:t>
            </a:fld>
            <a:endParaRPr lang="ru-RU"/>
          </a:p>
        </p:txBody>
      </p:sp>
      <p:sp>
        <p:nvSpPr>
          <p:cNvPr id="3" name="Footer Placeholder 2">
            <a:extLst>
              <a:ext uri="{FF2B5EF4-FFF2-40B4-BE49-F238E27FC236}">
                <a16:creationId xmlns:a16="http://schemas.microsoft.com/office/drawing/2014/main" id="{8D91278A-4728-4262-A79F-3BFE2ED73CC0}"/>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F2782E63-826B-4FCF-A228-A1F4B2E2F3CE}"/>
              </a:ext>
            </a:extLst>
          </p:cNvPr>
          <p:cNvSpPr>
            <a:spLocks noGrp="1"/>
          </p:cNvSpPr>
          <p:nvPr>
            <p:ph type="sldNum" sz="quarter" idx="12"/>
          </p:nvPr>
        </p:nvSpPr>
        <p:spPr/>
        <p:txBody>
          <a:bodyPr/>
          <a:lstStyle/>
          <a:p>
            <a:fld id="{B8E5BC51-C385-455B-AD98-C083B7E91DC8}" type="slidenum">
              <a:rPr lang="ru-RU" smtClean="0"/>
              <a:t>‹#›</a:t>
            </a:fld>
            <a:endParaRPr lang="ru-RU"/>
          </a:p>
        </p:txBody>
      </p:sp>
    </p:spTree>
    <p:extLst>
      <p:ext uri="{BB962C8B-B14F-4D97-AF65-F5344CB8AC3E}">
        <p14:creationId xmlns:p14="http://schemas.microsoft.com/office/powerpoint/2010/main" val="120321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D60E-1B67-467D-959E-A29B1F34B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0339BBEE-C29E-4EBA-88CC-3FD7FD2CD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850DE518-5C6E-40F5-A19E-94B9F6A2C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E53BD-25A0-401F-9254-335DE0056384}"/>
              </a:ext>
            </a:extLst>
          </p:cNvPr>
          <p:cNvSpPr>
            <a:spLocks noGrp="1"/>
          </p:cNvSpPr>
          <p:nvPr>
            <p:ph type="dt" sz="half" idx="10"/>
          </p:nvPr>
        </p:nvSpPr>
        <p:spPr/>
        <p:txBody>
          <a:bodyPr/>
          <a:lstStyle/>
          <a:p>
            <a:fld id="{39C97E0C-4FAC-4B2B-B1AB-73494BE246A7}" type="datetimeFigureOut">
              <a:rPr lang="ru-RU" smtClean="0"/>
              <a:t>05.10.2021</a:t>
            </a:fld>
            <a:endParaRPr lang="ru-RU"/>
          </a:p>
        </p:txBody>
      </p:sp>
      <p:sp>
        <p:nvSpPr>
          <p:cNvPr id="6" name="Footer Placeholder 5">
            <a:extLst>
              <a:ext uri="{FF2B5EF4-FFF2-40B4-BE49-F238E27FC236}">
                <a16:creationId xmlns:a16="http://schemas.microsoft.com/office/drawing/2014/main" id="{BC366BD7-17F8-49DD-AFD4-0972AD657D4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93D74A1E-5B45-4E68-92FC-64569E2EE3E0}"/>
              </a:ext>
            </a:extLst>
          </p:cNvPr>
          <p:cNvSpPr>
            <a:spLocks noGrp="1"/>
          </p:cNvSpPr>
          <p:nvPr>
            <p:ph type="sldNum" sz="quarter" idx="12"/>
          </p:nvPr>
        </p:nvSpPr>
        <p:spPr/>
        <p:txBody>
          <a:bodyPr/>
          <a:lstStyle/>
          <a:p>
            <a:fld id="{B8E5BC51-C385-455B-AD98-C083B7E91DC8}" type="slidenum">
              <a:rPr lang="ru-RU" smtClean="0"/>
              <a:t>‹#›</a:t>
            </a:fld>
            <a:endParaRPr lang="ru-RU"/>
          </a:p>
        </p:txBody>
      </p:sp>
    </p:spTree>
    <p:extLst>
      <p:ext uri="{BB962C8B-B14F-4D97-AF65-F5344CB8AC3E}">
        <p14:creationId xmlns:p14="http://schemas.microsoft.com/office/powerpoint/2010/main" val="210229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AC59-6CED-452F-A700-6B2EBB479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06E3D986-87B7-400B-97F1-49BF3D60C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7BAFF847-6713-46A0-B294-BFBE2B925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C9755-1E8C-44A2-86BC-1116A59BD205}"/>
              </a:ext>
            </a:extLst>
          </p:cNvPr>
          <p:cNvSpPr>
            <a:spLocks noGrp="1"/>
          </p:cNvSpPr>
          <p:nvPr>
            <p:ph type="dt" sz="half" idx="10"/>
          </p:nvPr>
        </p:nvSpPr>
        <p:spPr/>
        <p:txBody>
          <a:bodyPr/>
          <a:lstStyle/>
          <a:p>
            <a:fld id="{39C97E0C-4FAC-4B2B-B1AB-73494BE246A7}" type="datetimeFigureOut">
              <a:rPr lang="ru-RU" smtClean="0"/>
              <a:t>05.10.2021</a:t>
            </a:fld>
            <a:endParaRPr lang="ru-RU"/>
          </a:p>
        </p:txBody>
      </p:sp>
      <p:sp>
        <p:nvSpPr>
          <p:cNvPr id="6" name="Footer Placeholder 5">
            <a:extLst>
              <a:ext uri="{FF2B5EF4-FFF2-40B4-BE49-F238E27FC236}">
                <a16:creationId xmlns:a16="http://schemas.microsoft.com/office/drawing/2014/main" id="{9BF29F9E-23B7-4F05-ADC0-339C4C7975E8}"/>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511009EC-43CC-48DB-9156-C1EE927223CE}"/>
              </a:ext>
            </a:extLst>
          </p:cNvPr>
          <p:cNvSpPr>
            <a:spLocks noGrp="1"/>
          </p:cNvSpPr>
          <p:nvPr>
            <p:ph type="sldNum" sz="quarter" idx="12"/>
          </p:nvPr>
        </p:nvSpPr>
        <p:spPr/>
        <p:txBody>
          <a:bodyPr/>
          <a:lstStyle/>
          <a:p>
            <a:fld id="{B8E5BC51-C385-455B-AD98-C083B7E91DC8}" type="slidenum">
              <a:rPr lang="ru-RU" smtClean="0"/>
              <a:t>‹#›</a:t>
            </a:fld>
            <a:endParaRPr lang="ru-RU"/>
          </a:p>
        </p:txBody>
      </p:sp>
    </p:spTree>
    <p:extLst>
      <p:ext uri="{BB962C8B-B14F-4D97-AF65-F5344CB8AC3E}">
        <p14:creationId xmlns:p14="http://schemas.microsoft.com/office/powerpoint/2010/main" val="351366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15038D-1236-460E-BA92-9BFD5FA8FC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BD1E1F17-2686-4C18-9DDB-A46AE65CFC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67EB79E-4F91-4F60-BE60-5F4DDF1EB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C97E0C-4FAC-4B2B-B1AB-73494BE246A7}" type="datetimeFigureOut">
              <a:rPr lang="ru-RU" smtClean="0"/>
              <a:t>05.10.2021</a:t>
            </a:fld>
            <a:endParaRPr lang="ru-RU"/>
          </a:p>
        </p:txBody>
      </p:sp>
      <p:sp>
        <p:nvSpPr>
          <p:cNvPr id="5" name="Footer Placeholder 4">
            <a:extLst>
              <a:ext uri="{FF2B5EF4-FFF2-40B4-BE49-F238E27FC236}">
                <a16:creationId xmlns:a16="http://schemas.microsoft.com/office/drawing/2014/main" id="{ABCB0227-13AC-46FC-8567-7CF09A264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F2E79CF8-32B2-43E6-8732-CB1A0E483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5BC51-C385-455B-AD98-C083B7E91DC8}" type="slidenum">
              <a:rPr lang="ru-RU" smtClean="0"/>
              <a:t>‹#›</a:t>
            </a:fld>
            <a:endParaRPr lang="ru-RU"/>
          </a:p>
        </p:txBody>
      </p:sp>
    </p:spTree>
    <p:extLst>
      <p:ext uri="{BB962C8B-B14F-4D97-AF65-F5344CB8AC3E}">
        <p14:creationId xmlns:p14="http://schemas.microsoft.com/office/powerpoint/2010/main" val="870609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D111CC15-E49F-4D06-80DF-E42AAB3C8847}"/>
              </a:ext>
            </a:extLst>
          </p:cNvPr>
          <p:cNvSpPr>
            <a:spLocks noGrp="1"/>
          </p:cNvSpPr>
          <p:nvPr>
            <p:ph type="subTitle" idx="1"/>
          </p:nvPr>
        </p:nvSpPr>
        <p:spPr>
          <a:xfrm>
            <a:off x="4464122" y="3470452"/>
            <a:ext cx="3312734" cy="1141851"/>
          </a:xfrm>
          <a:noFill/>
        </p:spPr>
        <p:txBody>
          <a:bodyPr>
            <a:normAutofit fontScale="92500" lnSpcReduction="10000"/>
          </a:bodyPr>
          <a:lstStyle/>
          <a:p>
            <a:r>
              <a:rPr lang="en-US" sz="4000" b="1" dirty="0">
                <a:solidFill>
                  <a:srgbClr val="080808"/>
                </a:solidFill>
              </a:rPr>
              <a:t>Intro to Logic </a:t>
            </a:r>
          </a:p>
          <a:p>
            <a:r>
              <a:rPr lang="en-US" sz="4000" b="1" dirty="0">
                <a:solidFill>
                  <a:srgbClr val="080808"/>
                </a:solidFill>
              </a:rPr>
              <a:t>Rehearsal</a:t>
            </a:r>
            <a:endParaRPr lang="ru-RU" sz="4000" b="1" dirty="0">
              <a:solidFill>
                <a:srgbClr val="080808"/>
              </a:solidFill>
            </a:endParaRPr>
          </a:p>
        </p:txBody>
      </p:sp>
      <p:sp>
        <p:nvSpPr>
          <p:cNvPr id="2" name="Title 1">
            <a:extLst>
              <a:ext uri="{FF2B5EF4-FFF2-40B4-BE49-F238E27FC236}">
                <a16:creationId xmlns:a16="http://schemas.microsoft.com/office/drawing/2014/main" id="{D10A3DF6-C9DD-4943-964B-85B2FEAB15C2}"/>
              </a:ext>
            </a:extLst>
          </p:cNvPr>
          <p:cNvSpPr>
            <a:spLocks noGrp="1"/>
          </p:cNvSpPr>
          <p:nvPr>
            <p:ph type="ctrTitle"/>
          </p:nvPr>
        </p:nvSpPr>
        <p:spPr>
          <a:xfrm>
            <a:off x="3107893" y="1278281"/>
            <a:ext cx="5782716" cy="2150719"/>
          </a:xfrm>
          <a:noFill/>
        </p:spPr>
        <p:txBody>
          <a:bodyPr anchor="ctr">
            <a:normAutofit/>
          </a:bodyPr>
          <a:lstStyle/>
          <a:p>
            <a:r>
              <a:rPr lang="en-US" sz="5400" b="1" dirty="0">
                <a:solidFill>
                  <a:srgbClr val="080808"/>
                </a:solidFill>
              </a:rPr>
              <a:t>Week 7</a:t>
            </a:r>
            <a:endParaRPr lang="ru-RU" sz="5400" b="1"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5785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0D20-58C9-4887-AB17-E9BE185C24F1}"/>
              </a:ext>
            </a:extLst>
          </p:cNvPr>
          <p:cNvSpPr>
            <a:spLocks noGrp="1"/>
          </p:cNvSpPr>
          <p:nvPr>
            <p:ph type="title"/>
          </p:nvPr>
        </p:nvSpPr>
        <p:spPr/>
        <p:txBody>
          <a:bodyPr/>
          <a:lstStyle/>
          <a:p>
            <a:r>
              <a:rPr lang="en-US" dirty="0"/>
              <a:t>Exercises 3</a:t>
            </a:r>
            <a:endParaRPr lang="ru-RU" dirty="0"/>
          </a:p>
        </p:txBody>
      </p:sp>
      <p:sp>
        <p:nvSpPr>
          <p:cNvPr id="3" name="Content Placeholder 2">
            <a:extLst>
              <a:ext uri="{FF2B5EF4-FFF2-40B4-BE49-F238E27FC236}">
                <a16:creationId xmlns:a16="http://schemas.microsoft.com/office/drawing/2014/main" id="{94EE0B5F-B0FB-4181-A1B8-832223CB7E41}"/>
              </a:ext>
            </a:extLst>
          </p:cNvPr>
          <p:cNvSpPr>
            <a:spLocks noGrp="1"/>
          </p:cNvSpPr>
          <p:nvPr>
            <p:ph idx="1"/>
          </p:nvPr>
        </p:nvSpPr>
        <p:spPr/>
        <p:txBody>
          <a:bodyPr/>
          <a:lstStyle/>
          <a:p>
            <a:r>
              <a:rPr lang="en-US" dirty="0"/>
              <a:t>Compute the following argument</a:t>
            </a:r>
          </a:p>
          <a:p>
            <a:endParaRPr lang="en-US" b="0" i="0" dirty="0">
              <a:solidFill>
                <a:srgbClr val="202122"/>
              </a:solidFill>
              <a:effectLst/>
              <a:latin typeface="Arial" panose="020B0604020202020204" pitchFamily="34" charset="0"/>
            </a:endParaRPr>
          </a:p>
          <a:p>
            <a:pPr marL="0" indent="0">
              <a:buNone/>
            </a:pPr>
            <a:endParaRPr lang="en-US" b="0" i="0" dirty="0">
              <a:solidFill>
                <a:srgbClr val="202122"/>
              </a:solidFill>
              <a:effectLst/>
              <a:latin typeface="Arial" panose="020B0604020202020204" pitchFamily="34" charset="0"/>
            </a:endParaRPr>
          </a:p>
          <a:p>
            <a:endParaRPr lang="en-US" dirty="0">
              <a:solidFill>
                <a:srgbClr val="202122"/>
              </a:solidFill>
              <a:latin typeface="Arial" panose="020B0604020202020204" pitchFamily="34" charset="0"/>
            </a:endParaRPr>
          </a:p>
          <a:p>
            <a:r>
              <a:rPr lang="en-US" dirty="0">
                <a:solidFill>
                  <a:srgbClr val="202122"/>
                </a:solidFill>
                <a:latin typeface="Arial" panose="020B0604020202020204" pitchFamily="34" charset="0"/>
              </a:rPr>
              <a:t>And </a:t>
            </a:r>
          </a:p>
          <a:p>
            <a:endParaRPr lang="en-US" dirty="0">
              <a:solidFill>
                <a:srgbClr val="202122"/>
              </a:solidFill>
              <a:latin typeface="Arial" panose="020B0604020202020204" pitchFamily="34" charset="0"/>
            </a:endParaRPr>
          </a:p>
          <a:p>
            <a:r>
              <a:rPr lang="it-IT" dirty="0"/>
              <a:t>J ⊃ (K ⊃ L)/ K ⊃ (J ⊃ L)// (J ⋁ K) ⊃ L</a:t>
            </a:r>
            <a:endParaRPr lang="ru-RU" dirty="0"/>
          </a:p>
        </p:txBody>
      </p:sp>
      <p:pic>
        <p:nvPicPr>
          <p:cNvPr id="5" name="Picture 4">
            <a:extLst>
              <a:ext uri="{FF2B5EF4-FFF2-40B4-BE49-F238E27FC236}">
                <a16:creationId xmlns:a16="http://schemas.microsoft.com/office/drawing/2014/main" id="{C5CDCE32-4D58-465B-A9BC-951C0586B971}"/>
              </a:ext>
            </a:extLst>
          </p:cNvPr>
          <p:cNvPicPr>
            <a:picLocks noChangeAspect="1"/>
          </p:cNvPicPr>
          <p:nvPr/>
        </p:nvPicPr>
        <p:blipFill>
          <a:blip r:embed="rId2"/>
          <a:stretch>
            <a:fillRect/>
          </a:stretch>
        </p:blipFill>
        <p:spPr>
          <a:xfrm>
            <a:off x="1028700" y="2623502"/>
            <a:ext cx="2808916" cy="805498"/>
          </a:xfrm>
          <a:prstGeom prst="rect">
            <a:avLst/>
          </a:prstGeom>
        </p:spPr>
      </p:pic>
    </p:spTree>
    <p:extLst>
      <p:ext uri="{BB962C8B-B14F-4D97-AF65-F5344CB8AC3E}">
        <p14:creationId xmlns:p14="http://schemas.microsoft.com/office/powerpoint/2010/main" val="255796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7BE5-6EE3-41F8-BC7B-B9FD67E4AEDB}"/>
              </a:ext>
            </a:extLst>
          </p:cNvPr>
          <p:cNvSpPr>
            <a:spLocks noGrp="1"/>
          </p:cNvSpPr>
          <p:nvPr>
            <p:ph type="title"/>
          </p:nvPr>
        </p:nvSpPr>
        <p:spPr/>
        <p:txBody>
          <a:bodyPr/>
          <a:lstStyle/>
          <a:p>
            <a:r>
              <a:rPr lang="en-US" dirty="0"/>
              <a:t>Theory 1</a:t>
            </a:r>
            <a:endParaRPr lang="ru-RU" dirty="0"/>
          </a:p>
        </p:txBody>
      </p:sp>
      <p:sp>
        <p:nvSpPr>
          <p:cNvPr id="3" name="Content Placeholder 2">
            <a:extLst>
              <a:ext uri="{FF2B5EF4-FFF2-40B4-BE49-F238E27FC236}">
                <a16:creationId xmlns:a16="http://schemas.microsoft.com/office/drawing/2014/main" id="{83857E73-1A7E-4EA9-BCEB-CD7548B23CE8}"/>
              </a:ext>
            </a:extLst>
          </p:cNvPr>
          <p:cNvSpPr>
            <a:spLocks noGrp="1"/>
          </p:cNvSpPr>
          <p:nvPr>
            <p:ph idx="1"/>
          </p:nvPr>
        </p:nvSpPr>
        <p:spPr/>
        <p:txBody>
          <a:bodyPr>
            <a:normAutofit lnSpcReduction="10000"/>
          </a:bodyPr>
          <a:lstStyle/>
          <a:p>
            <a:r>
              <a:rPr lang="en-US" dirty="0"/>
              <a:t>What is Logic? And how does it differ from Rhetoric?</a:t>
            </a:r>
          </a:p>
          <a:p>
            <a:r>
              <a:rPr lang="en-US" dirty="0"/>
              <a:t>What is an Argument?</a:t>
            </a:r>
          </a:p>
          <a:p>
            <a:r>
              <a:rPr lang="en-US" dirty="0"/>
              <a:t>What is an Extended Argument?</a:t>
            </a:r>
          </a:p>
          <a:p>
            <a:r>
              <a:rPr lang="en-US" dirty="0"/>
              <a:t>When does an Argument is Logically Valid?</a:t>
            </a:r>
          </a:p>
          <a:p>
            <a:r>
              <a:rPr lang="en-US" dirty="0"/>
              <a:t>What are the steps in argument reconstruction?</a:t>
            </a:r>
          </a:p>
          <a:p>
            <a:r>
              <a:rPr lang="en-US" dirty="0"/>
              <a:t>What are implicit and explicit premises?</a:t>
            </a:r>
          </a:p>
          <a:p>
            <a:r>
              <a:rPr lang="en-US" dirty="0"/>
              <a:t>What are crucial things to remember when evaluating an argument?</a:t>
            </a:r>
          </a:p>
          <a:p>
            <a:r>
              <a:rPr lang="en-US" dirty="0"/>
              <a:t>What are the linguistic barriers that prevent us from properly assessing an argument?</a:t>
            </a:r>
          </a:p>
          <a:p>
            <a:endParaRPr lang="ru-RU" dirty="0"/>
          </a:p>
        </p:txBody>
      </p:sp>
    </p:spTree>
    <p:extLst>
      <p:ext uri="{BB962C8B-B14F-4D97-AF65-F5344CB8AC3E}">
        <p14:creationId xmlns:p14="http://schemas.microsoft.com/office/powerpoint/2010/main" val="170350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63EB-5A5C-4175-99D6-DA8C30805767}"/>
              </a:ext>
            </a:extLst>
          </p:cNvPr>
          <p:cNvSpPr>
            <a:spLocks noGrp="1"/>
          </p:cNvSpPr>
          <p:nvPr>
            <p:ph type="title"/>
          </p:nvPr>
        </p:nvSpPr>
        <p:spPr/>
        <p:txBody>
          <a:bodyPr/>
          <a:lstStyle/>
          <a:p>
            <a:r>
              <a:rPr lang="en-US" dirty="0"/>
              <a:t>Theory 2</a:t>
            </a:r>
            <a:endParaRPr lang="ru-RU" dirty="0"/>
          </a:p>
        </p:txBody>
      </p:sp>
      <p:sp>
        <p:nvSpPr>
          <p:cNvPr id="3" name="Content Placeholder 2">
            <a:extLst>
              <a:ext uri="{FF2B5EF4-FFF2-40B4-BE49-F238E27FC236}">
                <a16:creationId xmlns:a16="http://schemas.microsoft.com/office/drawing/2014/main" id="{DA1E3CA7-361A-481A-9ACF-322FB7046DDA}"/>
              </a:ext>
            </a:extLst>
          </p:cNvPr>
          <p:cNvSpPr>
            <a:spLocks noGrp="1"/>
          </p:cNvSpPr>
          <p:nvPr>
            <p:ph idx="1"/>
          </p:nvPr>
        </p:nvSpPr>
        <p:spPr/>
        <p:txBody>
          <a:bodyPr/>
          <a:lstStyle/>
          <a:p>
            <a:r>
              <a:rPr lang="en-US" dirty="0"/>
              <a:t>Explain the role of Aristotle in Developing Categorial Logic</a:t>
            </a:r>
          </a:p>
          <a:p>
            <a:r>
              <a:rPr lang="en-US" dirty="0"/>
              <a:t>What is Categorical Logic? And why is it important?</a:t>
            </a:r>
          </a:p>
          <a:p>
            <a:r>
              <a:rPr lang="en-US" dirty="0"/>
              <a:t>What are the elements of categorical logic?</a:t>
            </a:r>
          </a:p>
          <a:p>
            <a:r>
              <a:rPr lang="en-US" dirty="0"/>
              <a:t>What is Quantity?</a:t>
            </a:r>
          </a:p>
          <a:p>
            <a:r>
              <a:rPr lang="en-US" dirty="0"/>
              <a:t>What is Quality?</a:t>
            </a:r>
          </a:p>
          <a:p>
            <a:r>
              <a:rPr lang="en-US" dirty="0"/>
              <a:t>What are the basic categorical forms?</a:t>
            </a:r>
          </a:p>
          <a:p>
            <a:r>
              <a:rPr lang="en-US" dirty="0"/>
              <a:t>What is Distribution? And does it apply to the basic categorical statements?</a:t>
            </a:r>
          </a:p>
          <a:p>
            <a:endParaRPr lang="en-US" dirty="0"/>
          </a:p>
        </p:txBody>
      </p:sp>
    </p:spTree>
    <p:extLst>
      <p:ext uri="{BB962C8B-B14F-4D97-AF65-F5344CB8AC3E}">
        <p14:creationId xmlns:p14="http://schemas.microsoft.com/office/powerpoint/2010/main" val="156667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B852-7DDE-41B8-BC68-AA72282E297D}"/>
              </a:ext>
            </a:extLst>
          </p:cNvPr>
          <p:cNvSpPr>
            <a:spLocks noGrp="1"/>
          </p:cNvSpPr>
          <p:nvPr>
            <p:ph type="title"/>
          </p:nvPr>
        </p:nvSpPr>
        <p:spPr>
          <a:xfrm>
            <a:off x="485775" y="238125"/>
            <a:ext cx="10515600" cy="1325563"/>
          </a:xfrm>
        </p:spPr>
        <p:txBody>
          <a:bodyPr/>
          <a:lstStyle/>
          <a:p>
            <a:r>
              <a:rPr lang="en-US" dirty="0"/>
              <a:t>Theory 3</a:t>
            </a:r>
            <a:endParaRPr lang="ru-RU" dirty="0"/>
          </a:p>
        </p:txBody>
      </p:sp>
      <p:sp>
        <p:nvSpPr>
          <p:cNvPr id="3" name="Content Placeholder 2">
            <a:extLst>
              <a:ext uri="{FF2B5EF4-FFF2-40B4-BE49-F238E27FC236}">
                <a16:creationId xmlns:a16="http://schemas.microsoft.com/office/drawing/2014/main" id="{15ED92FF-0301-4D41-A8E1-FDF262EE24DF}"/>
              </a:ext>
            </a:extLst>
          </p:cNvPr>
          <p:cNvSpPr>
            <a:spLocks noGrp="1"/>
          </p:cNvSpPr>
          <p:nvPr>
            <p:ph idx="1"/>
          </p:nvPr>
        </p:nvSpPr>
        <p:spPr>
          <a:xfrm>
            <a:off x="838200" y="1400175"/>
            <a:ext cx="10515600" cy="5219700"/>
          </a:xfrm>
        </p:spPr>
        <p:txBody>
          <a:bodyPr>
            <a:normAutofit lnSpcReduction="10000"/>
          </a:bodyPr>
          <a:lstStyle/>
          <a:p>
            <a:r>
              <a:rPr lang="en-US" dirty="0"/>
              <a:t>What is Stoicism?</a:t>
            </a:r>
          </a:p>
          <a:p>
            <a:r>
              <a:rPr lang="en-US" dirty="0" err="1"/>
              <a:t>Crisippus</a:t>
            </a:r>
            <a:r>
              <a:rPr lang="en-US" dirty="0"/>
              <a:t> vs Aristotle, explain?</a:t>
            </a:r>
          </a:p>
          <a:p>
            <a:r>
              <a:rPr lang="en-US" dirty="0"/>
              <a:t>Describe Stoic Logic in detail and say why it can be said to be a precursor of propositional logic</a:t>
            </a:r>
          </a:p>
          <a:p>
            <a:r>
              <a:rPr lang="en-US" dirty="0"/>
              <a:t>Who were Leibniz and Boole?</a:t>
            </a:r>
          </a:p>
          <a:p>
            <a:r>
              <a:rPr lang="en-US" dirty="0"/>
              <a:t>What is propositional logic, how does it differ from categorical logic and why is it important?</a:t>
            </a:r>
          </a:p>
          <a:p>
            <a:r>
              <a:rPr lang="en-US" dirty="0"/>
              <a:t>What are logical operators, how many operators we have in propositional logic, how do we symbolize them, and why they are important?</a:t>
            </a:r>
          </a:p>
          <a:p>
            <a:r>
              <a:rPr lang="en-US" dirty="0"/>
              <a:t>What is a well-formed statement? What is the top operator?</a:t>
            </a:r>
          </a:p>
          <a:p>
            <a:r>
              <a:rPr lang="en-US" dirty="0"/>
              <a:t>What are necessary/sufficient conditions? </a:t>
            </a:r>
            <a:endParaRPr lang="ru-RU" dirty="0"/>
          </a:p>
        </p:txBody>
      </p:sp>
    </p:spTree>
    <p:extLst>
      <p:ext uri="{BB962C8B-B14F-4D97-AF65-F5344CB8AC3E}">
        <p14:creationId xmlns:p14="http://schemas.microsoft.com/office/powerpoint/2010/main" val="200246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C30E-06E4-4113-B405-4C14605B2228}"/>
              </a:ext>
            </a:extLst>
          </p:cNvPr>
          <p:cNvSpPr>
            <a:spLocks noGrp="1"/>
          </p:cNvSpPr>
          <p:nvPr>
            <p:ph type="title"/>
          </p:nvPr>
        </p:nvSpPr>
        <p:spPr/>
        <p:txBody>
          <a:bodyPr/>
          <a:lstStyle/>
          <a:p>
            <a:r>
              <a:rPr lang="en-US" dirty="0"/>
              <a:t>Theory 4/5</a:t>
            </a:r>
            <a:endParaRPr lang="ru-RU" dirty="0"/>
          </a:p>
        </p:txBody>
      </p:sp>
      <p:sp>
        <p:nvSpPr>
          <p:cNvPr id="3" name="Content Placeholder 2">
            <a:extLst>
              <a:ext uri="{FF2B5EF4-FFF2-40B4-BE49-F238E27FC236}">
                <a16:creationId xmlns:a16="http://schemas.microsoft.com/office/drawing/2014/main" id="{D358911B-03C5-4C21-BEBE-F738B1639E67}"/>
              </a:ext>
            </a:extLst>
          </p:cNvPr>
          <p:cNvSpPr>
            <a:spLocks noGrp="1"/>
          </p:cNvSpPr>
          <p:nvPr>
            <p:ph idx="1"/>
          </p:nvPr>
        </p:nvSpPr>
        <p:spPr/>
        <p:txBody>
          <a:bodyPr>
            <a:normAutofit lnSpcReduction="10000"/>
          </a:bodyPr>
          <a:lstStyle/>
          <a:p>
            <a:r>
              <a:rPr lang="en-US" dirty="0"/>
              <a:t>What is the true value of each operator we use in propositional logic?</a:t>
            </a:r>
          </a:p>
          <a:p>
            <a:r>
              <a:rPr lang="en-US" dirty="0"/>
              <a:t>What are compound propositions and how do we compute such propositions when we know the values of the elements contained in such propositions?</a:t>
            </a:r>
          </a:p>
          <a:p>
            <a:r>
              <a:rPr lang="en-US" dirty="0"/>
              <a:t>How do we compute compound propositions when we don t know the value of the elements contained in such propositions?</a:t>
            </a:r>
          </a:p>
          <a:p>
            <a:r>
              <a:rPr lang="en-US" dirty="0"/>
              <a:t>What is a truth table and how do we build one? (Rules)</a:t>
            </a:r>
          </a:p>
          <a:p>
            <a:r>
              <a:rPr lang="en-US" dirty="0"/>
              <a:t>How can we classify propositional statements?</a:t>
            </a:r>
          </a:p>
          <a:p>
            <a:r>
              <a:rPr lang="en-US" dirty="0"/>
              <a:t>What logical possibilities we have when we compare propositional statements?</a:t>
            </a:r>
            <a:endParaRPr lang="ru-RU" dirty="0"/>
          </a:p>
        </p:txBody>
      </p:sp>
    </p:spTree>
    <p:extLst>
      <p:ext uri="{BB962C8B-B14F-4D97-AF65-F5344CB8AC3E}">
        <p14:creationId xmlns:p14="http://schemas.microsoft.com/office/powerpoint/2010/main" val="167568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0EAA-E779-44B8-B9B7-B4C9FA82C5C5}"/>
              </a:ext>
            </a:extLst>
          </p:cNvPr>
          <p:cNvSpPr>
            <a:spLocks noGrp="1"/>
          </p:cNvSpPr>
          <p:nvPr>
            <p:ph type="title"/>
          </p:nvPr>
        </p:nvSpPr>
        <p:spPr/>
        <p:txBody>
          <a:bodyPr/>
          <a:lstStyle/>
          <a:p>
            <a:r>
              <a:rPr lang="en-US" dirty="0"/>
              <a:t>Theory 6</a:t>
            </a:r>
            <a:endParaRPr lang="ru-RU" dirty="0"/>
          </a:p>
        </p:txBody>
      </p:sp>
      <p:sp>
        <p:nvSpPr>
          <p:cNvPr id="3" name="Content Placeholder 2">
            <a:extLst>
              <a:ext uri="{FF2B5EF4-FFF2-40B4-BE49-F238E27FC236}">
                <a16:creationId xmlns:a16="http://schemas.microsoft.com/office/drawing/2014/main" id="{655D639F-417F-4581-9D1D-9154FC8736FB}"/>
              </a:ext>
            </a:extLst>
          </p:cNvPr>
          <p:cNvSpPr>
            <a:spLocks noGrp="1"/>
          </p:cNvSpPr>
          <p:nvPr>
            <p:ph idx="1"/>
          </p:nvPr>
        </p:nvSpPr>
        <p:spPr/>
        <p:txBody>
          <a:bodyPr/>
          <a:lstStyle/>
          <a:p>
            <a:r>
              <a:rPr lang="en-US" dirty="0"/>
              <a:t>How do you build truth tables for arguments?</a:t>
            </a:r>
          </a:p>
          <a:p>
            <a:r>
              <a:rPr lang="en-US" dirty="0"/>
              <a:t>Who was Frege?</a:t>
            </a:r>
          </a:p>
          <a:p>
            <a:r>
              <a:rPr lang="en-US" dirty="0"/>
              <a:t>What is predicate logic , how does it differ from categorical and propositional logic </a:t>
            </a:r>
          </a:p>
          <a:p>
            <a:r>
              <a:rPr lang="en-US" dirty="0"/>
              <a:t>Why is predicate logic important?</a:t>
            </a:r>
          </a:p>
          <a:p>
            <a:r>
              <a:rPr lang="en-US" dirty="0"/>
              <a:t>What tools do we have in predicate logic that makes it unique?</a:t>
            </a:r>
          </a:p>
          <a:p>
            <a:r>
              <a:rPr lang="en-US" dirty="0"/>
              <a:t>What are the key elements of predicate logic?</a:t>
            </a:r>
            <a:endParaRPr lang="ru-RU" dirty="0"/>
          </a:p>
        </p:txBody>
      </p:sp>
    </p:spTree>
    <p:extLst>
      <p:ext uri="{BB962C8B-B14F-4D97-AF65-F5344CB8AC3E}">
        <p14:creationId xmlns:p14="http://schemas.microsoft.com/office/powerpoint/2010/main" val="250838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379D-9B6F-4FEB-B6B8-680D95C17B8A}"/>
              </a:ext>
            </a:extLst>
          </p:cNvPr>
          <p:cNvSpPr>
            <a:spLocks noGrp="1"/>
          </p:cNvSpPr>
          <p:nvPr>
            <p:ph type="title"/>
          </p:nvPr>
        </p:nvSpPr>
        <p:spPr/>
        <p:txBody>
          <a:bodyPr/>
          <a:lstStyle/>
          <a:p>
            <a:r>
              <a:rPr lang="en-US" dirty="0"/>
              <a:t>Exercise 1</a:t>
            </a:r>
            <a:endParaRPr lang="ru-RU" dirty="0"/>
          </a:p>
        </p:txBody>
      </p:sp>
      <p:sp>
        <p:nvSpPr>
          <p:cNvPr id="3" name="Content Placeholder 2">
            <a:extLst>
              <a:ext uri="{FF2B5EF4-FFF2-40B4-BE49-F238E27FC236}">
                <a16:creationId xmlns:a16="http://schemas.microsoft.com/office/drawing/2014/main" id="{EC10BB9A-4BD8-43DE-9886-E602013C9968}"/>
              </a:ext>
            </a:extLst>
          </p:cNvPr>
          <p:cNvSpPr>
            <a:spLocks noGrp="1"/>
          </p:cNvSpPr>
          <p:nvPr>
            <p:ph idx="1"/>
          </p:nvPr>
        </p:nvSpPr>
        <p:spPr/>
        <p:txBody>
          <a:bodyPr/>
          <a:lstStyle/>
          <a:p>
            <a:pPr marL="0" indent="0">
              <a:buNone/>
            </a:pPr>
            <a:r>
              <a:rPr lang="en-US" dirty="0"/>
              <a:t>Reconstruct:</a:t>
            </a:r>
          </a:p>
          <a:p>
            <a:pPr marL="0" indent="0">
              <a:buNone/>
            </a:pPr>
            <a:r>
              <a:rPr lang="en-US" dirty="0"/>
              <a:t>The most important challenge facing educators today is to teach students how to write decent prose. By “decent prose” I do not mean elegant writing: I mean simple straightforward writing that conforms to the rules of English grammar and clearly conveys its meaning. The ability to write decent prose is important because those who lack it will be unable to understand the great achievements of our cultural heritage— whether of Homer or Hemingway—and, perhaps even more important, will be unable to communicate effectively in today’s world</a:t>
            </a:r>
            <a:endParaRPr lang="ru-RU" dirty="0"/>
          </a:p>
        </p:txBody>
      </p:sp>
    </p:spTree>
    <p:extLst>
      <p:ext uri="{BB962C8B-B14F-4D97-AF65-F5344CB8AC3E}">
        <p14:creationId xmlns:p14="http://schemas.microsoft.com/office/powerpoint/2010/main" val="284775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B35D-0062-4498-BFF4-F8390C838F1B}"/>
              </a:ext>
            </a:extLst>
          </p:cNvPr>
          <p:cNvSpPr>
            <a:spLocks noGrp="1"/>
          </p:cNvSpPr>
          <p:nvPr>
            <p:ph type="title"/>
          </p:nvPr>
        </p:nvSpPr>
        <p:spPr/>
        <p:txBody>
          <a:bodyPr/>
          <a:lstStyle/>
          <a:p>
            <a:r>
              <a:rPr lang="en-US" dirty="0"/>
              <a:t>Explained …</a:t>
            </a:r>
            <a:endParaRPr lang="ru-RU" dirty="0"/>
          </a:p>
        </p:txBody>
      </p:sp>
      <p:sp>
        <p:nvSpPr>
          <p:cNvPr id="3" name="Content Placeholder 2">
            <a:extLst>
              <a:ext uri="{FF2B5EF4-FFF2-40B4-BE49-F238E27FC236}">
                <a16:creationId xmlns:a16="http://schemas.microsoft.com/office/drawing/2014/main" id="{078512B8-84FA-4CE6-8383-816AD7D17221}"/>
              </a:ext>
            </a:extLst>
          </p:cNvPr>
          <p:cNvSpPr>
            <a:spLocks noGrp="1"/>
          </p:cNvSpPr>
          <p:nvPr>
            <p:ph idx="1"/>
          </p:nvPr>
        </p:nvSpPr>
        <p:spPr/>
        <p:txBody>
          <a:bodyPr>
            <a:normAutofit fontScale="92500" lnSpcReduction="20000"/>
          </a:bodyPr>
          <a:lstStyle/>
          <a:p>
            <a:r>
              <a:rPr lang="en-US" dirty="0"/>
              <a:t>P1. The ability to write decent prose is important because those who lack it will be unable to understand the great achievements of our cultural heritage. </a:t>
            </a:r>
          </a:p>
          <a:p>
            <a:endParaRPr lang="en-US" dirty="0"/>
          </a:p>
          <a:p>
            <a:r>
              <a:rPr lang="en-US" dirty="0"/>
              <a:t>P2. The ability to write decent prose is important because those who lack it will be unable to communicate effectively in today’s world. </a:t>
            </a:r>
          </a:p>
          <a:p>
            <a:endParaRPr lang="en-US" dirty="0"/>
          </a:p>
          <a:p>
            <a:r>
              <a:rPr lang="en-US" sz="2400" i="1" dirty="0"/>
              <a:t>[IP3: Educators have a responsibility to give students an understanding of the great achievements of our cultural heritage and to teach students to communicate effectively]</a:t>
            </a:r>
            <a:endParaRPr lang="ru-RU" sz="2400" i="1" dirty="0"/>
          </a:p>
          <a:p>
            <a:endParaRPr lang="en-US" dirty="0"/>
          </a:p>
          <a:p>
            <a:r>
              <a:rPr lang="en-US" dirty="0"/>
              <a:t>C. The most important challenge facing educators today is to teach students how to write decent prose</a:t>
            </a:r>
          </a:p>
          <a:p>
            <a:endParaRPr lang="en-US" dirty="0"/>
          </a:p>
        </p:txBody>
      </p:sp>
    </p:spTree>
    <p:extLst>
      <p:ext uri="{BB962C8B-B14F-4D97-AF65-F5344CB8AC3E}">
        <p14:creationId xmlns:p14="http://schemas.microsoft.com/office/powerpoint/2010/main" val="385391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77B9-888E-4A40-92A3-51B8A8A22230}"/>
              </a:ext>
            </a:extLst>
          </p:cNvPr>
          <p:cNvSpPr>
            <a:spLocks noGrp="1"/>
          </p:cNvSpPr>
          <p:nvPr>
            <p:ph type="title"/>
          </p:nvPr>
        </p:nvSpPr>
        <p:spPr/>
        <p:txBody>
          <a:bodyPr/>
          <a:lstStyle/>
          <a:p>
            <a:r>
              <a:rPr lang="en-US" dirty="0"/>
              <a:t>Exercises 2</a:t>
            </a:r>
            <a:endParaRPr lang="ru-RU" dirty="0"/>
          </a:p>
        </p:txBody>
      </p:sp>
      <p:sp>
        <p:nvSpPr>
          <p:cNvPr id="3" name="Content Placeholder 2">
            <a:extLst>
              <a:ext uri="{FF2B5EF4-FFF2-40B4-BE49-F238E27FC236}">
                <a16:creationId xmlns:a16="http://schemas.microsoft.com/office/drawing/2014/main" id="{334B1F4E-2479-46FF-BA17-D9CEBB9E2677}"/>
              </a:ext>
            </a:extLst>
          </p:cNvPr>
          <p:cNvSpPr>
            <a:spLocks noGrp="1"/>
          </p:cNvSpPr>
          <p:nvPr>
            <p:ph idx="1"/>
          </p:nvPr>
        </p:nvSpPr>
        <p:spPr/>
        <p:txBody>
          <a:bodyPr/>
          <a:lstStyle/>
          <a:p>
            <a:r>
              <a:rPr lang="en-US" dirty="0"/>
              <a:t>Compute</a:t>
            </a:r>
            <a:br>
              <a:rPr lang="en-US" dirty="0"/>
            </a:br>
            <a:r>
              <a:rPr lang="ru-RU" sz="2000" b="0" i="0"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 </a:t>
            </a:r>
            <a:r>
              <a:rPr lang="en-US" dirty="0"/>
              <a:t>[(A </a:t>
            </a:r>
            <a:r>
              <a:rPr lang="ru-RU" b="0" i="0"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 </a:t>
            </a:r>
            <a:r>
              <a:rPr lang="en-US" dirty="0">
                <a:solidFill>
                  <a:srgbClr val="202122"/>
                </a:solidFill>
                <a:latin typeface="Arial" panose="020B0604020202020204" pitchFamily="34" charset="0"/>
              </a:rPr>
              <a:t>B) </a:t>
            </a:r>
            <a:r>
              <a:rPr lang="ru-RU" b="0" i="0"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 (C </a:t>
            </a:r>
            <a:r>
              <a:rPr lang="ru-RU" b="0" i="0"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 D)] </a:t>
            </a:r>
            <a:r>
              <a:rPr lang="ru-RU" b="0" i="0"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 [(D </a:t>
            </a:r>
            <a:r>
              <a:rPr lang="ru-RU" b="0" i="0" dirty="0">
                <a:solidFill>
                  <a:srgbClr val="202122"/>
                </a:solidFill>
                <a:effectLst/>
                <a:latin typeface="Arial" panose="020B0604020202020204" pitchFamily="34" charset="0"/>
              </a:rPr>
              <a:t>≡</a:t>
            </a:r>
            <a:r>
              <a:rPr lang="en-US" dirty="0">
                <a:solidFill>
                  <a:srgbClr val="202122"/>
                </a:solidFill>
                <a:latin typeface="Arial" panose="020B0604020202020204" pitchFamily="34" charset="0"/>
              </a:rPr>
              <a:t> E) </a:t>
            </a:r>
            <a:r>
              <a:rPr lang="ru-RU" b="0" i="0"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 (A</a:t>
            </a:r>
            <a:r>
              <a:rPr lang="ru-RU"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 </a:t>
            </a:r>
            <a:r>
              <a:rPr lang="ru-RU" sz="2000" b="0" i="0" dirty="0">
                <a:solidFill>
                  <a:srgbClr val="202122"/>
                </a:solidFill>
                <a:effectLst/>
                <a:latin typeface="Arial" panose="020B0604020202020204" pitchFamily="34" charset="0"/>
              </a:rPr>
              <a:t>˜</a:t>
            </a:r>
            <a:r>
              <a:rPr lang="en-US" b="0" i="0" dirty="0">
                <a:solidFill>
                  <a:srgbClr val="202122"/>
                </a:solidFill>
                <a:effectLst/>
                <a:latin typeface="Arial" panose="020B0604020202020204" pitchFamily="34" charset="0"/>
              </a:rPr>
              <a:t> </a:t>
            </a:r>
            <a:r>
              <a:rPr lang="en-US" dirty="0">
                <a:solidFill>
                  <a:srgbClr val="202122"/>
                </a:solidFill>
                <a:latin typeface="Arial" panose="020B0604020202020204" pitchFamily="34" charset="0"/>
              </a:rPr>
              <a:t>B]</a:t>
            </a:r>
            <a:r>
              <a:rPr lang="en-US" b="0" i="0" dirty="0">
                <a:solidFill>
                  <a:srgbClr val="202122"/>
                </a:solidFill>
                <a:effectLst/>
                <a:latin typeface="Arial" panose="020B0604020202020204" pitchFamily="34" charset="0"/>
              </a:rPr>
              <a:t>  </a:t>
            </a:r>
            <a:r>
              <a:rPr lang="en-US" sz="1400" dirty="0">
                <a:solidFill>
                  <a:srgbClr val="202122"/>
                </a:solidFill>
                <a:latin typeface="Arial" panose="020B0604020202020204" pitchFamily="34" charset="0"/>
              </a:rPr>
              <a:t>where A,B,C = T, and D, E = F</a:t>
            </a:r>
            <a:br>
              <a:rPr lang="en-US" sz="1400" dirty="0">
                <a:solidFill>
                  <a:srgbClr val="202122"/>
                </a:solidFill>
                <a:latin typeface="Arial" panose="020B0604020202020204" pitchFamily="34" charset="0"/>
              </a:rPr>
            </a:br>
            <a:br>
              <a:rPr lang="en-US" sz="1400" dirty="0">
                <a:solidFill>
                  <a:srgbClr val="202122"/>
                </a:solidFill>
                <a:latin typeface="Arial" panose="020B0604020202020204" pitchFamily="34" charset="0"/>
              </a:rPr>
            </a:br>
            <a:br>
              <a:rPr lang="en-US" sz="1400" dirty="0">
                <a:solidFill>
                  <a:srgbClr val="202122"/>
                </a:solidFill>
                <a:latin typeface="Arial" panose="020B0604020202020204" pitchFamily="34" charset="0"/>
              </a:rPr>
            </a:br>
            <a:r>
              <a:rPr lang="en-US" sz="2400" dirty="0">
                <a:solidFill>
                  <a:srgbClr val="202122"/>
                </a:solidFill>
                <a:latin typeface="Arial" panose="020B0604020202020204" pitchFamily="34" charset="0"/>
              </a:rPr>
              <a:t>Compute the same not knowing the truth values of the elements</a:t>
            </a:r>
          </a:p>
          <a:p>
            <a:endParaRPr lang="en-US" sz="2400" dirty="0">
              <a:solidFill>
                <a:srgbClr val="202122"/>
              </a:solidFill>
              <a:latin typeface="Arial" panose="020B0604020202020204" pitchFamily="34" charset="0"/>
            </a:endParaRPr>
          </a:p>
          <a:p>
            <a:r>
              <a:rPr lang="en-US" sz="2400" dirty="0">
                <a:solidFill>
                  <a:srgbClr val="202122"/>
                </a:solidFill>
                <a:latin typeface="Arial" panose="020B0604020202020204" pitchFamily="34" charset="0"/>
              </a:rPr>
              <a:t>Compare</a:t>
            </a:r>
            <a:endParaRPr lang="ru-RU" dirty="0"/>
          </a:p>
        </p:txBody>
      </p:sp>
      <p:pic>
        <p:nvPicPr>
          <p:cNvPr id="5" name="Picture 4">
            <a:extLst>
              <a:ext uri="{FF2B5EF4-FFF2-40B4-BE49-F238E27FC236}">
                <a16:creationId xmlns:a16="http://schemas.microsoft.com/office/drawing/2014/main" id="{BD1A40B5-A9AC-4FD4-AD20-62734BB50884}"/>
              </a:ext>
            </a:extLst>
          </p:cNvPr>
          <p:cNvPicPr>
            <a:picLocks noChangeAspect="1"/>
          </p:cNvPicPr>
          <p:nvPr/>
        </p:nvPicPr>
        <p:blipFill>
          <a:blip r:embed="rId2"/>
          <a:stretch>
            <a:fillRect/>
          </a:stretch>
        </p:blipFill>
        <p:spPr>
          <a:xfrm>
            <a:off x="724535" y="4447222"/>
            <a:ext cx="10115550" cy="1647825"/>
          </a:xfrm>
          <a:prstGeom prst="rect">
            <a:avLst/>
          </a:prstGeom>
        </p:spPr>
      </p:pic>
    </p:spTree>
    <p:extLst>
      <p:ext uri="{BB962C8B-B14F-4D97-AF65-F5344CB8AC3E}">
        <p14:creationId xmlns:p14="http://schemas.microsoft.com/office/powerpoint/2010/main" val="1878660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677</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Week 7</vt:lpstr>
      <vt:lpstr>Theory 1</vt:lpstr>
      <vt:lpstr>Theory 2</vt:lpstr>
      <vt:lpstr>Theory 3</vt:lpstr>
      <vt:lpstr>Theory 4/5</vt:lpstr>
      <vt:lpstr>Theory 6</vt:lpstr>
      <vt:lpstr>Exercise 1</vt:lpstr>
      <vt:lpstr>Explained …</vt:lpstr>
      <vt:lpstr>Exercises 2</vt:lpstr>
      <vt:lpstr>Exercises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Мирко Фарина</dc:creator>
  <cp:lastModifiedBy>Мирко Фарина</cp:lastModifiedBy>
  <cp:revision>2</cp:revision>
  <dcterms:created xsi:type="dcterms:W3CDTF">2021-10-04T09:00:28Z</dcterms:created>
  <dcterms:modified xsi:type="dcterms:W3CDTF">2021-10-05T11:33:02Z</dcterms:modified>
</cp:coreProperties>
</file>