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5" r:id="rId4"/>
    <p:sldId id="274" r:id="rId5"/>
    <p:sldId id="273" r:id="rId6"/>
    <p:sldId id="272" r:id="rId7"/>
    <p:sldId id="271" r:id="rId8"/>
    <p:sldId id="270" r:id="rId9"/>
    <p:sldId id="269" r:id="rId10"/>
    <p:sldId id="267" r:id="rId11"/>
    <p:sldId id="266" r:id="rId12"/>
    <p:sldId id="265" r:id="rId13"/>
    <p:sldId id="264" r:id="rId14"/>
    <p:sldId id="263" r:id="rId15"/>
    <p:sldId id="262" r:id="rId16"/>
    <p:sldId id="261" r:id="rId17"/>
    <p:sldId id="260" r:id="rId18"/>
    <p:sldId id="257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0A52C-79CA-4600-B2B5-06A99BDB7CE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FB3182-17C6-4F6F-BA27-55C0B65D985E}">
      <dgm:prSet phldrT="[文本]"/>
      <dgm:spPr/>
      <dgm:t>
        <a:bodyPr/>
        <a:lstStyle/>
        <a:p>
          <a:r>
            <a:rPr lang="zh-CN" altLang="en-US" dirty="0">
              <a:solidFill>
                <a:schemeClr val="accent1">
                  <a:lumMod val="75000"/>
                </a:schemeClr>
              </a:solidFill>
            </a:rPr>
            <a:t>起步</a:t>
          </a:r>
        </a:p>
      </dgm:t>
    </dgm:pt>
    <dgm:pt modelId="{0266255E-0FA8-4E4B-8D3F-B5F79C13F3ED}" type="parTrans" cxnId="{D4922B9E-2310-4C1D-ABED-018C9A5AFC01}">
      <dgm:prSet/>
      <dgm:spPr/>
      <dgm:t>
        <a:bodyPr/>
        <a:lstStyle/>
        <a:p>
          <a:endParaRPr lang="zh-CN" altLang="en-US"/>
        </a:p>
      </dgm:t>
    </dgm:pt>
    <dgm:pt modelId="{D2BAF743-79B1-4FCF-A80C-304F31BB361B}" type="sibTrans" cxnId="{D4922B9E-2310-4C1D-ABED-018C9A5AFC01}">
      <dgm:prSet/>
      <dgm:spPr/>
      <dgm:t>
        <a:bodyPr/>
        <a:lstStyle/>
        <a:p>
          <a:endParaRPr lang="zh-CN" altLang="en-US"/>
        </a:p>
      </dgm:t>
    </dgm:pt>
    <dgm:pt modelId="{A0B57CE7-FF67-40D4-85B4-9EC6A89607C3}">
      <dgm:prSet phldrT="[文本]"/>
      <dgm:spPr/>
      <dgm:t>
        <a:bodyPr/>
        <a:lstStyle/>
        <a:p>
          <a:r>
            <a:rPr lang="zh-CN" altLang="en-US" dirty="0">
              <a:solidFill>
                <a:schemeClr val="accent1">
                  <a:lumMod val="75000"/>
                </a:schemeClr>
              </a:solidFill>
            </a:rPr>
            <a:t>熟练</a:t>
          </a:r>
        </a:p>
      </dgm:t>
    </dgm:pt>
    <dgm:pt modelId="{A5C4CA02-EEFB-4669-9680-4590F4A0161D}" type="parTrans" cxnId="{C554EAAF-0396-45CF-8905-32278DCFCC5A}">
      <dgm:prSet/>
      <dgm:spPr/>
      <dgm:t>
        <a:bodyPr/>
        <a:lstStyle/>
        <a:p>
          <a:endParaRPr lang="zh-CN" altLang="en-US"/>
        </a:p>
      </dgm:t>
    </dgm:pt>
    <dgm:pt modelId="{575B38CA-98D8-4015-A85B-CA79F680A644}" type="sibTrans" cxnId="{C554EAAF-0396-45CF-8905-32278DCFCC5A}">
      <dgm:prSet/>
      <dgm:spPr/>
      <dgm:t>
        <a:bodyPr/>
        <a:lstStyle/>
        <a:p>
          <a:endParaRPr lang="zh-CN" altLang="en-US"/>
        </a:p>
      </dgm:t>
    </dgm:pt>
    <dgm:pt modelId="{53D36DB0-D3DE-471B-BAED-4D3A332EE8C6}">
      <dgm:prSet phldrT="[文本]"/>
      <dgm:spPr/>
      <dgm:t>
        <a:bodyPr/>
        <a:lstStyle/>
        <a:p>
          <a:r>
            <a:rPr lang="zh-CN" altLang="en-US" dirty="0">
              <a:solidFill>
                <a:schemeClr val="accent1">
                  <a:lumMod val="75000"/>
                </a:schemeClr>
              </a:solidFill>
            </a:rPr>
            <a:t>实现</a:t>
          </a:r>
        </a:p>
      </dgm:t>
    </dgm:pt>
    <dgm:pt modelId="{61B04080-0FF1-4A7D-B08B-50BC36AC3794}" type="parTrans" cxnId="{BA25E843-58AD-4964-A28A-D97656B7B07F}">
      <dgm:prSet/>
      <dgm:spPr/>
      <dgm:t>
        <a:bodyPr/>
        <a:lstStyle/>
        <a:p>
          <a:endParaRPr lang="zh-CN" altLang="en-US"/>
        </a:p>
      </dgm:t>
    </dgm:pt>
    <dgm:pt modelId="{48214C1D-A3B1-4907-81DD-BA710BC7B8C2}" type="sibTrans" cxnId="{BA25E843-58AD-4964-A28A-D97656B7B07F}">
      <dgm:prSet/>
      <dgm:spPr/>
      <dgm:t>
        <a:bodyPr/>
        <a:lstStyle/>
        <a:p>
          <a:endParaRPr lang="zh-CN" altLang="en-US"/>
        </a:p>
      </dgm:t>
    </dgm:pt>
    <dgm:pt modelId="{67608043-D205-448B-9D40-31624B7B5EE1}" type="pres">
      <dgm:prSet presAssocID="{CD00A52C-79CA-4600-B2B5-06A99BDB7CEC}" presName="rootnode" presStyleCnt="0">
        <dgm:presLayoutVars>
          <dgm:chMax/>
          <dgm:chPref/>
          <dgm:dir/>
          <dgm:animLvl val="lvl"/>
        </dgm:presLayoutVars>
      </dgm:prSet>
      <dgm:spPr/>
    </dgm:pt>
    <dgm:pt modelId="{157630EA-B31A-41D4-B9AC-90783656253F}" type="pres">
      <dgm:prSet presAssocID="{45FB3182-17C6-4F6F-BA27-55C0B65D985E}" presName="composite" presStyleCnt="0"/>
      <dgm:spPr/>
    </dgm:pt>
    <dgm:pt modelId="{71FAE8C7-4F56-4CCD-8EEA-2730FD9A3095}" type="pres">
      <dgm:prSet presAssocID="{45FB3182-17C6-4F6F-BA27-55C0B65D985E}" presName="LShape" presStyleLbl="alignNode1" presStyleIdx="0" presStyleCnt="5"/>
      <dgm:spPr/>
    </dgm:pt>
    <dgm:pt modelId="{065CABC6-FA9C-40D7-9DFB-6089D39CDA55}" type="pres">
      <dgm:prSet presAssocID="{45FB3182-17C6-4F6F-BA27-55C0B65D985E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4073EA6-5D9F-4CBE-B199-695A0CAC322A}" type="pres">
      <dgm:prSet presAssocID="{45FB3182-17C6-4F6F-BA27-55C0B65D985E}" presName="Triangle" presStyleLbl="alignNode1" presStyleIdx="1" presStyleCnt="5"/>
      <dgm:spPr/>
    </dgm:pt>
    <dgm:pt modelId="{80040718-C57A-4298-B582-ECACB693832B}" type="pres">
      <dgm:prSet presAssocID="{D2BAF743-79B1-4FCF-A80C-304F31BB361B}" presName="sibTrans" presStyleCnt="0"/>
      <dgm:spPr/>
    </dgm:pt>
    <dgm:pt modelId="{32BD5E71-449B-406B-94C1-694C530263F9}" type="pres">
      <dgm:prSet presAssocID="{D2BAF743-79B1-4FCF-A80C-304F31BB361B}" presName="space" presStyleCnt="0"/>
      <dgm:spPr/>
    </dgm:pt>
    <dgm:pt modelId="{4B1A3190-1DA4-4C2D-8CD8-96C6B34E8537}" type="pres">
      <dgm:prSet presAssocID="{A0B57CE7-FF67-40D4-85B4-9EC6A89607C3}" presName="composite" presStyleCnt="0"/>
      <dgm:spPr/>
    </dgm:pt>
    <dgm:pt modelId="{0BD138DE-D7F2-4CFB-85AA-BB60C79F6742}" type="pres">
      <dgm:prSet presAssocID="{A0B57CE7-FF67-40D4-85B4-9EC6A89607C3}" presName="LShape" presStyleLbl="alignNode1" presStyleIdx="2" presStyleCnt="5"/>
      <dgm:spPr/>
    </dgm:pt>
    <dgm:pt modelId="{304B6D87-0BE0-4980-B269-ABF20B750DBA}" type="pres">
      <dgm:prSet presAssocID="{A0B57CE7-FF67-40D4-85B4-9EC6A89607C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F732704-2F85-488B-8F3B-4B7807D4B25F}" type="pres">
      <dgm:prSet presAssocID="{A0B57CE7-FF67-40D4-85B4-9EC6A89607C3}" presName="Triangle" presStyleLbl="alignNode1" presStyleIdx="3" presStyleCnt="5"/>
      <dgm:spPr/>
    </dgm:pt>
    <dgm:pt modelId="{B623F949-73B6-4C57-9379-875B0B83ABBB}" type="pres">
      <dgm:prSet presAssocID="{575B38CA-98D8-4015-A85B-CA79F680A644}" presName="sibTrans" presStyleCnt="0"/>
      <dgm:spPr/>
    </dgm:pt>
    <dgm:pt modelId="{B21781FA-31D2-4DA3-96E6-785AC47F6D3F}" type="pres">
      <dgm:prSet presAssocID="{575B38CA-98D8-4015-A85B-CA79F680A644}" presName="space" presStyleCnt="0"/>
      <dgm:spPr/>
    </dgm:pt>
    <dgm:pt modelId="{8AB487E5-9AAD-498F-B5DD-C8534B6B23AC}" type="pres">
      <dgm:prSet presAssocID="{53D36DB0-D3DE-471B-BAED-4D3A332EE8C6}" presName="composite" presStyleCnt="0"/>
      <dgm:spPr/>
    </dgm:pt>
    <dgm:pt modelId="{A2E88EC4-6298-492B-AB5E-1A783367E83A}" type="pres">
      <dgm:prSet presAssocID="{53D36DB0-D3DE-471B-BAED-4D3A332EE8C6}" presName="LShape" presStyleLbl="alignNode1" presStyleIdx="4" presStyleCnt="5"/>
      <dgm:spPr/>
    </dgm:pt>
    <dgm:pt modelId="{F990867E-1A1F-45E8-ABC5-AA9DAF42B9A3}" type="pres">
      <dgm:prSet presAssocID="{53D36DB0-D3DE-471B-BAED-4D3A332EE8C6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506D632-69E8-45FD-B6AC-99813EF08EFE}" type="presOf" srcId="{45FB3182-17C6-4F6F-BA27-55C0B65D985E}" destId="{065CABC6-FA9C-40D7-9DFB-6089D39CDA55}" srcOrd="0" destOrd="0" presId="urn:microsoft.com/office/officeart/2009/3/layout/StepUpProcess"/>
    <dgm:cxn modelId="{BA25E843-58AD-4964-A28A-D97656B7B07F}" srcId="{CD00A52C-79CA-4600-B2B5-06A99BDB7CEC}" destId="{53D36DB0-D3DE-471B-BAED-4D3A332EE8C6}" srcOrd="2" destOrd="0" parTransId="{61B04080-0FF1-4A7D-B08B-50BC36AC3794}" sibTransId="{48214C1D-A3B1-4907-81DD-BA710BC7B8C2}"/>
    <dgm:cxn modelId="{D4922B9E-2310-4C1D-ABED-018C9A5AFC01}" srcId="{CD00A52C-79CA-4600-B2B5-06A99BDB7CEC}" destId="{45FB3182-17C6-4F6F-BA27-55C0B65D985E}" srcOrd="0" destOrd="0" parTransId="{0266255E-0FA8-4E4B-8D3F-B5F79C13F3ED}" sibTransId="{D2BAF743-79B1-4FCF-A80C-304F31BB361B}"/>
    <dgm:cxn modelId="{C554EAAF-0396-45CF-8905-32278DCFCC5A}" srcId="{CD00A52C-79CA-4600-B2B5-06A99BDB7CEC}" destId="{A0B57CE7-FF67-40D4-85B4-9EC6A89607C3}" srcOrd="1" destOrd="0" parTransId="{A5C4CA02-EEFB-4669-9680-4590F4A0161D}" sibTransId="{575B38CA-98D8-4015-A85B-CA79F680A644}"/>
    <dgm:cxn modelId="{864DDDBC-899B-4858-B12C-7542F3F241E4}" type="presOf" srcId="{A0B57CE7-FF67-40D4-85B4-9EC6A89607C3}" destId="{304B6D87-0BE0-4980-B269-ABF20B750DBA}" srcOrd="0" destOrd="0" presId="urn:microsoft.com/office/officeart/2009/3/layout/StepUpProcess"/>
    <dgm:cxn modelId="{830690CA-8A07-4A97-9107-7708953D30BF}" type="presOf" srcId="{CD00A52C-79CA-4600-B2B5-06A99BDB7CEC}" destId="{67608043-D205-448B-9D40-31624B7B5EE1}" srcOrd="0" destOrd="0" presId="urn:microsoft.com/office/officeart/2009/3/layout/StepUpProcess"/>
    <dgm:cxn modelId="{EA15B6FB-54FB-40CE-A48A-7E99D6D792F1}" type="presOf" srcId="{53D36DB0-D3DE-471B-BAED-4D3A332EE8C6}" destId="{F990867E-1A1F-45E8-ABC5-AA9DAF42B9A3}" srcOrd="0" destOrd="0" presId="urn:microsoft.com/office/officeart/2009/3/layout/StepUpProcess"/>
    <dgm:cxn modelId="{0E135A66-F35A-431E-A8D3-8CA8F466D9F0}" type="presParOf" srcId="{67608043-D205-448B-9D40-31624B7B5EE1}" destId="{157630EA-B31A-41D4-B9AC-90783656253F}" srcOrd="0" destOrd="0" presId="urn:microsoft.com/office/officeart/2009/3/layout/StepUpProcess"/>
    <dgm:cxn modelId="{F1573E32-FBE7-45BE-93E2-5F1EA5862601}" type="presParOf" srcId="{157630EA-B31A-41D4-B9AC-90783656253F}" destId="{71FAE8C7-4F56-4CCD-8EEA-2730FD9A3095}" srcOrd="0" destOrd="0" presId="urn:microsoft.com/office/officeart/2009/3/layout/StepUpProcess"/>
    <dgm:cxn modelId="{FE83EE51-B7B8-4447-A688-16BEA4AF3DB2}" type="presParOf" srcId="{157630EA-B31A-41D4-B9AC-90783656253F}" destId="{065CABC6-FA9C-40D7-9DFB-6089D39CDA55}" srcOrd="1" destOrd="0" presId="urn:microsoft.com/office/officeart/2009/3/layout/StepUpProcess"/>
    <dgm:cxn modelId="{5B7371B5-17E5-4AE5-AFE6-27A321ED0712}" type="presParOf" srcId="{157630EA-B31A-41D4-B9AC-90783656253F}" destId="{24073EA6-5D9F-4CBE-B199-695A0CAC322A}" srcOrd="2" destOrd="0" presId="urn:microsoft.com/office/officeart/2009/3/layout/StepUpProcess"/>
    <dgm:cxn modelId="{686ED9AA-65E0-4DF9-89F1-5EB463650CCA}" type="presParOf" srcId="{67608043-D205-448B-9D40-31624B7B5EE1}" destId="{80040718-C57A-4298-B582-ECACB693832B}" srcOrd="1" destOrd="0" presId="urn:microsoft.com/office/officeart/2009/3/layout/StepUpProcess"/>
    <dgm:cxn modelId="{AE758377-28D4-4E81-8AC0-F4854E337821}" type="presParOf" srcId="{80040718-C57A-4298-B582-ECACB693832B}" destId="{32BD5E71-449B-406B-94C1-694C530263F9}" srcOrd="0" destOrd="0" presId="urn:microsoft.com/office/officeart/2009/3/layout/StepUpProcess"/>
    <dgm:cxn modelId="{D8D872F0-B973-47DF-9AC2-527DC9089B36}" type="presParOf" srcId="{67608043-D205-448B-9D40-31624B7B5EE1}" destId="{4B1A3190-1DA4-4C2D-8CD8-96C6B34E8537}" srcOrd="2" destOrd="0" presId="urn:microsoft.com/office/officeart/2009/3/layout/StepUpProcess"/>
    <dgm:cxn modelId="{A35A76B2-10E3-47F2-8106-6DAC593A8ED0}" type="presParOf" srcId="{4B1A3190-1DA4-4C2D-8CD8-96C6B34E8537}" destId="{0BD138DE-D7F2-4CFB-85AA-BB60C79F6742}" srcOrd="0" destOrd="0" presId="urn:microsoft.com/office/officeart/2009/3/layout/StepUpProcess"/>
    <dgm:cxn modelId="{4619AB7F-8265-40F3-84BC-1577BC2BEEA9}" type="presParOf" srcId="{4B1A3190-1DA4-4C2D-8CD8-96C6B34E8537}" destId="{304B6D87-0BE0-4980-B269-ABF20B750DBA}" srcOrd="1" destOrd="0" presId="urn:microsoft.com/office/officeart/2009/3/layout/StepUpProcess"/>
    <dgm:cxn modelId="{308DF9F4-10A9-4D80-8802-45BE43D58607}" type="presParOf" srcId="{4B1A3190-1DA4-4C2D-8CD8-96C6B34E8537}" destId="{EF732704-2F85-488B-8F3B-4B7807D4B25F}" srcOrd="2" destOrd="0" presId="urn:microsoft.com/office/officeart/2009/3/layout/StepUpProcess"/>
    <dgm:cxn modelId="{F8987B8E-5E42-4471-8738-FE45EBBF45A8}" type="presParOf" srcId="{67608043-D205-448B-9D40-31624B7B5EE1}" destId="{B623F949-73B6-4C57-9379-875B0B83ABBB}" srcOrd="3" destOrd="0" presId="urn:microsoft.com/office/officeart/2009/3/layout/StepUpProcess"/>
    <dgm:cxn modelId="{F36DCA89-1341-4D87-9A07-83E2F536729A}" type="presParOf" srcId="{B623F949-73B6-4C57-9379-875B0B83ABBB}" destId="{B21781FA-31D2-4DA3-96E6-785AC47F6D3F}" srcOrd="0" destOrd="0" presId="urn:microsoft.com/office/officeart/2009/3/layout/StepUpProcess"/>
    <dgm:cxn modelId="{D87AB816-5730-409D-BC34-F19E0956ACDA}" type="presParOf" srcId="{67608043-D205-448B-9D40-31624B7B5EE1}" destId="{8AB487E5-9AAD-498F-B5DD-C8534B6B23AC}" srcOrd="4" destOrd="0" presId="urn:microsoft.com/office/officeart/2009/3/layout/StepUpProcess"/>
    <dgm:cxn modelId="{C1E7CE7D-D0A9-4189-8663-BA98E72ECE45}" type="presParOf" srcId="{8AB487E5-9AAD-498F-B5DD-C8534B6B23AC}" destId="{A2E88EC4-6298-492B-AB5E-1A783367E83A}" srcOrd="0" destOrd="0" presId="urn:microsoft.com/office/officeart/2009/3/layout/StepUpProcess"/>
    <dgm:cxn modelId="{DD3E8557-554E-435C-9DF9-1112AD7BF8A3}" type="presParOf" srcId="{8AB487E5-9AAD-498F-B5DD-C8534B6B23AC}" destId="{F990867E-1A1F-45E8-ABC5-AA9DAF42B9A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AE8C7-4F56-4CCD-8EEA-2730FD9A3095}">
      <dsp:nvSpPr>
        <dsp:cNvPr id="0" name=""/>
        <dsp:cNvSpPr/>
      </dsp:nvSpPr>
      <dsp:spPr>
        <a:xfrm rot="5400000">
          <a:off x="92382" y="230638"/>
          <a:ext cx="275222" cy="4579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CABC6-FA9C-40D7-9DFB-6089D39CDA55}">
      <dsp:nvSpPr>
        <dsp:cNvPr id="0" name=""/>
        <dsp:cNvSpPr/>
      </dsp:nvSpPr>
      <dsp:spPr>
        <a:xfrm>
          <a:off x="46441" y="367470"/>
          <a:ext cx="413452" cy="36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accent1">
                  <a:lumMod val="75000"/>
                </a:schemeClr>
              </a:solidFill>
            </a:rPr>
            <a:t>起步</a:t>
          </a:r>
        </a:p>
      </dsp:txBody>
      <dsp:txXfrm>
        <a:off x="46441" y="367470"/>
        <a:ext cx="413452" cy="362415"/>
      </dsp:txXfrm>
    </dsp:sp>
    <dsp:sp modelId="{24073EA6-5D9F-4CBE-B199-695A0CAC322A}">
      <dsp:nvSpPr>
        <dsp:cNvPr id="0" name=""/>
        <dsp:cNvSpPr/>
      </dsp:nvSpPr>
      <dsp:spPr>
        <a:xfrm>
          <a:off x="381883" y="196922"/>
          <a:ext cx="78009" cy="780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138DE-D7F2-4CFB-85AA-BB60C79F6742}">
      <dsp:nvSpPr>
        <dsp:cNvPr id="0" name=""/>
        <dsp:cNvSpPr/>
      </dsp:nvSpPr>
      <dsp:spPr>
        <a:xfrm rot="5400000">
          <a:off x="598529" y="105391"/>
          <a:ext cx="275222" cy="4579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B6D87-0BE0-4980-B269-ABF20B750DBA}">
      <dsp:nvSpPr>
        <dsp:cNvPr id="0" name=""/>
        <dsp:cNvSpPr/>
      </dsp:nvSpPr>
      <dsp:spPr>
        <a:xfrm>
          <a:off x="552587" y="242224"/>
          <a:ext cx="413452" cy="36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accent1">
                  <a:lumMod val="75000"/>
                </a:schemeClr>
              </a:solidFill>
            </a:rPr>
            <a:t>熟练</a:t>
          </a:r>
        </a:p>
      </dsp:txBody>
      <dsp:txXfrm>
        <a:off x="552587" y="242224"/>
        <a:ext cx="413452" cy="362415"/>
      </dsp:txXfrm>
    </dsp:sp>
    <dsp:sp modelId="{EF732704-2F85-488B-8F3B-4B7807D4B25F}">
      <dsp:nvSpPr>
        <dsp:cNvPr id="0" name=""/>
        <dsp:cNvSpPr/>
      </dsp:nvSpPr>
      <dsp:spPr>
        <a:xfrm>
          <a:off x="888030" y="71675"/>
          <a:ext cx="78009" cy="7800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8EC4-6298-492B-AB5E-1A783367E83A}">
      <dsp:nvSpPr>
        <dsp:cNvPr id="0" name=""/>
        <dsp:cNvSpPr/>
      </dsp:nvSpPr>
      <dsp:spPr>
        <a:xfrm rot="5400000">
          <a:off x="1104675" y="-19854"/>
          <a:ext cx="275222" cy="4579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867E-1A1F-45E8-ABC5-AA9DAF42B9A3}">
      <dsp:nvSpPr>
        <dsp:cNvPr id="0" name=""/>
        <dsp:cNvSpPr/>
      </dsp:nvSpPr>
      <dsp:spPr>
        <a:xfrm>
          <a:off x="1058734" y="116977"/>
          <a:ext cx="413452" cy="362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accent1">
                  <a:lumMod val="75000"/>
                </a:schemeClr>
              </a:solidFill>
            </a:rPr>
            <a:t>实现</a:t>
          </a:r>
        </a:p>
      </dsp:txBody>
      <dsp:txXfrm>
        <a:off x="1058734" y="116977"/>
        <a:ext cx="413452" cy="362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90000">
              <a:schemeClr val="accent4">
                <a:lumMod val="20000"/>
                <a:lumOff val="80000"/>
              </a:schemeClr>
            </a:gs>
            <a:gs pos="90000">
              <a:schemeClr val="accent1">
                <a:lumMod val="60000"/>
                <a:lumOff val="40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55B5139-9B63-30A0-840A-9449FA0BA5D3}"/>
              </a:ext>
            </a:extLst>
          </p:cNvPr>
          <p:cNvSpPr txBox="1">
            <a:spLocks/>
          </p:cNvSpPr>
          <p:nvPr userDrawn="1"/>
        </p:nvSpPr>
        <p:spPr>
          <a:xfrm rot="900000">
            <a:off x="8673095" y="441249"/>
            <a:ext cx="3494805" cy="646331"/>
          </a:xfrm>
          <a:prstGeom prst="rect">
            <a:avLst/>
          </a:prstGeom>
          <a:noFill/>
          <a:ln>
            <a:noFill/>
          </a:ln>
          <a:effectLst>
            <a:glow rad="101600">
              <a:srgbClr val="00B0F0">
                <a:alpha val="6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Trying Go</a:t>
            </a:r>
            <a:endParaRPr lang="zh-CN" altLang="en-US" sz="3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形 10" descr="兔子">
            <a:extLst>
              <a:ext uri="{FF2B5EF4-FFF2-40B4-BE49-F238E27FC236}">
                <a16:creationId xmlns:a16="http://schemas.microsoft.com/office/drawing/2014/main" id="{F7B0214A-E4B7-F8F3-DCD0-8BEAC19CC7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846" y="149469"/>
            <a:ext cx="583223" cy="583223"/>
          </a:xfrm>
          <a:prstGeom prst="rect">
            <a:avLst/>
          </a:prstGeom>
        </p:spPr>
      </p:pic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2F827F2-BEC6-ABE4-AF90-03046FF851F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53710211"/>
              </p:ext>
            </p:extLst>
          </p:nvPr>
        </p:nvGraphicFramePr>
        <p:xfrm>
          <a:off x="249117" y="346812"/>
          <a:ext cx="1473199" cy="80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图形 14" descr="奖杯">
            <a:extLst>
              <a:ext uri="{FF2B5EF4-FFF2-40B4-BE49-F238E27FC236}">
                <a16:creationId xmlns:a16="http://schemas.microsoft.com/office/drawing/2014/main" id="{25CBBF5B-0454-017A-BA8B-1C20611739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5116" y="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4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4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70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6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1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5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9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BC45F-69AF-2CD3-9245-9577B20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871A34-BE3A-2E74-7219-F499C8A0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B93959-EF4E-4E03-D2F3-3A2CA834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A0918-8B80-7685-6AFC-285EB26A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2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8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35E89B-F625-4CA3-8EA2-645BE7E735C1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FAE7-6F74-4A38-8335-90BA2916F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hyperlink" Target="https://mydreamambitious.blog.csdn.net/article/details/12157836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16CDD3-F33E-12F0-AB8A-8E94680505C8}"/>
              </a:ext>
            </a:extLst>
          </p:cNvPr>
          <p:cNvSpPr txBox="1"/>
          <p:nvPr/>
        </p:nvSpPr>
        <p:spPr>
          <a:xfrm>
            <a:off x="2724346" y="273378"/>
            <a:ext cx="4374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图像分类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FA9BA3-1741-B97D-4B97-86C3B401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90" y="5052362"/>
            <a:ext cx="1022611" cy="1363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8BCB8E-5CCF-5773-F8C5-167550F7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66" y="2892378"/>
            <a:ext cx="1348858" cy="1785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48F10B-7A92-5109-93C5-DAA48BE43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38" y="1355698"/>
            <a:ext cx="1859593" cy="1162246"/>
          </a:xfrm>
          <a:prstGeom prst="rect">
            <a:avLst/>
          </a:prstGeom>
        </p:spPr>
      </p:pic>
      <p:sp>
        <p:nvSpPr>
          <p:cNvPr id="11" name="流程图: 手动操作 10">
            <a:extLst>
              <a:ext uri="{FF2B5EF4-FFF2-40B4-BE49-F238E27FC236}">
                <a16:creationId xmlns:a16="http://schemas.microsoft.com/office/drawing/2014/main" id="{820AAC3C-BD94-6DBF-E93E-6A025803456A}"/>
              </a:ext>
            </a:extLst>
          </p:cNvPr>
          <p:cNvSpPr/>
          <p:nvPr/>
        </p:nvSpPr>
        <p:spPr>
          <a:xfrm rot="16200000">
            <a:off x="3959258" y="2780907"/>
            <a:ext cx="1857080" cy="2036190"/>
          </a:xfrm>
          <a:prstGeom prst="flowChartManualOperation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D6C2E9-FF56-8902-CA5B-64FC7B49896E}"/>
              </a:ext>
            </a:extLst>
          </p:cNvPr>
          <p:cNvSpPr/>
          <p:nvPr/>
        </p:nvSpPr>
        <p:spPr>
          <a:xfrm>
            <a:off x="6372520" y="3429000"/>
            <a:ext cx="1800519" cy="7078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Classifier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590CE0A-6317-9FA9-8541-F1FB1E27C4A7}"/>
              </a:ext>
            </a:extLst>
          </p:cNvPr>
          <p:cNvSpPr/>
          <p:nvPr/>
        </p:nvSpPr>
        <p:spPr>
          <a:xfrm>
            <a:off x="5995447" y="3657600"/>
            <a:ext cx="290662" cy="263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69A9759-EA58-BB7B-0310-079210C0D6DB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138731" y="1936821"/>
            <a:ext cx="730972" cy="186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E6ADF92-EE9C-C3FC-473D-FC5A612EE833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2731924" y="3785153"/>
            <a:ext cx="1137779" cy="1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D317F0-55E2-12A7-FD32-9EB2079CBD16}"/>
              </a:ext>
            </a:extLst>
          </p:cNvPr>
          <p:cNvCxnSpPr>
            <a:stCxn id="4" idx="3"/>
            <a:endCxn id="11" idx="0"/>
          </p:cNvCxnSpPr>
          <p:nvPr/>
        </p:nvCxnSpPr>
        <p:spPr>
          <a:xfrm flipV="1">
            <a:off x="2568801" y="3799002"/>
            <a:ext cx="1300902" cy="193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F2598293-2253-17BD-F15B-746674CDD432}"/>
              </a:ext>
            </a:extLst>
          </p:cNvPr>
          <p:cNvSpPr/>
          <p:nvPr/>
        </p:nvSpPr>
        <p:spPr>
          <a:xfrm>
            <a:off x="8399282" y="2870461"/>
            <a:ext cx="240384" cy="20126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FFABAA-610A-E2E0-EFB2-BB35F81F924D}"/>
              </a:ext>
            </a:extLst>
          </p:cNvPr>
          <p:cNvSpPr txBox="1"/>
          <p:nvPr/>
        </p:nvSpPr>
        <p:spPr>
          <a:xfrm>
            <a:off x="8964891" y="2892378"/>
            <a:ext cx="1131216" cy="1668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0 (dog)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 (cat)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1 (cat)</a:t>
            </a:r>
          </a:p>
        </p:txBody>
      </p:sp>
    </p:spTree>
    <p:extLst>
      <p:ext uri="{BB962C8B-B14F-4D97-AF65-F5344CB8AC3E}">
        <p14:creationId xmlns:p14="http://schemas.microsoft.com/office/powerpoint/2010/main" val="347945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14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4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9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87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62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0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40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1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2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1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CE0529-38A5-75EE-F388-2E48665A918E}"/>
              </a:ext>
            </a:extLst>
          </p:cNvPr>
          <p:cNvSpPr txBox="1"/>
          <p:nvPr/>
        </p:nvSpPr>
        <p:spPr>
          <a:xfrm>
            <a:off x="2224726" y="301658"/>
            <a:ext cx="5863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什么是图像分类？什么是目标识别？什么是目标检测？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26C50B-32D4-FE24-21B2-972EB5511E47}"/>
              </a:ext>
            </a:extLst>
          </p:cNvPr>
          <p:cNvSpPr txBox="1"/>
          <p:nvPr/>
        </p:nvSpPr>
        <p:spPr>
          <a:xfrm>
            <a:off x="1923067" y="6270883"/>
            <a:ext cx="7004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https://mydreamambitious.blog.csdn.net/article/details/121578360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5D5CE1-84F1-6B7B-76B1-41AF0969D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34" y="2761884"/>
            <a:ext cx="3586023" cy="175441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CB7A49-4D57-DB03-9E63-ECF148E59FEB}"/>
              </a:ext>
            </a:extLst>
          </p:cNvPr>
          <p:cNvSpPr txBox="1"/>
          <p:nvPr/>
        </p:nvSpPr>
        <p:spPr>
          <a:xfrm>
            <a:off x="8771641" y="4774022"/>
            <a:ext cx="1776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目标检测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84DD32E-AD35-8AE3-A4D9-356EFE695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37" y="2091965"/>
            <a:ext cx="2225773" cy="16693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820D64-CB90-7DBB-54F4-6D7F7660B77A}"/>
              </a:ext>
            </a:extLst>
          </p:cNvPr>
          <p:cNvSpPr txBox="1"/>
          <p:nvPr/>
        </p:nvSpPr>
        <p:spPr>
          <a:xfrm>
            <a:off x="4779390" y="4018191"/>
            <a:ext cx="1498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目标识别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42B3085-4057-BA84-48D8-8C0AE1712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1" y="2761884"/>
            <a:ext cx="2670927" cy="16693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78F939-666E-6DFC-D7BB-BE54D49A8377}"/>
              </a:ext>
            </a:extLst>
          </p:cNvPr>
          <p:cNvSpPr txBox="1"/>
          <p:nvPr/>
        </p:nvSpPr>
        <p:spPr>
          <a:xfrm>
            <a:off x="1459824" y="4688110"/>
            <a:ext cx="1613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图像分类</a:t>
            </a:r>
          </a:p>
        </p:txBody>
      </p:sp>
    </p:spTree>
    <p:extLst>
      <p:ext uri="{BB962C8B-B14F-4D97-AF65-F5344CB8AC3E}">
        <p14:creationId xmlns:p14="http://schemas.microsoft.com/office/powerpoint/2010/main" val="2661965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3291CB-6DC7-8607-0FB6-172386C2E248}"/>
              </a:ext>
            </a:extLst>
          </p:cNvPr>
          <p:cNvSpPr txBox="1"/>
          <p:nvPr/>
        </p:nvSpPr>
        <p:spPr>
          <a:xfrm>
            <a:off x="2724346" y="273378"/>
            <a:ext cx="48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经典的图像分类网络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DDD86E-0B0F-250E-740D-2309FAF7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83" y="981264"/>
            <a:ext cx="4491087" cy="2806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A84797-19B8-06C1-C795-33E0686E4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28992" y="1960776"/>
            <a:ext cx="2651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4A154C-04A3-0051-F0F7-2F438C055DE4}"/>
              </a:ext>
            </a:extLst>
          </p:cNvPr>
          <p:cNvSpPr txBox="1"/>
          <p:nvPr/>
        </p:nvSpPr>
        <p:spPr>
          <a:xfrm>
            <a:off x="2724346" y="273378"/>
            <a:ext cx="4826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经典的图像分类网络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148DC-1BA3-F0A6-0212-A64CCCADD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10057" y="-1575192"/>
            <a:ext cx="3137680" cy="109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8730CD-5246-F987-DA58-E20655D9AF90}"/>
              </a:ext>
            </a:extLst>
          </p:cNvPr>
          <p:cNvSpPr txBox="1"/>
          <p:nvPr/>
        </p:nvSpPr>
        <p:spPr>
          <a:xfrm>
            <a:off x="2724346" y="273378"/>
            <a:ext cx="48265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手动搭建图像分类网络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CB9382-AA0D-12E7-C8CC-7CD27200E2B5}"/>
              </a:ext>
            </a:extLst>
          </p:cNvPr>
          <p:cNvSpPr/>
          <p:nvPr/>
        </p:nvSpPr>
        <p:spPr>
          <a:xfrm>
            <a:off x="3665455" y="3193330"/>
            <a:ext cx="754145" cy="214931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0EC21-EB36-4B9B-CF3A-54E0ED2BB980}"/>
              </a:ext>
            </a:extLst>
          </p:cNvPr>
          <p:cNvSpPr/>
          <p:nvPr/>
        </p:nvSpPr>
        <p:spPr>
          <a:xfrm>
            <a:off x="4572786" y="3504413"/>
            <a:ext cx="754145" cy="15271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1899A-BC28-84BE-E866-8502C53CE4C8}"/>
              </a:ext>
            </a:extLst>
          </p:cNvPr>
          <p:cNvSpPr/>
          <p:nvPr/>
        </p:nvSpPr>
        <p:spPr>
          <a:xfrm>
            <a:off x="2724346" y="2985940"/>
            <a:ext cx="754145" cy="256409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BFD384-2A42-65F1-C989-2C45AE2D04A4}"/>
              </a:ext>
            </a:extLst>
          </p:cNvPr>
          <p:cNvSpPr/>
          <p:nvPr/>
        </p:nvSpPr>
        <p:spPr>
          <a:xfrm>
            <a:off x="5530392" y="3773078"/>
            <a:ext cx="754145" cy="98981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8F4E6B-0B2A-2843-7FB0-13986542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0" y="3793897"/>
            <a:ext cx="1859593" cy="11622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ABE7CE-B0E3-E391-2283-F7CDBDD90A1C}"/>
              </a:ext>
            </a:extLst>
          </p:cNvPr>
          <p:cNvSpPr/>
          <p:nvPr/>
        </p:nvSpPr>
        <p:spPr>
          <a:xfrm>
            <a:off x="6526492" y="3978110"/>
            <a:ext cx="304802" cy="50531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3F5197D-7F26-0AB4-6560-6992FD8DFC22}"/>
              </a:ext>
            </a:extLst>
          </p:cNvPr>
          <p:cNvSpPr/>
          <p:nvPr/>
        </p:nvSpPr>
        <p:spPr>
          <a:xfrm>
            <a:off x="2158267" y="4162916"/>
            <a:ext cx="432062" cy="320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D609148-68F6-1E8B-FBC0-7BDB4E7F92ED}"/>
              </a:ext>
            </a:extLst>
          </p:cNvPr>
          <p:cNvSpPr/>
          <p:nvPr/>
        </p:nvSpPr>
        <p:spPr>
          <a:xfrm>
            <a:off x="6984481" y="4070512"/>
            <a:ext cx="432062" cy="3205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AA1545-9A45-B9A1-FFA8-97575B83F562}"/>
              </a:ext>
            </a:extLst>
          </p:cNvPr>
          <p:cNvSpPr/>
          <p:nvPr/>
        </p:nvSpPr>
        <p:spPr>
          <a:xfrm>
            <a:off x="7610582" y="3901517"/>
            <a:ext cx="518474" cy="153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FB0B544-AF9A-039B-E8F8-06A21273BE28}"/>
              </a:ext>
            </a:extLst>
          </p:cNvPr>
          <p:cNvSpPr/>
          <p:nvPr/>
        </p:nvSpPr>
        <p:spPr>
          <a:xfrm>
            <a:off x="7610582" y="4150935"/>
            <a:ext cx="197963" cy="153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42FEFD0-77A1-46BC-82D8-459DF0CACE59}"/>
              </a:ext>
            </a:extLst>
          </p:cNvPr>
          <p:cNvSpPr/>
          <p:nvPr/>
        </p:nvSpPr>
        <p:spPr>
          <a:xfrm>
            <a:off x="7610582" y="4406834"/>
            <a:ext cx="94268" cy="153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ECE655-6488-B254-8AE6-D6AB1D21E0CB}"/>
              </a:ext>
            </a:extLst>
          </p:cNvPr>
          <p:cNvSpPr txBox="1"/>
          <p:nvPr/>
        </p:nvSpPr>
        <p:spPr>
          <a:xfrm>
            <a:off x="8172281" y="3757644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0.85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0A94E3-F6B5-BDF8-4B12-0B2F398AB03D}"/>
              </a:ext>
            </a:extLst>
          </p:cNvPr>
          <p:cNvSpPr txBox="1"/>
          <p:nvPr/>
        </p:nvSpPr>
        <p:spPr>
          <a:xfrm>
            <a:off x="7822717" y="4021691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0.12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DC57FB-BC92-7824-C988-592628491E3B}"/>
              </a:ext>
            </a:extLst>
          </p:cNvPr>
          <p:cNvSpPr txBox="1"/>
          <p:nvPr/>
        </p:nvSpPr>
        <p:spPr>
          <a:xfrm>
            <a:off x="7657716" y="4285738"/>
            <a:ext cx="8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90E5D2D-985E-A70D-14EE-58429A733215}"/>
              </a:ext>
            </a:extLst>
          </p:cNvPr>
          <p:cNvSpPr/>
          <p:nvPr/>
        </p:nvSpPr>
        <p:spPr>
          <a:xfrm>
            <a:off x="6096000" y="1412494"/>
            <a:ext cx="3934120" cy="19266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4C992AA-A4D0-DAB0-3B5A-0A5DE2DC7C75}"/>
              </a:ext>
            </a:extLst>
          </p:cNvPr>
          <p:cNvSpPr/>
          <p:nvPr/>
        </p:nvSpPr>
        <p:spPr>
          <a:xfrm>
            <a:off x="6429080" y="2026763"/>
            <a:ext cx="705458" cy="6787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1x1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73542A7-AB9A-C54A-EF65-1D14B49810B3}"/>
              </a:ext>
            </a:extLst>
          </p:cNvPr>
          <p:cNvSpPr/>
          <p:nvPr/>
        </p:nvSpPr>
        <p:spPr>
          <a:xfrm>
            <a:off x="7485662" y="2026763"/>
            <a:ext cx="937977" cy="6787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3C750F8-8FB5-A4B6-03D4-826937D4F0CD}"/>
              </a:ext>
            </a:extLst>
          </p:cNvPr>
          <p:cNvSpPr/>
          <p:nvPr/>
        </p:nvSpPr>
        <p:spPr>
          <a:xfrm>
            <a:off x="8774763" y="2026763"/>
            <a:ext cx="937977" cy="6787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1x1</a:t>
            </a:r>
            <a:r>
              <a:rPr lang="zh-CN" altLang="en-US" dirty="0"/>
              <a:t> </a:t>
            </a:r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9C5FAB-98AF-C38D-F7CF-93E96DBE9CC0}"/>
              </a:ext>
            </a:extLst>
          </p:cNvPr>
          <p:cNvCxnSpPr/>
          <p:nvPr/>
        </p:nvCxnSpPr>
        <p:spPr>
          <a:xfrm>
            <a:off x="5665509" y="2366128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6BE991-9EE5-4FD7-F78C-2C01352FB8CA}"/>
              </a:ext>
            </a:extLst>
          </p:cNvPr>
          <p:cNvCxnSpPr/>
          <p:nvPr/>
        </p:nvCxnSpPr>
        <p:spPr>
          <a:xfrm>
            <a:off x="9712740" y="2348846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CF8A3DE-A9D7-E069-2D24-75FEC9B6715D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4328082" y="2063292"/>
            <a:ext cx="844484" cy="14155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C1384AC-6052-C0A1-10F6-ED2EA14CC0C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4713403" y="2687425"/>
            <a:ext cx="1053444" cy="5805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7CAB20C-9766-C89B-971E-5111A2AF1B7B}"/>
              </a:ext>
            </a:extLst>
          </p:cNvPr>
          <p:cNvCxnSpPr/>
          <p:nvPr/>
        </p:nvCxnSpPr>
        <p:spPr>
          <a:xfrm rot="16200000" flipV="1">
            <a:off x="5272727" y="2994582"/>
            <a:ext cx="1112363" cy="1571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3067DD3-E538-6101-C0FA-3017E2FBBCA1}"/>
              </a:ext>
            </a:extLst>
          </p:cNvPr>
          <p:cNvSpPr/>
          <p:nvPr/>
        </p:nvSpPr>
        <p:spPr>
          <a:xfrm>
            <a:off x="8004927" y="5250729"/>
            <a:ext cx="1974965" cy="1110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17D0A02-6B1E-6F62-6374-38B1013D9BE7}"/>
              </a:ext>
            </a:extLst>
          </p:cNvPr>
          <p:cNvSpPr/>
          <p:nvPr/>
        </p:nvSpPr>
        <p:spPr>
          <a:xfrm>
            <a:off x="8506128" y="5466673"/>
            <a:ext cx="937977" cy="6787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6DCF881-D834-C07A-982A-A20AA4F24FD7}"/>
              </a:ext>
            </a:extLst>
          </p:cNvPr>
          <p:cNvCxnSpPr/>
          <p:nvPr/>
        </p:nvCxnSpPr>
        <p:spPr>
          <a:xfrm>
            <a:off x="7678140" y="5806038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3FB081-100A-BD87-27CA-2DD4F7821FC1}"/>
              </a:ext>
            </a:extLst>
          </p:cNvPr>
          <p:cNvCxnSpPr/>
          <p:nvPr/>
        </p:nvCxnSpPr>
        <p:spPr>
          <a:xfrm>
            <a:off x="9488068" y="5818608"/>
            <a:ext cx="763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91A85F2-B6B6-9A5F-EEA1-717172F9659B}"/>
              </a:ext>
            </a:extLst>
          </p:cNvPr>
          <p:cNvCxnSpPr/>
          <p:nvPr/>
        </p:nvCxnSpPr>
        <p:spPr>
          <a:xfrm rot="16200000" flipH="1">
            <a:off x="6543330" y="4798498"/>
            <a:ext cx="1246018" cy="7690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983BBA1-D92A-E805-6066-C82D48AF9BFB}"/>
              </a:ext>
            </a:extLst>
          </p:cNvPr>
          <p:cNvSpPr txBox="1"/>
          <p:nvPr/>
        </p:nvSpPr>
        <p:spPr>
          <a:xfrm>
            <a:off x="7550870" y="2774689"/>
            <a:ext cx="121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Block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2FF4BF-B37D-61F3-0266-2C76850C78D8}"/>
              </a:ext>
            </a:extLst>
          </p:cNvPr>
          <p:cNvSpPr txBox="1"/>
          <p:nvPr/>
        </p:nvSpPr>
        <p:spPr>
          <a:xfrm>
            <a:off x="7794826" y="6396335"/>
            <a:ext cx="236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Classifier head</a:t>
            </a:r>
            <a:endParaRPr lang="zh-CN" altLang="en-US" sz="2400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C1EC4BE-F93E-CE17-B236-A9D107DC40C5}"/>
              </a:ext>
            </a:extLst>
          </p:cNvPr>
          <p:cNvSpPr/>
          <p:nvPr/>
        </p:nvSpPr>
        <p:spPr>
          <a:xfrm>
            <a:off x="1598574" y="1351917"/>
            <a:ext cx="1974965" cy="11106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3x3,s = 2,p = 1 conv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9994236-DEA7-68A0-304A-99F2BA7ECECD}"/>
              </a:ext>
            </a:extLst>
          </p:cNvPr>
          <p:cNvSpPr/>
          <p:nvPr/>
        </p:nvSpPr>
        <p:spPr>
          <a:xfrm>
            <a:off x="10476311" y="2061329"/>
            <a:ext cx="1263213" cy="57503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K=2,s = 2 max pool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40C3C6E-2B97-9828-E55C-DBC5DFA1E69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154943" y="2366128"/>
            <a:ext cx="330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8712BC4-EAED-B262-1AFD-4E27CFBCF6F5}"/>
              </a:ext>
            </a:extLst>
          </p:cNvPr>
          <p:cNvCxnSpPr>
            <a:cxnSpLocks/>
          </p:cNvCxnSpPr>
          <p:nvPr/>
        </p:nvCxnSpPr>
        <p:spPr>
          <a:xfrm>
            <a:off x="8444044" y="2375837"/>
            <a:ext cx="330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50607E4-FAD1-277A-1928-8D6035264A21}"/>
              </a:ext>
            </a:extLst>
          </p:cNvPr>
          <p:cNvCxnSpPr>
            <a:stCxn id="5" idx="0"/>
            <a:endCxn id="42" idx="2"/>
          </p:cNvCxnSpPr>
          <p:nvPr/>
        </p:nvCxnSpPr>
        <p:spPr>
          <a:xfrm rot="16200000" flipV="1">
            <a:off x="2582036" y="2466557"/>
            <a:ext cx="523405" cy="5153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358B80-D519-43E9-1E74-A7C06472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1004885"/>
            <a:ext cx="5883150" cy="57154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916849-D2AD-C6CF-95BF-86B638E5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9584"/>
            <a:ext cx="573835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3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786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066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图像分类1.pptx" id="{C66340EA-7EB5-42C5-8506-A566F0B48AD4}" vid="{C617A826-497F-440A-88C1-05C419F06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KeepTryingGo</Template>
  <TotalTime>3886</TotalTime>
  <Words>98</Words>
  <Application>Microsoft Office PowerPoint</Application>
  <PresentationFormat>宽屏</PresentationFormat>
  <Paragraphs>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Constantia</vt:lpstr>
      <vt:lpstr>Franklin Gothic Book</vt:lpstr>
      <vt:lpstr>Times New Roman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196637235@qq.com</dc:creator>
  <cp:lastModifiedBy>196637235@qq.com</cp:lastModifiedBy>
  <cp:revision>16</cp:revision>
  <dcterms:created xsi:type="dcterms:W3CDTF">2024-07-24T01:56:01Z</dcterms:created>
  <dcterms:modified xsi:type="dcterms:W3CDTF">2024-07-29T09:10:47Z</dcterms:modified>
</cp:coreProperties>
</file>