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ICE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I1YzUzODU2Y2Y1MzU5Y2RhNjJlNjhhNGI0ODExNzc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花怎枝</cp:lastModifiedBy>
  <cp:revision>3</cp:revision>
  <dcterms:created xsi:type="dcterms:W3CDTF">2023-08-09T12:44:00Z</dcterms:created>
  <dcterms:modified xsi:type="dcterms:W3CDTF">2024-09-27T09:09:55Z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