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6" d="100"/>
          <a:sy n="86" d="100"/>
        </p:scale>
        <p:origin x="4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9/15/2020</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9/15/2020</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28B8BA-35F3-4B29-B65A-EE905C7CADE2}"/>
              </a:ext>
            </a:extLst>
          </p:cNvPr>
          <p:cNvSpPr txBox="1"/>
          <p:nvPr/>
        </p:nvSpPr>
        <p:spPr>
          <a:xfrm>
            <a:off x="838200" y="2024108"/>
            <a:ext cx="10649505" cy="2800767"/>
          </a:xfrm>
          <a:prstGeom prst="rect">
            <a:avLst/>
          </a:prstGeom>
          <a:noFill/>
        </p:spPr>
        <p:txBody>
          <a:bodyPr wrap="square" rtlCol="0">
            <a:spAutoFit/>
          </a:bodyPr>
          <a:lstStyle/>
          <a:p>
            <a:pPr algn="just"/>
            <a:r>
              <a:rPr lang="en-US" sz="2200" dirty="0" err="1"/>
              <a:t>SwiftTech’s</a:t>
            </a:r>
            <a:r>
              <a:rPr lang="en-US" sz="2200" dirty="0"/>
              <a:t> risk posture is Risk Neutral as company as specified in their document that they are not afraid of innovation and fail fast. There are also good practices that are followed to avoid any security risks, like placing firewall between the servers, application development, testing and the internet. </a:t>
            </a:r>
            <a:r>
              <a:rPr lang="en-US" sz="2200" dirty="0" err="1"/>
              <a:t>SwiftTech</a:t>
            </a:r>
            <a:r>
              <a:rPr lang="en-US" sz="2200" dirty="0"/>
              <a:t> is taking many steps is overcoming the challenges, changing their policies to avoid unnecessary risks. These changes are made due to the requests of the clients, there is no assurance that these changes will be made if the clients do not make any requests and continue with the given features.  </a:t>
            </a:r>
          </a:p>
          <a:p>
            <a:pPr algn="just"/>
            <a:endParaRPr lang="en-US" sz="2200" dirty="0"/>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447582" y="83590"/>
            <a:ext cx="10515600" cy="919587"/>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675BA2-89DF-4E49-B062-10E7CD44FF00}"/>
              </a:ext>
            </a:extLst>
          </p:cNvPr>
          <p:cNvSpPr txBox="1"/>
          <p:nvPr/>
        </p:nvSpPr>
        <p:spPr>
          <a:xfrm>
            <a:off x="569650" y="1278724"/>
            <a:ext cx="11230252" cy="5262979"/>
          </a:xfrm>
          <a:prstGeom prst="rect">
            <a:avLst/>
          </a:prstGeom>
          <a:noFill/>
        </p:spPr>
        <p:txBody>
          <a:bodyPr wrap="square" rtlCol="0">
            <a:spAutoFit/>
          </a:bodyPr>
          <a:lstStyle/>
          <a:p>
            <a:pPr algn="just"/>
            <a:r>
              <a:rPr lang="en-US" dirty="0"/>
              <a:t>Swift tech must follow:</a:t>
            </a:r>
          </a:p>
          <a:p>
            <a:pPr marL="342900" indent="-342900" algn="just">
              <a:buAutoNum type="arabicPeriod"/>
            </a:pPr>
            <a:r>
              <a:rPr lang="en-US" dirty="0"/>
              <a:t>Risk management.</a:t>
            </a:r>
          </a:p>
          <a:p>
            <a:pPr marL="342900" indent="-342900" algn="just">
              <a:buAutoNum type="arabicPeriod"/>
            </a:pPr>
            <a:r>
              <a:rPr lang="en-US" dirty="0"/>
              <a:t>Vendor risk management </a:t>
            </a:r>
          </a:p>
          <a:p>
            <a:pPr marL="342900" indent="-342900" algn="just">
              <a:buAutoNum type="arabicPeriod"/>
            </a:pPr>
            <a:r>
              <a:rPr lang="en-US" dirty="0"/>
              <a:t>Operational risk management </a:t>
            </a:r>
          </a:p>
          <a:p>
            <a:pPr marL="342900" indent="-342900" algn="just">
              <a:buAutoNum type="arabicPeriod"/>
            </a:pPr>
            <a:r>
              <a:rPr lang="en-US" dirty="0"/>
              <a:t>NIST security framework</a:t>
            </a:r>
          </a:p>
          <a:p>
            <a:pPr marL="342900" indent="-342900" algn="just">
              <a:buAutoNum type="arabicPeriod"/>
            </a:pPr>
            <a:r>
              <a:rPr lang="en-US" dirty="0"/>
              <a:t>End User Management</a:t>
            </a:r>
          </a:p>
          <a:p>
            <a:pPr algn="just"/>
            <a:r>
              <a:rPr lang="en-US" dirty="0"/>
              <a:t>	I chose the following as they help maintain the consistency on monitoring the risks. Risk management helps in monitoring and identifying high-impact risks, improve decision making and reduce response time. This is done using risk apps, risk registers and conducting risk assessments. By conducting proper risk assessments on vendors and creating automated issue generator and using a chat application can resolve vendor problems and in case of a risk the ability to handle it increases on both sides. This can be gained using the Vendor risk management. NIST security framework provides steps to follow in order to maintain the consistency. It is a standard that is widely used in most of the companies and is one of the most precise and clear frameworks. Passwords must follow the policy of being changed every 90days and they must be at least 8 character long. MFA must be added in order to increase the security. Each Tier and servers must be decoupled which will erase the risk of both being exploited if one of then is exploited. All unpatched servers must be patched and up to date. Before sending code into production it must be scanned and tested. So I would recommend these frameworks.</a:t>
            </a:r>
          </a:p>
          <a:p>
            <a:pPr algn="just"/>
            <a:r>
              <a:rPr lang="en-US" dirty="0"/>
              <a:t>environment</a:t>
            </a:r>
          </a:p>
          <a:p>
            <a:pPr algn="just"/>
            <a:endParaRPr lang="en-US" sz="1200"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505691" y="191047"/>
            <a:ext cx="10515600" cy="1325563"/>
          </a:xfrm>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216FCB-64EA-4366-9652-A62F4DB800C6}"/>
              </a:ext>
            </a:extLst>
          </p:cNvPr>
          <p:cNvSpPr txBox="1"/>
          <p:nvPr/>
        </p:nvSpPr>
        <p:spPr>
          <a:xfrm>
            <a:off x="505691" y="1249071"/>
            <a:ext cx="11114843" cy="6063198"/>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According to </a:t>
            </a:r>
            <a:r>
              <a:rPr lang="en-US" sz="2200" dirty="0" err="1"/>
              <a:t>Firehawk</a:t>
            </a:r>
            <a:r>
              <a:rPr lang="en-US" sz="2200" dirty="0"/>
              <a:t> report, the VPC3 file storage supports only AES-128 encryption. This needs to be changed as the Information Security Addendum specifies that the vendor must use data encryption like AES-256 or stronger. AES-256 is often preferred as it makes deciphering the content.</a:t>
            </a:r>
          </a:p>
          <a:p>
            <a:pPr marL="285750" indent="-285750" algn="just">
              <a:buFont typeface="Arial" panose="020B0604020202020204" pitchFamily="34" charset="0"/>
              <a:buChar char="•"/>
            </a:pPr>
            <a:r>
              <a:rPr lang="en-US" sz="2200" dirty="0"/>
              <a:t>NIST framework determines a step which states protect. MFA is one of the ways to protect the system. It is a layer of protect that needs to be added.</a:t>
            </a:r>
          </a:p>
          <a:p>
            <a:pPr marL="285750" indent="-285750" algn="just">
              <a:buFont typeface="Arial" panose="020B0604020202020204" pitchFamily="34" charset="0"/>
              <a:buChar char="•"/>
            </a:pPr>
            <a:r>
              <a:rPr lang="en-US" sz="2200" dirty="0"/>
              <a:t>Passwords must contain at least a minimum of 8 characters. It makes it difficult to crack passwords if they are at least 8 characters long. </a:t>
            </a:r>
          </a:p>
          <a:p>
            <a:pPr marL="285750" indent="-285750" algn="just">
              <a:buFont typeface="Arial" panose="020B0604020202020204" pitchFamily="34" charset="0"/>
              <a:buChar char="•"/>
            </a:pPr>
            <a:r>
              <a:rPr lang="en-US" sz="2200" dirty="0"/>
              <a:t>Databases must be encrypted to maintain the privacy and confidentiality of the data. If they are not encrypted, then they can get into wrong hands.</a:t>
            </a:r>
          </a:p>
          <a:p>
            <a:pPr marL="285750" indent="-285750" algn="just">
              <a:buFont typeface="Arial" panose="020B0604020202020204" pitchFamily="34" charset="0"/>
              <a:buChar char="•"/>
            </a:pPr>
            <a:r>
              <a:rPr lang="en-US" sz="2200" dirty="0"/>
              <a:t>Passwords need to be changed every 90 days.</a:t>
            </a:r>
          </a:p>
          <a:p>
            <a:pPr marL="285750" indent="-285750" algn="just">
              <a:buFont typeface="Arial" panose="020B0604020202020204" pitchFamily="34" charset="0"/>
              <a:buChar char="•"/>
            </a:pPr>
            <a:r>
              <a:rPr lang="en-US" sz="2200" dirty="0"/>
              <a:t>Use of TLS V1.1 is not recommended, instead TLS 1.2 can be used.</a:t>
            </a:r>
          </a:p>
          <a:p>
            <a:pPr marL="285750" indent="-285750" algn="just">
              <a:buFont typeface="Arial" panose="020B0604020202020204" pitchFamily="34" charset="0"/>
              <a:buChar char="•"/>
            </a:pPr>
            <a:r>
              <a:rPr lang="en-US" sz="2200" dirty="0"/>
              <a:t>Application development Tiers and Business Application Servers need to be decoupled. </a:t>
            </a:r>
          </a:p>
          <a:p>
            <a:pPr marL="285750" indent="-285750" algn="just">
              <a:buFont typeface="Arial" panose="020B0604020202020204" pitchFamily="34" charset="0"/>
              <a:buChar char="•"/>
            </a:pPr>
            <a:r>
              <a:rPr lang="en-US" sz="2200" dirty="0"/>
              <a:t>Unpatched servers are easily vulnerable. All the servers need to be patched and up to date.</a:t>
            </a:r>
          </a:p>
          <a:p>
            <a:pPr marL="285750" indent="-285750" algn="just">
              <a:buFont typeface="Arial" panose="020B0604020202020204" pitchFamily="34" charset="0"/>
              <a:buChar char="•"/>
            </a:pPr>
            <a:r>
              <a:rPr lang="en-US" sz="2200" dirty="0"/>
              <a:t>Application code must be tested and scanned before being sent to production.</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1042453" y="2866936"/>
            <a:ext cx="10625958" cy="2246769"/>
          </a:xfrm>
          <a:prstGeom prst="rect">
            <a:avLst/>
          </a:prstGeom>
          <a:noFill/>
        </p:spPr>
        <p:txBody>
          <a:bodyPr wrap="square" rtlCol="0">
            <a:spAutoFit/>
          </a:bodyPr>
          <a:lstStyle/>
          <a:p>
            <a:r>
              <a:rPr lang="en-US" sz="2800" dirty="0"/>
              <a:t>1.Password Length – Make sure that all the passwords are at least 8 characters long.</a:t>
            </a:r>
          </a:p>
          <a:p>
            <a:r>
              <a:rPr lang="en-US" sz="2800" dirty="0"/>
              <a:t>2. MFA – Establish Multi Factor Authentication to login</a:t>
            </a:r>
          </a:p>
          <a:p>
            <a:r>
              <a:rPr lang="en-US" sz="2800" dirty="0"/>
              <a:t>3. Limit the login attempts – Reduce the number of login attempts as it will reduce the risk pf brute force attack</a:t>
            </a:r>
            <a:r>
              <a:rPr lang="en-US" dirty="0"/>
              <a:t>.</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TotalTime>
  <Words>945</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Shrividya Ranjani Kaliyur NarayanaPrasad</cp:lastModifiedBy>
  <cp:revision>47</cp:revision>
  <dcterms:created xsi:type="dcterms:W3CDTF">2020-04-13T05:32:58Z</dcterms:created>
  <dcterms:modified xsi:type="dcterms:W3CDTF">2020-09-16T00:34:25Z</dcterms:modified>
</cp:coreProperties>
</file>