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547370"/>
            <a:ext cx="10126345" cy="29375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自动签到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88335" y="3888060"/>
            <a:ext cx="9799200" cy="1472400"/>
          </a:xfrm>
        </p:spPr>
        <p:txBody>
          <a:bodyPr/>
          <a:p>
            <a:r>
              <a:rPr lang="en-US" altLang="zh-CN"/>
              <a:t>							---21180907 </a:t>
            </a:r>
            <a:r>
              <a:rPr lang="zh-CN" altLang="en-US"/>
              <a:t>尹旖旎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033145" y="1905000"/>
            <a:ext cx="8595995" cy="3928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分析登录接口，获取cookie。带着cookie模拟登录，找到打卡入口：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00-12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需勾选体温正常，然后提交，成功打卡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30-24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直接提交，打卡成功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签到成功后，邮箱通知打卡已成功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87680" y="777240"/>
            <a:ext cx="4364990" cy="8883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实现原理：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8270" y="1148080"/>
            <a:ext cx="9996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了解请求头（Request headers）信息</a:t>
            </a:r>
            <a:endParaRPr lang="en-US" altLang="zh-CN"/>
          </a:p>
          <a:p>
            <a:r>
              <a:rPr lang="en-US" altLang="zh-CN"/>
              <a:t>       根据请求头信息某部分报文信息伪装这是一个正常HTTP请求而不是人为爬虫程序躲过站点封杀，而成功获取响应数据（Response data）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2359660"/>
            <a:ext cx="7400290" cy="3970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83660" y="1910715"/>
            <a:ext cx="3572510" cy="24517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0495" y="886460"/>
            <a:ext cx="8029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运行效果：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2940,&quot;width&quot;:428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C#实现自动签到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貅</cp:lastModifiedBy>
  <cp:revision>174</cp:revision>
  <dcterms:created xsi:type="dcterms:W3CDTF">2019-06-19T02:08:00Z</dcterms:created>
  <dcterms:modified xsi:type="dcterms:W3CDTF">2020-12-25T07:40:55Z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